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theme/theme2.xml" ContentType="application/vnd.openxmlformats-officedocument.theme+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theme/theme3.xml" ContentType="application/vnd.openxmlformats-officedocument.theme+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828" r:id="rId1"/>
    <p:sldMasterId id="2147483838" r:id="rId2"/>
    <p:sldMasterId id="2147483850" r:id="rId3"/>
    <p:sldMasterId id="2147483860" r:id="rId4"/>
  </p:sldMasterIdLst>
  <p:notesMasterIdLst>
    <p:notesMasterId r:id="rId23"/>
  </p:notesMasterIdLst>
  <p:sldIdLst>
    <p:sldId id="256" r:id="rId5"/>
    <p:sldId id="257" r:id="rId6"/>
    <p:sldId id="258" r:id="rId7"/>
    <p:sldId id="259" r:id="rId8"/>
    <p:sldId id="260" r:id="rId9"/>
    <p:sldId id="261" r:id="rId10"/>
    <p:sldId id="262" r:id="rId11"/>
    <p:sldId id="263" r:id="rId12"/>
    <p:sldId id="264" r:id="rId13"/>
    <p:sldId id="265" r:id="rId14"/>
    <p:sldId id="271" r:id="rId15"/>
    <p:sldId id="266" r:id="rId16"/>
    <p:sldId id="267" r:id="rId17"/>
    <p:sldId id="270" r:id="rId18"/>
    <p:sldId id="268" r:id="rId19"/>
    <p:sldId id="269" r:id="rId20"/>
    <p:sldId id="272" r:id="rId21"/>
    <p:sldId id="273" r:id="rId2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256" autoAdjust="0"/>
    <p:restoredTop sz="94660"/>
  </p:normalViewPr>
  <p:slideViewPr>
    <p:cSldViewPr snapToGrid="0">
      <p:cViewPr varScale="1">
        <p:scale>
          <a:sx n="76" d="100"/>
          <a:sy n="76" d="100"/>
        </p:scale>
        <p:origin x="714" y="84"/>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theme" Target="theme/theme1.xml"/><Relationship Id="rId3" Type="http://schemas.openxmlformats.org/officeDocument/2006/relationships/slideMaster" Target="slideMasters/slideMaster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slide" Target="slides/slide12.xml"/><Relationship Id="rId20" Type="http://schemas.openxmlformats.org/officeDocument/2006/relationships/slide" Target="slides/slide16.xml"/><Relationship Id="rId1" Type="http://schemas.openxmlformats.org/officeDocument/2006/relationships/slideMaster" Target="slideMasters/slideMaster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presProps" Target="pres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notesMaster" Target="notesMasters/notesMaster1.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4.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CA"/>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BF100CC-C854-44D2-BC27-8868A7BF7B2E}" type="datetimeFigureOut">
              <a:rPr lang="en-CA" smtClean="0"/>
              <a:t>2021-03-10</a:t>
            </a:fld>
            <a:endParaRPr lang="en-CA"/>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CA"/>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CA"/>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AEE28D8-C649-4201-984D-0E5AD445C453}" type="slidenum">
              <a:rPr lang="en-CA" smtClean="0"/>
              <a:t>‹#›</a:t>
            </a:fld>
            <a:endParaRPr lang="en-CA"/>
          </a:p>
        </p:txBody>
      </p:sp>
    </p:spTree>
    <p:extLst>
      <p:ext uri="{BB962C8B-B14F-4D97-AF65-F5344CB8AC3E}">
        <p14:creationId xmlns:p14="http://schemas.microsoft.com/office/powerpoint/2010/main" val="78773050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Title Slide">
    <p:spTree>
      <p:nvGrpSpPr>
        <p:cNvPr id="1" name=""/>
        <p:cNvGrpSpPr/>
        <p:nvPr/>
      </p:nvGrpSpPr>
      <p:grpSpPr>
        <a:xfrm>
          <a:off x="0" y="0"/>
          <a:ext cx="0" cy="0"/>
          <a:chOff x="0" y="0"/>
          <a:chExt cx="0" cy="0"/>
        </a:xfrm>
      </p:grpSpPr>
      <p:sp>
        <p:nvSpPr>
          <p:cNvPr id="5" name="Title Placehold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6" name="Text Placeholder 2"/>
          <p:cNvSpPr>
            <a:spLocks noGrp="1"/>
          </p:cNvSpPr>
          <p:nvPr>
            <p:ph idx="1"/>
          </p:nvPr>
        </p:nvSpPr>
        <p:spPr>
          <a:xfrm>
            <a:off x="609600" y="1600201"/>
            <a:ext cx="109728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p:txBody>
      </p:sp>
    </p:spTree>
    <p:extLst>
      <p:ext uri="{BB962C8B-B14F-4D97-AF65-F5344CB8AC3E}">
        <p14:creationId xmlns:p14="http://schemas.microsoft.com/office/powerpoint/2010/main" val="214461065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21274ED4-9F4B-419D-860C-1298080DDD50}" type="datetimeFigureOut">
              <a:rPr lang="en-US" smtClean="0"/>
              <a:t>3/10/2021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A2AD481-5BB6-4F80-BDB5-1CA862C1E2D4}" type="slidenum">
              <a:rPr lang="en-US" smtClean="0"/>
              <a:t>‹#›</a:t>
            </a:fld>
            <a:endParaRPr lang="en-US"/>
          </a:p>
        </p:txBody>
      </p:sp>
    </p:spTree>
    <p:extLst>
      <p:ext uri="{BB962C8B-B14F-4D97-AF65-F5344CB8AC3E}">
        <p14:creationId xmlns:p14="http://schemas.microsoft.com/office/powerpoint/2010/main" val="35585974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1274ED4-9F4B-419D-860C-1298080DDD50}" type="datetimeFigureOut">
              <a:rPr lang="en-US" smtClean="0"/>
              <a:t>3/10/2021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A2AD481-5BB6-4F80-BDB5-1CA862C1E2D4}" type="slidenum">
              <a:rPr lang="en-US" smtClean="0"/>
              <a:t>‹#›</a:t>
            </a:fld>
            <a:endParaRPr lang="en-US"/>
          </a:p>
        </p:txBody>
      </p:sp>
    </p:spTree>
    <p:extLst>
      <p:ext uri="{BB962C8B-B14F-4D97-AF65-F5344CB8AC3E}">
        <p14:creationId xmlns:p14="http://schemas.microsoft.com/office/powerpoint/2010/main" val="164486546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1274ED4-9F4B-419D-860C-1298080DDD50}" type="datetimeFigureOut">
              <a:rPr lang="en-US" smtClean="0"/>
              <a:t>3/10/2021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A2AD481-5BB6-4F80-BDB5-1CA862C1E2D4}" type="slidenum">
              <a:rPr lang="en-US" smtClean="0"/>
              <a:t>‹#›</a:t>
            </a:fld>
            <a:endParaRPr lang="en-US"/>
          </a:p>
        </p:txBody>
      </p:sp>
    </p:spTree>
    <p:extLst>
      <p:ext uri="{BB962C8B-B14F-4D97-AF65-F5344CB8AC3E}">
        <p14:creationId xmlns:p14="http://schemas.microsoft.com/office/powerpoint/2010/main" val="362047231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21274ED4-9F4B-419D-860C-1298080DDD50}" type="datetimeFigureOut">
              <a:rPr lang="en-US" smtClean="0"/>
              <a:t>3/10/2021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A2AD481-5BB6-4F80-BDB5-1CA862C1E2D4}" type="slidenum">
              <a:rPr lang="en-US" smtClean="0"/>
              <a:t>‹#›</a:t>
            </a:fld>
            <a:endParaRPr lang="en-US"/>
          </a:p>
        </p:txBody>
      </p:sp>
    </p:spTree>
    <p:extLst>
      <p:ext uri="{BB962C8B-B14F-4D97-AF65-F5344CB8AC3E}">
        <p14:creationId xmlns:p14="http://schemas.microsoft.com/office/powerpoint/2010/main" val="5875550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21274ED4-9F4B-419D-860C-1298080DDD50}" type="datetimeFigureOut">
              <a:rPr lang="en-US" smtClean="0"/>
              <a:t>3/10/2021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A2AD481-5BB6-4F80-BDB5-1CA862C1E2D4}" type="slidenum">
              <a:rPr lang="en-US" smtClean="0"/>
              <a:t>‹#›</a:t>
            </a:fld>
            <a:endParaRPr lang="en-US"/>
          </a:p>
        </p:txBody>
      </p:sp>
    </p:spTree>
    <p:extLst>
      <p:ext uri="{BB962C8B-B14F-4D97-AF65-F5344CB8AC3E}">
        <p14:creationId xmlns:p14="http://schemas.microsoft.com/office/powerpoint/2010/main" val="115164887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21274ED4-9F4B-419D-860C-1298080DDD50}" type="datetimeFigureOut">
              <a:rPr lang="en-US" smtClean="0"/>
              <a:t>3/10/2021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A2AD481-5BB6-4F80-BDB5-1CA862C1E2D4}" type="slidenum">
              <a:rPr lang="en-US" smtClean="0"/>
              <a:t>‹#›</a:t>
            </a:fld>
            <a:endParaRPr lang="en-US"/>
          </a:p>
        </p:txBody>
      </p:sp>
    </p:spTree>
    <p:extLst>
      <p:ext uri="{BB962C8B-B14F-4D97-AF65-F5344CB8AC3E}">
        <p14:creationId xmlns:p14="http://schemas.microsoft.com/office/powerpoint/2010/main" val="210869692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1274ED4-9F4B-419D-860C-1298080DDD50}" type="datetimeFigureOut">
              <a:rPr lang="en-US" smtClean="0"/>
              <a:t>3/10/2021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A2AD481-5BB6-4F80-BDB5-1CA862C1E2D4}" type="slidenum">
              <a:rPr lang="en-US" smtClean="0"/>
              <a:t>‹#›</a:t>
            </a:fld>
            <a:endParaRPr lang="en-US"/>
          </a:p>
        </p:txBody>
      </p:sp>
    </p:spTree>
    <p:extLst>
      <p:ext uri="{BB962C8B-B14F-4D97-AF65-F5344CB8AC3E}">
        <p14:creationId xmlns:p14="http://schemas.microsoft.com/office/powerpoint/2010/main" val="99822941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21274ED4-9F4B-419D-860C-1298080DDD50}" type="datetimeFigureOut">
              <a:rPr lang="en-US" smtClean="0"/>
              <a:t>3/10/2021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A2AD481-5BB6-4F80-BDB5-1CA862C1E2D4}" type="slidenum">
              <a:rPr lang="en-US" smtClean="0"/>
              <a:t>‹#›</a:t>
            </a:fld>
            <a:endParaRPr lang="en-US"/>
          </a:p>
        </p:txBody>
      </p:sp>
    </p:spTree>
    <p:extLst>
      <p:ext uri="{BB962C8B-B14F-4D97-AF65-F5344CB8AC3E}">
        <p14:creationId xmlns:p14="http://schemas.microsoft.com/office/powerpoint/2010/main" val="399605766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21274ED4-9F4B-419D-860C-1298080DDD50}" type="datetimeFigureOut">
              <a:rPr lang="en-US" smtClean="0"/>
              <a:t>3/10/2021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A2AD481-5BB6-4F80-BDB5-1CA862C1E2D4}" type="slidenum">
              <a:rPr lang="en-US" smtClean="0"/>
              <a:t>‹#›</a:t>
            </a:fld>
            <a:endParaRPr lang="en-US"/>
          </a:p>
        </p:txBody>
      </p:sp>
    </p:spTree>
    <p:extLst>
      <p:ext uri="{BB962C8B-B14F-4D97-AF65-F5344CB8AC3E}">
        <p14:creationId xmlns:p14="http://schemas.microsoft.com/office/powerpoint/2010/main" val="169814386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1274ED4-9F4B-419D-860C-1298080DDD50}" type="datetimeFigureOut">
              <a:rPr lang="en-US" smtClean="0"/>
              <a:t>3/10/2021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A2AD481-5BB6-4F80-BDB5-1CA862C1E2D4}" type="slidenum">
              <a:rPr lang="en-US" smtClean="0"/>
              <a:t>‹#›</a:t>
            </a:fld>
            <a:endParaRPr lang="en-US"/>
          </a:p>
        </p:txBody>
      </p:sp>
    </p:spTree>
    <p:extLst>
      <p:ext uri="{BB962C8B-B14F-4D97-AF65-F5344CB8AC3E}">
        <p14:creationId xmlns:p14="http://schemas.microsoft.com/office/powerpoint/2010/main" val="38964208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a:prstGeom prst="rect">
            <a:avLst/>
          </a:prstGeom>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48364551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1274ED4-9F4B-419D-860C-1298080DDD50}" type="datetimeFigureOut">
              <a:rPr lang="en-US" smtClean="0"/>
              <a:t>3/10/2021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A2AD481-5BB6-4F80-BDB5-1CA862C1E2D4}" type="slidenum">
              <a:rPr lang="en-US" smtClean="0"/>
              <a:t>‹#›</a:t>
            </a:fld>
            <a:endParaRPr lang="en-US"/>
          </a:p>
        </p:txBody>
      </p:sp>
    </p:spTree>
    <p:extLst>
      <p:ext uri="{BB962C8B-B14F-4D97-AF65-F5344CB8AC3E}">
        <p14:creationId xmlns:p14="http://schemas.microsoft.com/office/powerpoint/2010/main" val="101299409"/>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p:cSld name="Title Slide">
    <p:spTree>
      <p:nvGrpSpPr>
        <p:cNvPr id="1" name=""/>
        <p:cNvGrpSpPr/>
        <p:nvPr/>
      </p:nvGrpSpPr>
      <p:grpSpPr>
        <a:xfrm>
          <a:off x="0" y="0"/>
          <a:ext cx="0" cy="0"/>
          <a:chOff x="0" y="0"/>
          <a:chExt cx="0" cy="0"/>
        </a:xfrm>
      </p:grpSpPr>
      <p:sp>
        <p:nvSpPr>
          <p:cNvPr id="5" name="Title Placehold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6" name="Text Placeholder 2"/>
          <p:cNvSpPr>
            <a:spLocks noGrp="1"/>
          </p:cNvSpPr>
          <p:nvPr>
            <p:ph idx="1"/>
          </p:nvPr>
        </p:nvSpPr>
        <p:spPr>
          <a:xfrm>
            <a:off x="609600" y="1600201"/>
            <a:ext cx="109728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p:txBody>
      </p:sp>
    </p:spTree>
    <p:extLst>
      <p:ext uri="{BB962C8B-B14F-4D97-AF65-F5344CB8AC3E}">
        <p14:creationId xmlns:p14="http://schemas.microsoft.com/office/powerpoint/2010/main" val="180595444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027727984"/>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p:txBody>
      </p:sp>
    </p:spTree>
    <p:extLst>
      <p:ext uri="{BB962C8B-B14F-4D97-AF65-F5344CB8AC3E}">
        <p14:creationId xmlns:p14="http://schemas.microsoft.com/office/powerpoint/2010/main" val="3756144631"/>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a:xfrm>
            <a:off x="609600" y="6356351"/>
            <a:ext cx="2844800" cy="365125"/>
          </a:xfrm>
          <a:prstGeom prst="rect">
            <a:avLst/>
          </a:prstGeom>
        </p:spPr>
        <p:txBody>
          <a:bodyPr/>
          <a:lstStyle/>
          <a:p>
            <a:fld id="{D4929F0A-DB4C-4345-B6C3-A9D53633C6F5}" type="datetime1">
              <a:rPr lang="en-US" smtClean="0"/>
              <a:t>3/10/2021</a:t>
            </a:fld>
            <a:endParaRPr lang="en-US" dirty="0"/>
          </a:p>
        </p:txBody>
      </p:sp>
      <p:sp>
        <p:nvSpPr>
          <p:cNvPr id="4" name="Footer Placeholder 3"/>
          <p:cNvSpPr>
            <a:spLocks noGrp="1"/>
          </p:cNvSpPr>
          <p:nvPr>
            <p:ph type="ftr" sz="quarter" idx="11"/>
          </p:nvPr>
        </p:nvSpPr>
        <p:spPr>
          <a:xfrm>
            <a:off x="4165600" y="6356351"/>
            <a:ext cx="3860800" cy="365125"/>
          </a:xfrm>
          <a:prstGeom prst="rect">
            <a:avLst/>
          </a:prstGeom>
        </p:spPr>
        <p:txBody>
          <a:bodyPr/>
          <a:lstStyle/>
          <a:p>
            <a:endParaRPr lang="en-US" dirty="0"/>
          </a:p>
        </p:txBody>
      </p:sp>
      <p:sp>
        <p:nvSpPr>
          <p:cNvPr id="5" name="Slide Number Placeholder 4"/>
          <p:cNvSpPr>
            <a:spLocks noGrp="1"/>
          </p:cNvSpPr>
          <p:nvPr>
            <p:ph type="sldNum" sz="quarter" idx="12"/>
          </p:nvPr>
        </p:nvSpPr>
        <p:spPr>
          <a:xfrm>
            <a:off x="8048496" y="6356351"/>
            <a:ext cx="2844800" cy="365125"/>
          </a:xfrm>
          <a:prstGeom prst="rect">
            <a:avLst/>
          </a:prstGeom>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1072924873"/>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609600" y="6356351"/>
            <a:ext cx="2844800" cy="365125"/>
          </a:xfrm>
          <a:prstGeom prst="rect">
            <a:avLst/>
          </a:prstGeom>
        </p:spPr>
        <p:txBody>
          <a:bodyPr/>
          <a:lstStyle/>
          <a:p>
            <a:fld id="{5F3F8A37-3534-4D1E-95C9-AA22ED05EBC9}" type="datetime1">
              <a:rPr lang="en-US" smtClean="0"/>
              <a:t>3/10/2021</a:t>
            </a:fld>
            <a:endParaRPr lang="en-US" dirty="0"/>
          </a:p>
        </p:txBody>
      </p:sp>
      <p:sp>
        <p:nvSpPr>
          <p:cNvPr id="3" name="Footer Placeholder 2"/>
          <p:cNvSpPr>
            <a:spLocks noGrp="1"/>
          </p:cNvSpPr>
          <p:nvPr>
            <p:ph type="ftr" sz="quarter" idx="11"/>
          </p:nvPr>
        </p:nvSpPr>
        <p:spPr>
          <a:xfrm>
            <a:off x="4165600" y="6356351"/>
            <a:ext cx="3860800" cy="365125"/>
          </a:xfrm>
          <a:prstGeom prst="rect">
            <a:avLst/>
          </a:prstGeom>
        </p:spPr>
        <p:txBody>
          <a:bodyPr/>
          <a:lstStyle/>
          <a:p>
            <a:endParaRPr lang="en-US" dirty="0"/>
          </a:p>
        </p:txBody>
      </p:sp>
      <p:sp>
        <p:nvSpPr>
          <p:cNvPr id="4" name="Slide Number Placeholder 3"/>
          <p:cNvSpPr>
            <a:spLocks noGrp="1"/>
          </p:cNvSpPr>
          <p:nvPr>
            <p:ph type="sldNum" sz="quarter" idx="12"/>
          </p:nvPr>
        </p:nvSpPr>
        <p:spPr>
          <a:xfrm>
            <a:off x="8048496" y="6356351"/>
            <a:ext cx="2844800" cy="365125"/>
          </a:xfrm>
          <a:prstGeom prst="rect">
            <a:avLst/>
          </a:prstGeom>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3268783645"/>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609600" y="6356351"/>
            <a:ext cx="2844800" cy="365125"/>
          </a:xfrm>
          <a:prstGeom prst="rect">
            <a:avLst/>
          </a:prstGeom>
        </p:spPr>
        <p:txBody>
          <a:bodyPr/>
          <a:lstStyle/>
          <a:p>
            <a:fld id="{8395BDD7-FAEE-4E15-99B6-E7987571ADCC}" type="datetime1">
              <a:rPr lang="en-US" smtClean="0"/>
              <a:t>3/10/2021</a:t>
            </a:fld>
            <a:endParaRPr lang="en-US" dirty="0"/>
          </a:p>
        </p:txBody>
      </p:sp>
      <p:sp>
        <p:nvSpPr>
          <p:cNvPr id="6" name="Footer Placeholder 5"/>
          <p:cNvSpPr>
            <a:spLocks noGrp="1"/>
          </p:cNvSpPr>
          <p:nvPr>
            <p:ph type="ftr" sz="quarter" idx="11"/>
          </p:nvPr>
        </p:nvSpPr>
        <p:spPr>
          <a:xfrm>
            <a:off x="4165600" y="6356351"/>
            <a:ext cx="3860800" cy="365125"/>
          </a:xfrm>
          <a:prstGeom prst="rect">
            <a:avLst/>
          </a:prstGeom>
        </p:spPr>
        <p:txBody>
          <a:bodyPr/>
          <a:lstStyle/>
          <a:p>
            <a:endParaRPr lang="en-US" dirty="0"/>
          </a:p>
        </p:txBody>
      </p:sp>
      <p:sp>
        <p:nvSpPr>
          <p:cNvPr id="7" name="Slide Number Placeholder 6"/>
          <p:cNvSpPr>
            <a:spLocks noGrp="1"/>
          </p:cNvSpPr>
          <p:nvPr>
            <p:ph type="sldNum" sz="quarter" idx="12"/>
          </p:nvPr>
        </p:nvSpPr>
        <p:spPr>
          <a:xfrm>
            <a:off x="8048496" y="6356351"/>
            <a:ext cx="2844800" cy="365125"/>
          </a:xfrm>
          <a:prstGeom prst="rect">
            <a:avLst/>
          </a:prstGeom>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1869070009"/>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609600" y="6356351"/>
            <a:ext cx="2844800" cy="365125"/>
          </a:xfrm>
          <a:prstGeom prst="rect">
            <a:avLst/>
          </a:prstGeom>
        </p:spPr>
        <p:txBody>
          <a:bodyPr/>
          <a:lstStyle/>
          <a:p>
            <a:fld id="{E1C0EFF5-840C-4899-ACDA-10A14F528CA4}" type="datetime1">
              <a:rPr lang="en-US" smtClean="0"/>
              <a:t>3/10/2021</a:t>
            </a:fld>
            <a:endParaRPr lang="en-US" dirty="0"/>
          </a:p>
        </p:txBody>
      </p:sp>
      <p:sp>
        <p:nvSpPr>
          <p:cNvPr id="6" name="Footer Placeholder 5"/>
          <p:cNvSpPr>
            <a:spLocks noGrp="1"/>
          </p:cNvSpPr>
          <p:nvPr>
            <p:ph type="ftr" sz="quarter" idx="11"/>
          </p:nvPr>
        </p:nvSpPr>
        <p:spPr>
          <a:xfrm>
            <a:off x="4165600" y="6356351"/>
            <a:ext cx="3860800" cy="365125"/>
          </a:xfrm>
          <a:prstGeom prst="rect">
            <a:avLst/>
          </a:prstGeom>
        </p:spPr>
        <p:txBody>
          <a:bodyPr/>
          <a:lstStyle/>
          <a:p>
            <a:endParaRPr lang="en-US" dirty="0"/>
          </a:p>
        </p:txBody>
      </p:sp>
      <p:sp>
        <p:nvSpPr>
          <p:cNvPr id="7" name="Slide Number Placeholder 6"/>
          <p:cNvSpPr>
            <a:spLocks noGrp="1"/>
          </p:cNvSpPr>
          <p:nvPr>
            <p:ph type="sldNum" sz="quarter" idx="12"/>
          </p:nvPr>
        </p:nvSpPr>
        <p:spPr>
          <a:xfrm>
            <a:off x="8048496" y="6356351"/>
            <a:ext cx="2844800" cy="365125"/>
          </a:xfrm>
          <a:prstGeom prst="rect">
            <a:avLst/>
          </a:prstGeom>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3731638358"/>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4" name="Text Placeholder 3"/>
          <p:cNvSpPr>
            <a:spLocks noGrp="1"/>
          </p:cNvSpPr>
          <p:nvPr>
            <p:ph type="body" sz="quarter" idx="10"/>
          </p:nvPr>
        </p:nvSpPr>
        <p:spPr>
          <a:xfrm>
            <a:off x="609600" y="1600201"/>
            <a:ext cx="10972800" cy="41751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170592758"/>
      </p:ext>
    </p:extLst>
  </p:cSld>
  <p:clrMapOvr>
    <a:masterClrMapping/>
  </p:clrMapOvr>
  <p:hf sldNum="0" hdr="0" ftr="0" dt="0"/>
</p:sldLayout>
</file>

<file path=ppt/slideLayouts/slideLayout29.xml><?xml version="1.0" encoding="utf-8"?>
<p:sldLayout xmlns:a="http://schemas.openxmlformats.org/drawingml/2006/main" xmlns:r="http://schemas.openxmlformats.org/officeDocument/2006/relationships" xmlns:p="http://schemas.openxmlformats.org/presentationml/2006/main">
  <p:cSld name="1_Title Slide">
    <p:bg>
      <p:bgPr>
        <a:pattFill prst="pct5">
          <a:fgClr>
            <a:schemeClr val="accent1"/>
          </a:fgClr>
          <a:bgClr>
            <a:schemeClr val="bg1"/>
          </a:bgClr>
        </a:pattFill>
        <a:effectLst/>
      </p:bgPr>
    </p:bg>
    <p:spTree>
      <p:nvGrpSpPr>
        <p:cNvPr id="1" name=""/>
        <p:cNvGrpSpPr/>
        <p:nvPr/>
      </p:nvGrpSpPr>
      <p:grpSpPr>
        <a:xfrm>
          <a:off x="0" y="0"/>
          <a:ext cx="0" cy="0"/>
          <a:chOff x="0" y="0"/>
          <a:chExt cx="0" cy="0"/>
        </a:xfrm>
      </p:grpSpPr>
      <p:sp>
        <p:nvSpPr>
          <p:cNvPr id="4" name="Title Placeholder 1"/>
          <p:cNvSpPr>
            <a:spLocks noGrp="1"/>
          </p:cNvSpPr>
          <p:nvPr>
            <p:ph type="title" hasCustomPrompt="1"/>
          </p:nvPr>
        </p:nvSpPr>
        <p:spPr>
          <a:xfrm>
            <a:off x="450575" y="586409"/>
            <a:ext cx="11317356" cy="566530"/>
          </a:xfrm>
          <a:prstGeom prst="rect">
            <a:avLst/>
          </a:prstGeom>
        </p:spPr>
        <p:txBody>
          <a:bodyPr vert="horz" lIns="91440" tIns="45720" rIns="91440" bIns="45720" rtlCol="0" anchor="t">
            <a:normAutofit/>
          </a:bodyPr>
          <a:lstStyle>
            <a:lvl1pPr algn="ctr">
              <a:defRPr sz="3600" i="1"/>
            </a:lvl1pPr>
          </a:lstStyle>
          <a:p>
            <a:r>
              <a:rPr lang="en-US" dirty="0"/>
              <a:t>Title</a:t>
            </a:r>
          </a:p>
        </p:txBody>
      </p:sp>
      <p:sp>
        <p:nvSpPr>
          <p:cNvPr id="6" name="Picture Placeholder 5"/>
          <p:cNvSpPr>
            <a:spLocks noGrp="1"/>
          </p:cNvSpPr>
          <p:nvPr>
            <p:ph type="pic" sz="quarter" idx="10"/>
          </p:nvPr>
        </p:nvSpPr>
        <p:spPr>
          <a:xfrm>
            <a:off x="3710609" y="1808921"/>
            <a:ext cx="4770784" cy="4283766"/>
          </a:xfrm>
          <a:prstGeom prst="rect">
            <a:avLst/>
          </a:prstGeom>
        </p:spPr>
        <p:txBody>
          <a:bodyPr/>
          <a:lstStyle/>
          <a:p>
            <a:r>
              <a:rPr lang="en-US"/>
              <a:t>Click icon to add picture</a:t>
            </a:r>
            <a:endParaRPr lang="en-US" dirty="0"/>
          </a:p>
        </p:txBody>
      </p:sp>
      <p:sp>
        <p:nvSpPr>
          <p:cNvPr id="11" name="Text Placeholder 10"/>
          <p:cNvSpPr>
            <a:spLocks noGrp="1"/>
          </p:cNvSpPr>
          <p:nvPr>
            <p:ph type="body" sz="quarter" idx="11"/>
          </p:nvPr>
        </p:nvSpPr>
        <p:spPr>
          <a:xfrm>
            <a:off x="450851" y="1152525"/>
            <a:ext cx="11317816" cy="477838"/>
          </a:xfrm>
          <a:prstGeom prst="rect">
            <a:avLst/>
          </a:prstGeom>
        </p:spPr>
        <p:txBody>
          <a:bodyPr/>
          <a:lstStyle>
            <a:lvl1pPr marL="0" indent="0" algn="ctr">
              <a:buNone/>
              <a:defRPr sz="2400">
                <a:solidFill>
                  <a:srgbClr val="1F497D"/>
                </a:solidFill>
              </a:defRPr>
            </a:lvl1pPr>
          </a:lstStyle>
          <a:p>
            <a:pPr lvl="0"/>
            <a:r>
              <a:rPr lang="en-US"/>
              <a:t>Click to edit Master text styles</a:t>
            </a:r>
          </a:p>
        </p:txBody>
      </p:sp>
    </p:spTree>
    <p:extLst>
      <p:ext uri="{BB962C8B-B14F-4D97-AF65-F5344CB8AC3E}">
        <p14:creationId xmlns:p14="http://schemas.microsoft.com/office/powerpoint/2010/main" val="94616118"/>
      </p:ext>
    </p:extLst>
  </p:cSld>
  <p:clrMapOvr>
    <a:masterClrMapping/>
  </p:clrMapOvr>
  <p:hf sldNum="0"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a:prstGeom prst="rect">
            <a:avLst/>
          </a:prstGeom>
        </p:spPr>
        <p:txBody>
          <a:bodyPr/>
          <a:lstStyle/>
          <a:p>
            <a:r>
              <a:rPr lang="en-US"/>
              <a:t>Click to edit Master title style</a:t>
            </a:r>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p:txBody>
      </p:sp>
    </p:spTree>
    <p:extLst>
      <p:ext uri="{BB962C8B-B14F-4D97-AF65-F5344CB8AC3E}">
        <p14:creationId xmlns:p14="http://schemas.microsoft.com/office/powerpoint/2010/main" val="4264044156"/>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21274ED4-9F4B-419D-860C-1298080DDD50}" type="datetimeFigureOut">
              <a:rPr lang="en-US" smtClean="0"/>
              <a:t>3/10/2021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A2AD481-5BB6-4F80-BDB5-1CA862C1E2D4}" type="slidenum">
              <a:rPr lang="en-US" smtClean="0"/>
              <a:t>‹#›</a:t>
            </a:fld>
            <a:endParaRPr lang="en-US"/>
          </a:p>
        </p:txBody>
      </p:sp>
    </p:spTree>
    <p:extLst>
      <p:ext uri="{BB962C8B-B14F-4D97-AF65-F5344CB8AC3E}">
        <p14:creationId xmlns:p14="http://schemas.microsoft.com/office/powerpoint/2010/main" val="3006139297"/>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1274ED4-9F4B-419D-860C-1298080DDD50}" type="datetimeFigureOut">
              <a:rPr lang="en-US" smtClean="0"/>
              <a:t>3/10/2021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A2AD481-5BB6-4F80-BDB5-1CA862C1E2D4}" type="slidenum">
              <a:rPr lang="en-US" smtClean="0"/>
              <a:t>‹#›</a:t>
            </a:fld>
            <a:endParaRPr lang="en-US"/>
          </a:p>
        </p:txBody>
      </p:sp>
    </p:spTree>
    <p:extLst>
      <p:ext uri="{BB962C8B-B14F-4D97-AF65-F5344CB8AC3E}">
        <p14:creationId xmlns:p14="http://schemas.microsoft.com/office/powerpoint/2010/main" val="3827631705"/>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1274ED4-9F4B-419D-860C-1298080DDD50}" type="datetimeFigureOut">
              <a:rPr lang="en-US" smtClean="0"/>
              <a:t>3/10/2021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A2AD481-5BB6-4F80-BDB5-1CA862C1E2D4}" type="slidenum">
              <a:rPr lang="en-US" smtClean="0"/>
              <a:t>‹#›</a:t>
            </a:fld>
            <a:endParaRPr lang="en-US"/>
          </a:p>
        </p:txBody>
      </p:sp>
    </p:spTree>
    <p:extLst>
      <p:ext uri="{BB962C8B-B14F-4D97-AF65-F5344CB8AC3E}">
        <p14:creationId xmlns:p14="http://schemas.microsoft.com/office/powerpoint/2010/main" val="680375059"/>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21274ED4-9F4B-419D-860C-1298080DDD50}" type="datetimeFigureOut">
              <a:rPr lang="en-US" smtClean="0"/>
              <a:t>3/10/2021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A2AD481-5BB6-4F80-BDB5-1CA862C1E2D4}" type="slidenum">
              <a:rPr lang="en-US" smtClean="0"/>
              <a:t>‹#›</a:t>
            </a:fld>
            <a:endParaRPr lang="en-US"/>
          </a:p>
        </p:txBody>
      </p:sp>
    </p:spTree>
    <p:extLst>
      <p:ext uri="{BB962C8B-B14F-4D97-AF65-F5344CB8AC3E}">
        <p14:creationId xmlns:p14="http://schemas.microsoft.com/office/powerpoint/2010/main" val="3813287473"/>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21274ED4-9F4B-419D-860C-1298080DDD50}" type="datetimeFigureOut">
              <a:rPr lang="en-US" smtClean="0"/>
              <a:t>3/10/2021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A2AD481-5BB6-4F80-BDB5-1CA862C1E2D4}" type="slidenum">
              <a:rPr lang="en-US" smtClean="0"/>
              <a:t>‹#›</a:t>
            </a:fld>
            <a:endParaRPr lang="en-US"/>
          </a:p>
        </p:txBody>
      </p:sp>
    </p:spTree>
    <p:extLst>
      <p:ext uri="{BB962C8B-B14F-4D97-AF65-F5344CB8AC3E}">
        <p14:creationId xmlns:p14="http://schemas.microsoft.com/office/powerpoint/2010/main" val="2704845235"/>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21274ED4-9F4B-419D-860C-1298080DDD50}" type="datetimeFigureOut">
              <a:rPr lang="en-US" smtClean="0"/>
              <a:t>3/10/2021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A2AD481-5BB6-4F80-BDB5-1CA862C1E2D4}" type="slidenum">
              <a:rPr lang="en-US" smtClean="0"/>
              <a:t>‹#›</a:t>
            </a:fld>
            <a:endParaRPr lang="en-US"/>
          </a:p>
        </p:txBody>
      </p:sp>
    </p:spTree>
    <p:extLst>
      <p:ext uri="{BB962C8B-B14F-4D97-AF65-F5344CB8AC3E}">
        <p14:creationId xmlns:p14="http://schemas.microsoft.com/office/powerpoint/2010/main" val="175536675"/>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1274ED4-9F4B-419D-860C-1298080DDD50}" type="datetimeFigureOut">
              <a:rPr lang="en-US" smtClean="0"/>
              <a:t>3/10/2021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A2AD481-5BB6-4F80-BDB5-1CA862C1E2D4}" type="slidenum">
              <a:rPr lang="en-US" smtClean="0"/>
              <a:t>‹#›</a:t>
            </a:fld>
            <a:endParaRPr lang="en-US"/>
          </a:p>
        </p:txBody>
      </p:sp>
    </p:spTree>
    <p:extLst>
      <p:ext uri="{BB962C8B-B14F-4D97-AF65-F5344CB8AC3E}">
        <p14:creationId xmlns:p14="http://schemas.microsoft.com/office/powerpoint/2010/main" val="4280897104"/>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21274ED4-9F4B-419D-860C-1298080DDD50}" type="datetimeFigureOut">
              <a:rPr lang="en-US" smtClean="0"/>
              <a:t>3/10/2021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A2AD481-5BB6-4F80-BDB5-1CA862C1E2D4}" type="slidenum">
              <a:rPr lang="en-US" smtClean="0"/>
              <a:t>‹#›</a:t>
            </a:fld>
            <a:endParaRPr lang="en-US"/>
          </a:p>
        </p:txBody>
      </p:sp>
    </p:spTree>
    <p:extLst>
      <p:ext uri="{BB962C8B-B14F-4D97-AF65-F5344CB8AC3E}">
        <p14:creationId xmlns:p14="http://schemas.microsoft.com/office/powerpoint/2010/main" val="1559729214"/>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21274ED4-9F4B-419D-860C-1298080DDD50}" type="datetimeFigureOut">
              <a:rPr lang="en-US" smtClean="0"/>
              <a:t>3/10/2021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A2AD481-5BB6-4F80-BDB5-1CA862C1E2D4}" type="slidenum">
              <a:rPr lang="en-US" smtClean="0"/>
              <a:t>‹#›</a:t>
            </a:fld>
            <a:endParaRPr lang="en-US"/>
          </a:p>
        </p:txBody>
      </p:sp>
    </p:spTree>
    <p:extLst>
      <p:ext uri="{BB962C8B-B14F-4D97-AF65-F5344CB8AC3E}">
        <p14:creationId xmlns:p14="http://schemas.microsoft.com/office/powerpoint/2010/main" val="1512290197"/>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1274ED4-9F4B-419D-860C-1298080DDD50}" type="datetimeFigureOut">
              <a:rPr lang="en-US" smtClean="0"/>
              <a:t>3/10/2021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A2AD481-5BB6-4F80-BDB5-1CA862C1E2D4}" type="slidenum">
              <a:rPr lang="en-US" smtClean="0"/>
              <a:t>‹#›</a:t>
            </a:fld>
            <a:endParaRPr lang="en-US"/>
          </a:p>
        </p:txBody>
      </p:sp>
    </p:spTree>
    <p:extLst>
      <p:ext uri="{BB962C8B-B14F-4D97-AF65-F5344CB8AC3E}">
        <p14:creationId xmlns:p14="http://schemas.microsoft.com/office/powerpoint/2010/main" val="31541225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a:prstGeom prst="rect">
            <a:avLst/>
          </a:prstGeom>
        </p:spPr>
        <p:txBody>
          <a:bodyPr/>
          <a:lstStyle/>
          <a:p>
            <a:r>
              <a:rPr lang="en-US"/>
              <a:t>Click to edit Master title style</a:t>
            </a:r>
          </a:p>
        </p:txBody>
      </p:sp>
      <p:sp>
        <p:nvSpPr>
          <p:cNvPr id="3" name="Date Placeholder 2"/>
          <p:cNvSpPr>
            <a:spLocks noGrp="1"/>
          </p:cNvSpPr>
          <p:nvPr>
            <p:ph type="dt" sz="half" idx="10"/>
          </p:nvPr>
        </p:nvSpPr>
        <p:spPr>
          <a:xfrm>
            <a:off x="609600" y="6356351"/>
            <a:ext cx="2844800" cy="365125"/>
          </a:xfrm>
          <a:prstGeom prst="rect">
            <a:avLst/>
          </a:prstGeom>
        </p:spPr>
        <p:txBody>
          <a:bodyPr/>
          <a:lstStyle/>
          <a:p>
            <a:fld id="{D4929F0A-DB4C-4345-B6C3-A9D53633C6F5}" type="datetime1">
              <a:rPr lang="en-US" smtClean="0"/>
              <a:t>3/10/2021</a:t>
            </a:fld>
            <a:endParaRPr lang="en-US" dirty="0"/>
          </a:p>
        </p:txBody>
      </p:sp>
      <p:sp>
        <p:nvSpPr>
          <p:cNvPr id="4" name="Footer Placeholder 3"/>
          <p:cNvSpPr>
            <a:spLocks noGrp="1"/>
          </p:cNvSpPr>
          <p:nvPr>
            <p:ph type="ftr" sz="quarter" idx="11"/>
          </p:nvPr>
        </p:nvSpPr>
        <p:spPr>
          <a:xfrm>
            <a:off x="4165600" y="6356351"/>
            <a:ext cx="3860800" cy="365125"/>
          </a:xfrm>
          <a:prstGeom prst="rect">
            <a:avLst/>
          </a:prstGeom>
        </p:spPr>
        <p:txBody>
          <a:bodyPr/>
          <a:lstStyle/>
          <a:p>
            <a:endParaRPr lang="en-US" dirty="0"/>
          </a:p>
        </p:txBody>
      </p:sp>
      <p:sp>
        <p:nvSpPr>
          <p:cNvPr id="5" name="Slide Number Placeholder 4"/>
          <p:cNvSpPr>
            <a:spLocks noGrp="1"/>
          </p:cNvSpPr>
          <p:nvPr>
            <p:ph type="sldNum" sz="quarter" idx="12"/>
          </p:nvPr>
        </p:nvSpPr>
        <p:spPr>
          <a:xfrm>
            <a:off x="8048496" y="6356351"/>
            <a:ext cx="2844800" cy="365125"/>
          </a:xfrm>
          <a:prstGeom prst="rect">
            <a:avLst/>
          </a:prstGeom>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2085080012"/>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1274ED4-9F4B-419D-860C-1298080DDD50}" type="datetimeFigureOut">
              <a:rPr lang="en-US" smtClean="0"/>
              <a:t>3/10/2021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A2AD481-5BB6-4F80-BDB5-1CA862C1E2D4}" type="slidenum">
              <a:rPr lang="en-US" smtClean="0"/>
              <a:t>‹#›</a:t>
            </a:fld>
            <a:endParaRPr lang="en-US"/>
          </a:p>
        </p:txBody>
      </p:sp>
    </p:spTree>
    <p:extLst>
      <p:ext uri="{BB962C8B-B14F-4D97-AF65-F5344CB8AC3E}">
        <p14:creationId xmlns:p14="http://schemas.microsoft.com/office/powerpoint/2010/main" val="33346485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609600" y="6356351"/>
            <a:ext cx="2844800" cy="365125"/>
          </a:xfrm>
          <a:prstGeom prst="rect">
            <a:avLst/>
          </a:prstGeom>
        </p:spPr>
        <p:txBody>
          <a:bodyPr/>
          <a:lstStyle/>
          <a:p>
            <a:fld id="{5F3F8A37-3534-4D1E-95C9-AA22ED05EBC9}" type="datetime1">
              <a:rPr lang="en-US" smtClean="0"/>
              <a:t>3/10/2021</a:t>
            </a:fld>
            <a:endParaRPr lang="en-US" dirty="0"/>
          </a:p>
        </p:txBody>
      </p:sp>
      <p:sp>
        <p:nvSpPr>
          <p:cNvPr id="3" name="Footer Placeholder 2"/>
          <p:cNvSpPr>
            <a:spLocks noGrp="1"/>
          </p:cNvSpPr>
          <p:nvPr>
            <p:ph type="ftr" sz="quarter" idx="11"/>
          </p:nvPr>
        </p:nvSpPr>
        <p:spPr>
          <a:xfrm>
            <a:off x="4165600" y="6356351"/>
            <a:ext cx="3860800" cy="365125"/>
          </a:xfrm>
          <a:prstGeom prst="rect">
            <a:avLst/>
          </a:prstGeom>
        </p:spPr>
        <p:txBody>
          <a:bodyPr/>
          <a:lstStyle/>
          <a:p>
            <a:endParaRPr lang="en-US" dirty="0"/>
          </a:p>
        </p:txBody>
      </p:sp>
      <p:sp>
        <p:nvSpPr>
          <p:cNvPr id="4" name="Slide Number Placeholder 3"/>
          <p:cNvSpPr>
            <a:spLocks noGrp="1"/>
          </p:cNvSpPr>
          <p:nvPr>
            <p:ph type="sldNum" sz="quarter" idx="12"/>
          </p:nvPr>
        </p:nvSpPr>
        <p:spPr>
          <a:xfrm>
            <a:off x="8048496" y="6356351"/>
            <a:ext cx="2844800" cy="365125"/>
          </a:xfrm>
          <a:prstGeom prst="rect">
            <a:avLst/>
          </a:prstGeom>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36670223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a:prstGeom prst="rect">
            <a:avLst/>
          </a:prstGeo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609600" y="6356351"/>
            <a:ext cx="2844800" cy="365125"/>
          </a:xfrm>
          <a:prstGeom prst="rect">
            <a:avLst/>
          </a:prstGeom>
        </p:spPr>
        <p:txBody>
          <a:bodyPr/>
          <a:lstStyle/>
          <a:p>
            <a:fld id="{8395BDD7-FAEE-4E15-99B6-E7987571ADCC}" type="datetime1">
              <a:rPr lang="en-US" smtClean="0"/>
              <a:t>3/10/2021</a:t>
            </a:fld>
            <a:endParaRPr lang="en-US" dirty="0"/>
          </a:p>
        </p:txBody>
      </p:sp>
      <p:sp>
        <p:nvSpPr>
          <p:cNvPr id="6" name="Footer Placeholder 5"/>
          <p:cNvSpPr>
            <a:spLocks noGrp="1"/>
          </p:cNvSpPr>
          <p:nvPr>
            <p:ph type="ftr" sz="quarter" idx="11"/>
          </p:nvPr>
        </p:nvSpPr>
        <p:spPr>
          <a:xfrm>
            <a:off x="4165600" y="6356351"/>
            <a:ext cx="3860800" cy="365125"/>
          </a:xfrm>
          <a:prstGeom prst="rect">
            <a:avLst/>
          </a:prstGeom>
        </p:spPr>
        <p:txBody>
          <a:bodyPr/>
          <a:lstStyle/>
          <a:p>
            <a:endParaRPr lang="en-US" dirty="0"/>
          </a:p>
        </p:txBody>
      </p:sp>
      <p:sp>
        <p:nvSpPr>
          <p:cNvPr id="7" name="Slide Number Placeholder 6"/>
          <p:cNvSpPr>
            <a:spLocks noGrp="1"/>
          </p:cNvSpPr>
          <p:nvPr>
            <p:ph type="sldNum" sz="quarter" idx="12"/>
          </p:nvPr>
        </p:nvSpPr>
        <p:spPr>
          <a:xfrm>
            <a:off x="8048496" y="6356351"/>
            <a:ext cx="2844800" cy="365125"/>
          </a:xfrm>
          <a:prstGeom prst="rect">
            <a:avLst/>
          </a:prstGeom>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10900355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a:prstGeom prst="rect">
            <a:avLst/>
          </a:prstGeo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609600" y="6356351"/>
            <a:ext cx="2844800" cy="365125"/>
          </a:xfrm>
          <a:prstGeom prst="rect">
            <a:avLst/>
          </a:prstGeom>
        </p:spPr>
        <p:txBody>
          <a:bodyPr/>
          <a:lstStyle/>
          <a:p>
            <a:fld id="{E1C0EFF5-840C-4899-ACDA-10A14F528CA4}" type="datetime1">
              <a:rPr lang="en-US" smtClean="0"/>
              <a:t>3/10/2021</a:t>
            </a:fld>
            <a:endParaRPr lang="en-US" dirty="0"/>
          </a:p>
        </p:txBody>
      </p:sp>
      <p:sp>
        <p:nvSpPr>
          <p:cNvPr id="6" name="Footer Placeholder 5"/>
          <p:cNvSpPr>
            <a:spLocks noGrp="1"/>
          </p:cNvSpPr>
          <p:nvPr>
            <p:ph type="ftr" sz="quarter" idx="11"/>
          </p:nvPr>
        </p:nvSpPr>
        <p:spPr>
          <a:xfrm>
            <a:off x="4165600" y="6356351"/>
            <a:ext cx="3860800" cy="365125"/>
          </a:xfrm>
          <a:prstGeom prst="rect">
            <a:avLst/>
          </a:prstGeom>
        </p:spPr>
        <p:txBody>
          <a:bodyPr/>
          <a:lstStyle/>
          <a:p>
            <a:endParaRPr lang="en-US" dirty="0"/>
          </a:p>
        </p:txBody>
      </p:sp>
      <p:sp>
        <p:nvSpPr>
          <p:cNvPr id="7" name="Slide Number Placeholder 6"/>
          <p:cNvSpPr>
            <a:spLocks noGrp="1"/>
          </p:cNvSpPr>
          <p:nvPr>
            <p:ph type="sldNum" sz="quarter" idx="12"/>
          </p:nvPr>
        </p:nvSpPr>
        <p:spPr>
          <a:xfrm>
            <a:off x="8048496" y="6356351"/>
            <a:ext cx="2844800" cy="365125"/>
          </a:xfrm>
          <a:prstGeom prst="rect">
            <a:avLst/>
          </a:prstGeom>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16053015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a:prstGeom prst="rect">
            <a:avLst/>
          </a:prstGeom>
        </p:spPr>
        <p:txBody>
          <a:bodyPr/>
          <a:lstStyle/>
          <a:p>
            <a:r>
              <a:rPr lang="en-US"/>
              <a:t>Click to edit Master title style</a:t>
            </a:r>
          </a:p>
        </p:txBody>
      </p:sp>
      <p:sp>
        <p:nvSpPr>
          <p:cNvPr id="4" name="Text Placeholder 3"/>
          <p:cNvSpPr>
            <a:spLocks noGrp="1"/>
          </p:cNvSpPr>
          <p:nvPr>
            <p:ph type="body" sz="quarter" idx="10"/>
          </p:nvPr>
        </p:nvSpPr>
        <p:spPr>
          <a:xfrm>
            <a:off x="609600" y="1600201"/>
            <a:ext cx="10972800" cy="41751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276706545"/>
      </p:ext>
    </p:extLst>
  </p:cSld>
  <p:clrMapOvr>
    <a:masterClrMapping/>
  </p:clrMapOvr>
  <p:hf sldNum="0"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p:cSld name="1_Title Slide">
    <p:spTree>
      <p:nvGrpSpPr>
        <p:cNvPr id="1" name=""/>
        <p:cNvGrpSpPr/>
        <p:nvPr/>
      </p:nvGrpSpPr>
      <p:grpSpPr>
        <a:xfrm>
          <a:off x="0" y="0"/>
          <a:ext cx="0" cy="0"/>
          <a:chOff x="0" y="0"/>
          <a:chExt cx="0" cy="0"/>
        </a:xfrm>
      </p:grpSpPr>
      <p:sp>
        <p:nvSpPr>
          <p:cNvPr id="4" name="Title Placeholder 1"/>
          <p:cNvSpPr>
            <a:spLocks noGrp="1"/>
          </p:cNvSpPr>
          <p:nvPr>
            <p:ph type="title" hasCustomPrompt="1"/>
          </p:nvPr>
        </p:nvSpPr>
        <p:spPr>
          <a:xfrm>
            <a:off x="450575" y="586409"/>
            <a:ext cx="11317356" cy="566530"/>
          </a:xfrm>
          <a:prstGeom prst="rect">
            <a:avLst/>
          </a:prstGeom>
        </p:spPr>
        <p:txBody>
          <a:bodyPr vert="horz" lIns="91440" tIns="45720" rIns="91440" bIns="45720" rtlCol="0" anchor="t">
            <a:normAutofit/>
          </a:bodyPr>
          <a:lstStyle>
            <a:lvl1pPr algn="ctr">
              <a:defRPr sz="3600" i="1"/>
            </a:lvl1pPr>
          </a:lstStyle>
          <a:p>
            <a:r>
              <a:rPr lang="en-US" dirty="0"/>
              <a:t>Title</a:t>
            </a:r>
          </a:p>
        </p:txBody>
      </p:sp>
      <p:sp>
        <p:nvSpPr>
          <p:cNvPr id="6" name="Picture Placeholder 5"/>
          <p:cNvSpPr>
            <a:spLocks noGrp="1"/>
          </p:cNvSpPr>
          <p:nvPr>
            <p:ph type="pic" sz="quarter" idx="10"/>
          </p:nvPr>
        </p:nvSpPr>
        <p:spPr>
          <a:xfrm>
            <a:off x="3710609" y="1808921"/>
            <a:ext cx="4770784" cy="4283766"/>
          </a:xfrm>
          <a:prstGeom prst="rect">
            <a:avLst/>
          </a:prstGeom>
        </p:spPr>
        <p:txBody>
          <a:bodyPr/>
          <a:lstStyle/>
          <a:p>
            <a:r>
              <a:rPr lang="en-US"/>
              <a:t>Click icon to add picture</a:t>
            </a:r>
            <a:endParaRPr lang="en-US" dirty="0"/>
          </a:p>
        </p:txBody>
      </p:sp>
      <p:sp>
        <p:nvSpPr>
          <p:cNvPr id="11" name="Text Placeholder 10"/>
          <p:cNvSpPr>
            <a:spLocks noGrp="1"/>
          </p:cNvSpPr>
          <p:nvPr>
            <p:ph type="body" sz="quarter" idx="11"/>
          </p:nvPr>
        </p:nvSpPr>
        <p:spPr>
          <a:xfrm>
            <a:off x="450851" y="1152525"/>
            <a:ext cx="11317816" cy="477838"/>
          </a:xfrm>
          <a:prstGeom prst="rect">
            <a:avLst/>
          </a:prstGeom>
        </p:spPr>
        <p:txBody>
          <a:bodyPr/>
          <a:lstStyle>
            <a:lvl1pPr marL="0" indent="0" algn="ctr">
              <a:buNone/>
              <a:defRPr sz="2400">
                <a:solidFill>
                  <a:srgbClr val="1F497D"/>
                </a:solidFill>
              </a:defRPr>
            </a:lvl1pPr>
          </a:lstStyle>
          <a:p>
            <a:pPr lvl="0"/>
            <a:r>
              <a:rPr lang="en-US"/>
              <a:t>Click to edit Master text styles</a:t>
            </a:r>
          </a:p>
        </p:txBody>
      </p:sp>
    </p:spTree>
    <p:extLst>
      <p:ext uri="{BB962C8B-B14F-4D97-AF65-F5344CB8AC3E}">
        <p14:creationId xmlns:p14="http://schemas.microsoft.com/office/powerpoint/2010/main" val="1867004832"/>
      </p:ext>
    </p:extLst>
  </p:cSld>
  <p:clrMapOvr>
    <a:masterClrMapping/>
  </p:clrMapOvr>
  <p:hf sldNum="0"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png"/><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7.xml"/><Relationship Id="rId3" Type="http://schemas.openxmlformats.org/officeDocument/2006/relationships/slideLayout" Target="../slideLayouts/slideLayout12.xml"/><Relationship Id="rId7" Type="http://schemas.openxmlformats.org/officeDocument/2006/relationships/slideLayout" Target="../slideLayouts/slideLayout16.xml"/><Relationship Id="rId12" Type="http://schemas.openxmlformats.org/officeDocument/2006/relationships/theme" Target="../theme/theme2.xml"/><Relationship Id="rId2" Type="http://schemas.openxmlformats.org/officeDocument/2006/relationships/slideLayout" Target="../slideLayouts/slideLayout11.xml"/><Relationship Id="rId1" Type="http://schemas.openxmlformats.org/officeDocument/2006/relationships/slideLayout" Target="../slideLayouts/slideLayout10.xml"/><Relationship Id="rId6" Type="http://schemas.openxmlformats.org/officeDocument/2006/relationships/slideLayout" Target="../slideLayouts/slideLayout15.xml"/><Relationship Id="rId11" Type="http://schemas.openxmlformats.org/officeDocument/2006/relationships/slideLayout" Target="../slideLayouts/slideLayout20.xml"/><Relationship Id="rId5" Type="http://schemas.openxmlformats.org/officeDocument/2006/relationships/slideLayout" Target="../slideLayouts/slideLayout14.xml"/><Relationship Id="rId10" Type="http://schemas.openxmlformats.org/officeDocument/2006/relationships/slideLayout" Target="../slideLayouts/slideLayout19.xml"/><Relationship Id="rId4" Type="http://schemas.openxmlformats.org/officeDocument/2006/relationships/slideLayout" Target="../slideLayouts/slideLayout13.xml"/><Relationship Id="rId9" Type="http://schemas.openxmlformats.org/officeDocument/2006/relationships/slideLayout" Target="../slideLayouts/slideLayout18.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28.xml"/><Relationship Id="rId3" Type="http://schemas.openxmlformats.org/officeDocument/2006/relationships/slideLayout" Target="../slideLayouts/slideLayout23.xml"/><Relationship Id="rId7" Type="http://schemas.openxmlformats.org/officeDocument/2006/relationships/slideLayout" Target="../slideLayouts/slideLayout27.xml"/><Relationship Id="rId2" Type="http://schemas.openxmlformats.org/officeDocument/2006/relationships/slideLayout" Target="../slideLayouts/slideLayout22.xml"/><Relationship Id="rId1" Type="http://schemas.openxmlformats.org/officeDocument/2006/relationships/slideLayout" Target="../slideLayouts/slideLayout21.xml"/><Relationship Id="rId6" Type="http://schemas.openxmlformats.org/officeDocument/2006/relationships/slideLayout" Target="../slideLayouts/slideLayout26.xml"/><Relationship Id="rId11" Type="http://schemas.openxmlformats.org/officeDocument/2006/relationships/image" Target="../media/image1.png"/><Relationship Id="rId5" Type="http://schemas.openxmlformats.org/officeDocument/2006/relationships/slideLayout" Target="../slideLayouts/slideLayout25.xml"/><Relationship Id="rId10" Type="http://schemas.openxmlformats.org/officeDocument/2006/relationships/theme" Target="../theme/theme3.xml"/><Relationship Id="rId4" Type="http://schemas.openxmlformats.org/officeDocument/2006/relationships/slideLayout" Target="../slideLayouts/slideLayout24.xml"/><Relationship Id="rId9" Type="http://schemas.openxmlformats.org/officeDocument/2006/relationships/slideLayout" Target="../slideLayouts/slideLayout29.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37.xml"/><Relationship Id="rId3" Type="http://schemas.openxmlformats.org/officeDocument/2006/relationships/slideLayout" Target="../slideLayouts/slideLayout32.xml"/><Relationship Id="rId7" Type="http://schemas.openxmlformats.org/officeDocument/2006/relationships/slideLayout" Target="../slideLayouts/slideLayout36.xml"/><Relationship Id="rId12" Type="http://schemas.openxmlformats.org/officeDocument/2006/relationships/theme" Target="../theme/theme4.xml"/><Relationship Id="rId2" Type="http://schemas.openxmlformats.org/officeDocument/2006/relationships/slideLayout" Target="../slideLayouts/slideLayout31.xml"/><Relationship Id="rId1" Type="http://schemas.openxmlformats.org/officeDocument/2006/relationships/slideLayout" Target="../slideLayouts/slideLayout30.xml"/><Relationship Id="rId6" Type="http://schemas.openxmlformats.org/officeDocument/2006/relationships/slideLayout" Target="../slideLayouts/slideLayout35.xml"/><Relationship Id="rId11" Type="http://schemas.openxmlformats.org/officeDocument/2006/relationships/slideLayout" Target="../slideLayouts/slideLayout40.xml"/><Relationship Id="rId5" Type="http://schemas.openxmlformats.org/officeDocument/2006/relationships/slideLayout" Target="../slideLayouts/slideLayout34.xml"/><Relationship Id="rId10" Type="http://schemas.openxmlformats.org/officeDocument/2006/relationships/slideLayout" Target="../slideLayouts/slideLayout39.xml"/><Relationship Id="rId4" Type="http://schemas.openxmlformats.org/officeDocument/2006/relationships/slideLayout" Target="../slideLayouts/slideLayout33.xml"/><Relationship Id="rId9" Type="http://schemas.openxmlformats.org/officeDocument/2006/relationships/slideLayout" Target="../slideLayouts/slideLayout38.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6600" y="0"/>
            <a:ext cx="12185400" cy="686171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Text Placeholder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en-US" dirty="0"/>
              <a:t>Click to edit Master text styles</a:t>
            </a:r>
          </a:p>
          <a:p>
            <a:pPr lvl="0"/>
            <a:r>
              <a:rPr lang="en-US" dirty="0"/>
              <a:t>Click to edit Master text styles</a:t>
            </a:r>
          </a:p>
        </p:txBody>
      </p:sp>
      <p:sp>
        <p:nvSpPr>
          <p:cNvPr id="8" name="Slide Number Placeholder 4"/>
          <p:cNvSpPr txBox="1">
            <a:spLocks/>
          </p:cNvSpPr>
          <p:nvPr/>
        </p:nvSpPr>
        <p:spPr>
          <a:xfrm>
            <a:off x="11582401" y="6423728"/>
            <a:ext cx="519764" cy="365125"/>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2003EA47-653C-4D08-BE86-5931AF95F427}" type="slidenum">
              <a:rPr lang="en-US" sz="1200" smtClean="0">
                <a:solidFill>
                  <a:schemeClr val="bg1"/>
                </a:solidFill>
              </a:rPr>
              <a:pPr/>
              <a:t>‹#›</a:t>
            </a:fld>
            <a:endParaRPr lang="en-US" sz="1200" dirty="0">
              <a:solidFill>
                <a:schemeClr val="bg1"/>
              </a:solidFill>
            </a:endParaRPr>
          </a:p>
        </p:txBody>
      </p:sp>
      <p:sp>
        <p:nvSpPr>
          <p:cNvPr id="9" name="TextBox 8"/>
          <p:cNvSpPr txBox="1">
            <a:spLocks noChangeArrowheads="1"/>
          </p:cNvSpPr>
          <p:nvPr/>
        </p:nvSpPr>
        <p:spPr bwMode="auto">
          <a:xfrm>
            <a:off x="10867277" y="6467790"/>
            <a:ext cx="618824" cy="276999"/>
          </a:xfrm>
          <a:prstGeom prst="rect">
            <a:avLst/>
          </a:prstGeom>
          <a:noFill/>
          <a:ln>
            <a:noFill/>
          </a:ln>
        </p:spPr>
        <p:txBody>
          <a:bodyPr wrap="none">
            <a:spAutoFit/>
          </a:bodyPr>
          <a:lstStyle>
            <a:lvl1pPr>
              <a:defRPr sz="2400" b="1">
                <a:solidFill>
                  <a:schemeClr val="bg2"/>
                </a:solidFill>
                <a:latin typeface="Times New Roman" panose="02020603050405020304" pitchFamily="18" charset="0"/>
                <a:ea typeface="ＭＳ Ｐゴシック" panose="020B0600070205080204" pitchFamily="34" charset="-128"/>
              </a:defRPr>
            </a:lvl1pPr>
            <a:lvl2pPr marL="742950" indent="-285750">
              <a:defRPr sz="2400" b="1">
                <a:solidFill>
                  <a:schemeClr val="bg2"/>
                </a:solidFill>
                <a:latin typeface="Times New Roman" panose="02020603050405020304" pitchFamily="18" charset="0"/>
                <a:ea typeface="ＭＳ Ｐゴシック" panose="020B0600070205080204" pitchFamily="34" charset="-128"/>
              </a:defRPr>
            </a:lvl2pPr>
            <a:lvl3pPr marL="1143000" indent="-228600">
              <a:defRPr sz="2400" b="1">
                <a:solidFill>
                  <a:schemeClr val="bg2"/>
                </a:solidFill>
                <a:latin typeface="Times New Roman" panose="02020603050405020304" pitchFamily="18" charset="0"/>
                <a:ea typeface="ＭＳ Ｐゴシック" panose="020B0600070205080204" pitchFamily="34" charset="-128"/>
              </a:defRPr>
            </a:lvl3pPr>
            <a:lvl4pPr marL="1600200" indent="-228600">
              <a:defRPr sz="2400" b="1">
                <a:solidFill>
                  <a:schemeClr val="bg2"/>
                </a:solidFill>
                <a:latin typeface="Times New Roman" panose="02020603050405020304" pitchFamily="18" charset="0"/>
                <a:ea typeface="ＭＳ Ｐゴシック" panose="020B0600070205080204" pitchFamily="34" charset="-128"/>
              </a:defRPr>
            </a:lvl4pPr>
            <a:lvl5pPr marL="2057400" indent="-228600">
              <a:defRPr sz="2400" b="1">
                <a:solidFill>
                  <a:schemeClr val="bg2"/>
                </a:solidFill>
                <a:latin typeface="Times New Roman" panose="02020603050405020304" pitchFamily="18" charset="0"/>
                <a:ea typeface="ＭＳ Ｐゴシック" panose="020B0600070205080204" pitchFamily="34" charset="-128"/>
              </a:defRPr>
            </a:lvl5pPr>
            <a:lvl6pPr marL="2514600" indent="-228600" eaLnBrk="0" fontAlgn="base" hangingPunct="0">
              <a:spcBef>
                <a:spcPct val="0"/>
              </a:spcBef>
              <a:spcAft>
                <a:spcPct val="0"/>
              </a:spcAft>
              <a:defRPr sz="2400" b="1">
                <a:solidFill>
                  <a:schemeClr val="bg2"/>
                </a:solidFill>
                <a:latin typeface="Times New Roman" panose="02020603050405020304" pitchFamily="18" charset="0"/>
                <a:ea typeface="ＭＳ Ｐゴシック" panose="020B0600070205080204" pitchFamily="34" charset="-128"/>
              </a:defRPr>
            </a:lvl6pPr>
            <a:lvl7pPr marL="2971800" indent="-228600" eaLnBrk="0" fontAlgn="base" hangingPunct="0">
              <a:spcBef>
                <a:spcPct val="0"/>
              </a:spcBef>
              <a:spcAft>
                <a:spcPct val="0"/>
              </a:spcAft>
              <a:defRPr sz="2400" b="1">
                <a:solidFill>
                  <a:schemeClr val="bg2"/>
                </a:solidFill>
                <a:latin typeface="Times New Roman" panose="02020603050405020304" pitchFamily="18" charset="0"/>
                <a:ea typeface="ＭＳ Ｐゴシック" panose="020B0600070205080204" pitchFamily="34" charset="-128"/>
              </a:defRPr>
            </a:lvl7pPr>
            <a:lvl8pPr marL="3429000" indent="-228600" eaLnBrk="0" fontAlgn="base" hangingPunct="0">
              <a:spcBef>
                <a:spcPct val="0"/>
              </a:spcBef>
              <a:spcAft>
                <a:spcPct val="0"/>
              </a:spcAft>
              <a:defRPr sz="2400" b="1">
                <a:solidFill>
                  <a:schemeClr val="bg2"/>
                </a:solidFill>
                <a:latin typeface="Times New Roman" panose="02020603050405020304" pitchFamily="18" charset="0"/>
                <a:ea typeface="ＭＳ Ｐゴシック" panose="020B0600070205080204" pitchFamily="34" charset="-128"/>
              </a:defRPr>
            </a:lvl8pPr>
            <a:lvl9pPr marL="3886200" indent="-228600" eaLnBrk="0" fontAlgn="base" hangingPunct="0">
              <a:spcBef>
                <a:spcPct val="0"/>
              </a:spcBef>
              <a:spcAft>
                <a:spcPct val="0"/>
              </a:spcAft>
              <a:defRPr sz="2400" b="1">
                <a:solidFill>
                  <a:schemeClr val="bg2"/>
                </a:solidFill>
                <a:latin typeface="Times New Roman" panose="02020603050405020304" pitchFamily="18" charset="0"/>
                <a:ea typeface="ＭＳ Ｐゴシック" panose="020B0600070205080204" pitchFamily="34" charset="-128"/>
              </a:defRPr>
            </a:lvl9pPr>
          </a:lstStyle>
          <a:p>
            <a:pPr eaLnBrk="1" hangingPunct="1">
              <a:defRPr/>
            </a:pPr>
            <a:r>
              <a:rPr lang="en-US" altLang="en-US" sz="1200" b="0" dirty="0">
                <a:latin typeface="+mj-lt"/>
                <a:cs typeface="Arial" panose="020B0604020202020204" pitchFamily="34" charset="0"/>
              </a:rPr>
              <a:t>© year</a:t>
            </a:r>
          </a:p>
        </p:txBody>
      </p:sp>
      <p:sp>
        <p:nvSpPr>
          <p:cNvPr id="6" name="Title Placeholder 5">
            <a:extLst>
              <a:ext uri="{FF2B5EF4-FFF2-40B4-BE49-F238E27FC236}">
                <a16:creationId xmlns:a16="http://schemas.microsoft.com/office/drawing/2014/main" id="{087E67DF-5861-4B5C-A3C2-E1D01445B88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Tree>
    <p:extLst>
      <p:ext uri="{BB962C8B-B14F-4D97-AF65-F5344CB8AC3E}">
        <p14:creationId xmlns:p14="http://schemas.microsoft.com/office/powerpoint/2010/main" val="1416448441"/>
      </p:ext>
    </p:extLst>
  </p:cSld>
  <p:clrMap bg1="lt1" tx1="dk1" bg2="lt2" tx2="dk2" accent1="accent1" accent2="accent2" accent3="accent3" accent4="accent4" accent5="accent5" accent6="accent6" hlink="hlink" folHlink="folHlink"/>
  <p:sldLayoutIdLst>
    <p:sldLayoutId id="2147483829" r:id="rId1"/>
    <p:sldLayoutId id="2147483830" r:id="rId2"/>
    <p:sldLayoutId id="2147483831" r:id="rId3"/>
    <p:sldLayoutId id="2147483832" r:id="rId4"/>
    <p:sldLayoutId id="2147483833" r:id="rId5"/>
    <p:sldLayoutId id="2147483834" r:id="rId6"/>
    <p:sldLayoutId id="2147483835" r:id="rId7"/>
    <p:sldLayoutId id="2147483836" r:id="rId8"/>
    <p:sldLayoutId id="2147483837" r:id="rId9"/>
  </p:sldLayoutIdLst>
  <p:hf sldNum="0" hdr="0" ftr="0" dt="0"/>
  <p:txStyles>
    <p:titleStyle>
      <a:lvl1pPr algn="ctr" defTabSz="914400" rtl="0" eaLnBrk="1" latinLnBrk="0" hangingPunct="1">
        <a:spcBef>
          <a:spcPct val="0"/>
        </a:spcBef>
        <a:buNone/>
        <a:defRPr sz="3600" kern="1200">
          <a:solidFill>
            <a:schemeClr val="tx2"/>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baseline="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1274ED4-9F4B-419D-860C-1298080DDD50}" type="datetimeFigureOut">
              <a:rPr lang="en-US" smtClean="0"/>
              <a:t>3/10/2021</a:t>
            </a:fld>
            <a:endParaRPr lang="en-US"/>
          </a:p>
        </p:txBody>
      </p:sp>
      <p:sp>
        <p:nvSpPr>
          <p:cNvPr id="5" name="Footer Placeholder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A2AD481-5BB6-4F80-BDB5-1CA862C1E2D4}" type="slidenum">
              <a:rPr lang="en-US" smtClean="0"/>
              <a:t>‹#›</a:t>
            </a:fld>
            <a:endParaRPr lang="en-US"/>
          </a:p>
        </p:txBody>
      </p:sp>
    </p:spTree>
    <p:extLst>
      <p:ext uri="{BB962C8B-B14F-4D97-AF65-F5344CB8AC3E}">
        <p14:creationId xmlns:p14="http://schemas.microsoft.com/office/powerpoint/2010/main" val="870683561"/>
      </p:ext>
    </p:extLst>
  </p:cSld>
  <p:clrMap bg1="lt1" tx1="dk1" bg2="lt2" tx2="dk2" accent1="accent1" accent2="accent2" accent3="accent3" accent4="accent4" accent5="accent5" accent6="accent6" hlink="hlink" folHlink="folHlink"/>
  <p:sldLayoutIdLst>
    <p:sldLayoutId id="2147483839" r:id="rId1"/>
    <p:sldLayoutId id="2147483840" r:id="rId2"/>
    <p:sldLayoutId id="2147483841" r:id="rId3"/>
    <p:sldLayoutId id="2147483842" r:id="rId4"/>
    <p:sldLayoutId id="2147483843" r:id="rId5"/>
    <p:sldLayoutId id="2147483844" r:id="rId6"/>
    <p:sldLayoutId id="2147483845" r:id="rId7"/>
    <p:sldLayoutId id="2147483846" r:id="rId8"/>
    <p:sldLayoutId id="2147483847" r:id="rId9"/>
    <p:sldLayoutId id="2147483848" r:id="rId10"/>
    <p:sldLayoutId id="214748384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6600" y="0"/>
            <a:ext cx="12185400" cy="686171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en-US" dirty="0"/>
              <a:t>Click to edit Master text styles</a:t>
            </a:r>
          </a:p>
          <a:p>
            <a:pPr lvl="0"/>
            <a:r>
              <a:rPr lang="en-US" dirty="0"/>
              <a:t>Click to edit Master text styles</a:t>
            </a:r>
          </a:p>
        </p:txBody>
      </p:sp>
      <p:sp>
        <p:nvSpPr>
          <p:cNvPr id="8" name="Slide Number Placeholder 4"/>
          <p:cNvSpPr txBox="1">
            <a:spLocks/>
          </p:cNvSpPr>
          <p:nvPr/>
        </p:nvSpPr>
        <p:spPr>
          <a:xfrm>
            <a:off x="11582401" y="6423728"/>
            <a:ext cx="519764" cy="365125"/>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2003EA47-653C-4D08-BE86-5931AF95F427}" type="slidenum">
              <a:rPr lang="en-US" sz="1200" smtClean="0">
                <a:solidFill>
                  <a:schemeClr val="bg1"/>
                </a:solidFill>
              </a:rPr>
              <a:pPr/>
              <a:t>‹#›</a:t>
            </a:fld>
            <a:endParaRPr lang="en-US" sz="1200" dirty="0">
              <a:solidFill>
                <a:schemeClr val="bg1"/>
              </a:solidFill>
            </a:endParaRPr>
          </a:p>
        </p:txBody>
      </p:sp>
      <p:sp>
        <p:nvSpPr>
          <p:cNvPr id="9" name="TextBox 8"/>
          <p:cNvSpPr txBox="1">
            <a:spLocks noChangeArrowheads="1"/>
          </p:cNvSpPr>
          <p:nvPr/>
        </p:nvSpPr>
        <p:spPr bwMode="auto">
          <a:xfrm>
            <a:off x="10867277" y="6467790"/>
            <a:ext cx="618824" cy="276999"/>
          </a:xfrm>
          <a:prstGeom prst="rect">
            <a:avLst/>
          </a:prstGeom>
          <a:noFill/>
          <a:ln>
            <a:noFill/>
          </a:ln>
        </p:spPr>
        <p:txBody>
          <a:bodyPr wrap="none">
            <a:spAutoFit/>
          </a:bodyPr>
          <a:lstStyle>
            <a:lvl1pPr>
              <a:defRPr sz="2400" b="1">
                <a:solidFill>
                  <a:schemeClr val="bg2"/>
                </a:solidFill>
                <a:latin typeface="Times New Roman" panose="02020603050405020304" pitchFamily="18" charset="0"/>
                <a:ea typeface="ＭＳ Ｐゴシック" panose="020B0600070205080204" pitchFamily="34" charset="-128"/>
              </a:defRPr>
            </a:lvl1pPr>
            <a:lvl2pPr marL="742950" indent="-285750">
              <a:defRPr sz="2400" b="1">
                <a:solidFill>
                  <a:schemeClr val="bg2"/>
                </a:solidFill>
                <a:latin typeface="Times New Roman" panose="02020603050405020304" pitchFamily="18" charset="0"/>
                <a:ea typeface="ＭＳ Ｐゴシック" panose="020B0600070205080204" pitchFamily="34" charset="-128"/>
              </a:defRPr>
            </a:lvl2pPr>
            <a:lvl3pPr marL="1143000" indent="-228600">
              <a:defRPr sz="2400" b="1">
                <a:solidFill>
                  <a:schemeClr val="bg2"/>
                </a:solidFill>
                <a:latin typeface="Times New Roman" panose="02020603050405020304" pitchFamily="18" charset="0"/>
                <a:ea typeface="ＭＳ Ｐゴシック" panose="020B0600070205080204" pitchFamily="34" charset="-128"/>
              </a:defRPr>
            </a:lvl3pPr>
            <a:lvl4pPr marL="1600200" indent="-228600">
              <a:defRPr sz="2400" b="1">
                <a:solidFill>
                  <a:schemeClr val="bg2"/>
                </a:solidFill>
                <a:latin typeface="Times New Roman" panose="02020603050405020304" pitchFamily="18" charset="0"/>
                <a:ea typeface="ＭＳ Ｐゴシック" panose="020B0600070205080204" pitchFamily="34" charset="-128"/>
              </a:defRPr>
            </a:lvl4pPr>
            <a:lvl5pPr marL="2057400" indent="-228600">
              <a:defRPr sz="2400" b="1">
                <a:solidFill>
                  <a:schemeClr val="bg2"/>
                </a:solidFill>
                <a:latin typeface="Times New Roman" panose="02020603050405020304" pitchFamily="18" charset="0"/>
                <a:ea typeface="ＭＳ Ｐゴシック" panose="020B0600070205080204" pitchFamily="34" charset="-128"/>
              </a:defRPr>
            </a:lvl5pPr>
            <a:lvl6pPr marL="2514600" indent="-228600" eaLnBrk="0" fontAlgn="base" hangingPunct="0">
              <a:spcBef>
                <a:spcPct val="0"/>
              </a:spcBef>
              <a:spcAft>
                <a:spcPct val="0"/>
              </a:spcAft>
              <a:defRPr sz="2400" b="1">
                <a:solidFill>
                  <a:schemeClr val="bg2"/>
                </a:solidFill>
                <a:latin typeface="Times New Roman" panose="02020603050405020304" pitchFamily="18" charset="0"/>
                <a:ea typeface="ＭＳ Ｐゴシック" panose="020B0600070205080204" pitchFamily="34" charset="-128"/>
              </a:defRPr>
            </a:lvl6pPr>
            <a:lvl7pPr marL="2971800" indent="-228600" eaLnBrk="0" fontAlgn="base" hangingPunct="0">
              <a:spcBef>
                <a:spcPct val="0"/>
              </a:spcBef>
              <a:spcAft>
                <a:spcPct val="0"/>
              </a:spcAft>
              <a:defRPr sz="2400" b="1">
                <a:solidFill>
                  <a:schemeClr val="bg2"/>
                </a:solidFill>
                <a:latin typeface="Times New Roman" panose="02020603050405020304" pitchFamily="18" charset="0"/>
                <a:ea typeface="ＭＳ Ｐゴシック" panose="020B0600070205080204" pitchFamily="34" charset="-128"/>
              </a:defRPr>
            </a:lvl7pPr>
            <a:lvl8pPr marL="3429000" indent="-228600" eaLnBrk="0" fontAlgn="base" hangingPunct="0">
              <a:spcBef>
                <a:spcPct val="0"/>
              </a:spcBef>
              <a:spcAft>
                <a:spcPct val="0"/>
              </a:spcAft>
              <a:defRPr sz="2400" b="1">
                <a:solidFill>
                  <a:schemeClr val="bg2"/>
                </a:solidFill>
                <a:latin typeface="Times New Roman" panose="02020603050405020304" pitchFamily="18" charset="0"/>
                <a:ea typeface="ＭＳ Ｐゴシック" panose="020B0600070205080204" pitchFamily="34" charset="-128"/>
              </a:defRPr>
            </a:lvl8pPr>
            <a:lvl9pPr marL="3886200" indent="-228600" eaLnBrk="0" fontAlgn="base" hangingPunct="0">
              <a:spcBef>
                <a:spcPct val="0"/>
              </a:spcBef>
              <a:spcAft>
                <a:spcPct val="0"/>
              </a:spcAft>
              <a:defRPr sz="2400" b="1">
                <a:solidFill>
                  <a:schemeClr val="bg2"/>
                </a:solidFill>
                <a:latin typeface="Times New Roman" panose="02020603050405020304" pitchFamily="18" charset="0"/>
                <a:ea typeface="ＭＳ Ｐゴシック" panose="020B0600070205080204" pitchFamily="34" charset="-128"/>
              </a:defRPr>
            </a:lvl9pPr>
          </a:lstStyle>
          <a:p>
            <a:pPr eaLnBrk="1" hangingPunct="1">
              <a:defRPr/>
            </a:pPr>
            <a:r>
              <a:rPr lang="en-US" altLang="en-US" sz="1200" b="0" dirty="0">
                <a:latin typeface="+mj-lt"/>
                <a:cs typeface="Arial" panose="020B0604020202020204" pitchFamily="34" charset="0"/>
              </a:rPr>
              <a:t>© year</a:t>
            </a:r>
          </a:p>
        </p:txBody>
      </p:sp>
    </p:spTree>
    <p:extLst>
      <p:ext uri="{BB962C8B-B14F-4D97-AF65-F5344CB8AC3E}">
        <p14:creationId xmlns:p14="http://schemas.microsoft.com/office/powerpoint/2010/main" val="4131894167"/>
      </p:ext>
    </p:extLst>
  </p:cSld>
  <p:clrMap bg1="lt1" tx1="dk1" bg2="lt2" tx2="dk2" accent1="accent1" accent2="accent2" accent3="accent3" accent4="accent4" accent5="accent5" accent6="accent6" hlink="hlink" folHlink="folHlink"/>
  <p:sldLayoutIdLst>
    <p:sldLayoutId id="2147483851" r:id="rId1"/>
    <p:sldLayoutId id="2147483852" r:id="rId2"/>
    <p:sldLayoutId id="2147483853" r:id="rId3"/>
    <p:sldLayoutId id="2147483854" r:id="rId4"/>
    <p:sldLayoutId id="2147483855" r:id="rId5"/>
    <p:sldLayoutId id="2147483856" r:id="rId6"/>
    <p:sldLayoutId id="2147483857" r:id="rId7"/>
    <p:sldLayoutId id="2147483858" r:id="rId8"/>
    <p:sldLayoutId id="2147483859" r:id="rId9"/>
  </p:sldLayoutIdLst>
  <p:hf sldNum="0" hdr="0" ftr="0" dt="0"/>
  <p:txStyles>
    <p:titleStyle>
      <a:lvl1pPr algn="ctr" defTabSz="914400" rtl="0" eaLnBrk="1" latinLnBrk="0" hangingPunct="1">
        <a:spcBef>
          <a:spcPct val="0"/>
        </a:spcBef>
        <a:buNone/>
        <a:defRPr sz="3600" kern="1200">
          <a:solidFill>
            <a:schemeClr val="tx2"/>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baseline="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1274ED4-9F4B-419D-860C-1298080DDD50}" type="datetimeFigureOut">
              <a:rPr lang="en-US" smtClean="0"/>
              <a:t>3/10/2021</a:t>
            </a:fld>
            <a:endParaRPr lang="en-US"/>
          </a:p>
        </p:txBody>
      </p:sp>
      <p:sp>
        <p:nvSpPr>
          <p:cNvPr id="5" name="Footer Placeholder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A2AD481-5BB6-4F80-BDB5-1CA862C1E2D4}" type="slidenum">
              <a:rPr lang="en-US" smtClean="0"/>
              <a:t>‹#›</a:t>
            </a:fld>
            <a:endParaRPr lang="en-US"/>
          </a:p>
        </p:txBody>
      </p:sp>
    </p:spTree>
    <p:extLst>
      <p:ext uri="{BB962C8B-B14F-4D97-AF65-F5344CB8AC3E}">
        <p14:creationId xmlns:p14="http://schemas.microsoft.com/office/powerpoint/2010/main" val="1286443449"/>
      </p:ext>
    </p:extLst>
  </p:cSld>
  <p:clrMap bg1="lt1" tx1="dk1" bg2="lt2" tx2="dk2" accent1="accent1" accent2="accent2" accent3="accent3" accent4="accent4" accent5="accent5" accent6="accent6" hlink="hlink" folHlink="folHlink"/>
  <p:sldLayoutIdLst>
    <p:sldLayoutId id="2147483861" r:id="rId1"/>
    <p:sldLayoutId id="2147483862" r:id="rId2"/>
    <p:sldLayoutId id="2147483863" r:id="rId3"/>
    <p:sldLayoutId id="2147483864" r:id="rId4"/>
    <p:sldLayoutId id="2147483865" r:id="rId5"/>
    <p:sldLayoutId id="2147483866" r:id="rId6"/>
    <p:sldLayoutId id="2147483867" r:id="rId7"/>
    <p:sldLayoutId id="2147483868" r:id="rId8"/>
    <p:sldLayoutId id="2147483869" r:id="rId9"/>
    <p:sldLayoutId id="2147483870" r:id="rId10"/>
    <p:sldLayoutId id="214748387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9.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hyperlink" Target="http://www.cbc.ca/news/canada/british-columbia/60s-scoop-still-going-on-today-say-survivors-1.4348586" TargetMode="Externa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hyperlink" Target="http://www.cbc.ca/news/canada/british-columbia/60s-scoop-still-going-on-today-say-survivors-1.4348586"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02F3D9-2B17-4E6A-AE96-AF739FCAD98C}"/>
              </a:ext>
            </a:extLst>
          </p:cNvPr>
          <p:cNvSpPr>
            <a:spLocks noGrp="1"/>
          </p:cNvSpPr>
          <p:nvPr>
            <p:ph type="title"/>
          </p:nvPr>
        </p:nvSpPr>
        <p:spPr/>
        <p:txBody>
          <a:bodyPr>
            <a:normAutofit fontScale="90000"/>
          </a:bodyPr>
          <a:lstStyle/>
          <a:p>
            <a:r>
              <a:rPr lang="en-CA" sz="4800" b="1" dirty="0">
                <a:effectLst>
                  <a:outerShdw blurRad="50800" dist="38100" algn="l" rotWithShape="0">
                    <a:prstClr val="black">
                      <a:alpha val="40000"/>
                    </a:prstClr>
                  </a:outerShdw>
                </a:effectLst>
                <a:latin typeface="Arial" panose="020B0604020202020204" pitchFamily="34" charset="0"/>
                <a:cs typeface="Arial" panose="020B0604020202020204" pitchFamily="34" charset="0"/>
              </a:rPr>
              <a:t>Historical Foundations of Canadian Child Welfare and Mandatory Reporting</a:t>
            </a:r>
          </a:p>
        </p:txBody>
      </p:sp>
      <p:pic>
        <p:nvPicPr>
          <p:cNvPr id="6" name="Picture Placeholder 5">
            <a:extLst>
              <a:ext uri="{FF2B5EF4-FFF2-40B4-BE49-F238E27FC236}">
                <a16:creationId xmlns:a16="http://schemas.microsoft.com/office/drawing/2014/main" id="{A5B874BB-A1DF-4D16-849E-71BC03299BF2}"/>
              </a:ext>
            </a:extLst>
          </p:cNvPr>
          <p:cNvPicPr>
            <a:picLocks noGrp="1" noChangeAspect="1"/>
          </p:cNvPicPr>
          <p:nvPr>
            <p:ph type="pic" sz="quarter" idx="10"/>
          </p:nvPr>
        </p:nvPicPr>
        <p:blipFill>
          <a:blip r:embed="rId2"/>
          <a:stretch>
            <a:fillRect/>
          </a:stretch>
        </p:blipFill>
        <p:spPr>
          <a:xfrm>
            <a:off x="4852491" y="1861713"/>
            <a:ext cx="2487018" cy="3753136"/>
          </a:xfrm>
        </p:spPr>
      </p:pic>
      <p:sp>
        <p:nvSpPr>
          <p:cNvPr id="3" name="Subtitle 2">
            <a:extLst>
              <a:ext uri="{FF2B5EF4-FFF2-40B4-BE49-F238E27FC236}">
                <a16:creationId xmlns:a16="http://schemas.microsoft.com/office/drawing/2014/main" id="{481E24A5-48DE-4C8E-82E9-9B88798DDCBC}"/>
              </a:ext>
            </a:extLst>
          </p:cNvPr>
          <p:cNvSpPr>
            <a:spLocks noGrp="1"/>
          </p:cNvSpPr>
          <p:nvPr>
            <p:ph type="body" sz="quarter" idx="11"/>
          </p:nvPr>
        </p:nvSpPr>
        <p:spPr>
          <a:xfrm>
            <a:off x="450575" y="5614849"/>
            <a:ext cx="11317816" cy="477838"/>
          </a:xfrm>
        </p:spPr>
        <p:txBody>
          <a:bodyPr>
            <a:noAutofit/>
          </a:bodyPr>
          <a:lstStyle/>
          <a:p>
            <a:r>
              <a:rPr lang="en-CA" sz="3600" dirty="0">
                <a:effectLst>
                  <a:outerShdw blurRad="50800" dist="38100" algn="l" rotWithShape="0">
                    <a:prstClr val="black">
                      <a:alpha val="40000"/>
                    </a:prstClr>
                  </a:outerShdw>
                </a:effectLst>
                <a:latin typeface="Arial" panose="020B0604020202020204" pitchFamily="34" charset="0"/>
                <a:cs typeface="Arial" panose="020B0604020202020204" pitchFamily="34" charset="0"/>
              </a:rPr>
              <a:t>Chapter 1</a:t>
            </a:r>
          </a:p>
        </p:txBody>
      </p:sp>
    </p:spTree>
    <p:extLst>
      <p:ext uri="{BB962C8B-B14F-4D97-AF65-F5344CB8AC3E}">
        <p14:creationId xmlns:p14="http://schemas.microsoft.com/office/powerpoint/2010/main" val="43967632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6304ED-06C2-4B00-AE1F-5DB08EA01F6B}"/>
              </a:ext>
            </a:extLst>
          </p:cNvPr>
          <p:cNvSpPr>
            <a:spLocks noGrp="1"/>
          </p:cNvSpPr>
          <p:nvPr>
            <p:ph type="title"/>
          </p:nvPr>
        </p:nvSpPr>
        <p:spPr>
          <a:xfrm>
            <a:off x="609600" y="490538"/>
            <a:ext cx="10972800" cy="1143000"/>
          </a:xfrm>
        </p:spPr>
        <p:txBody>
          <a:bodyPr>
            <a:noAutofit/>
          </a:bodyPr>
          <a:lstStyle/>
          <a:p>
            <a:r>
              <a:rPr lang="en-CA" dirty="0">
                <a:effectLst>
                  <a:outerShdw blurRad="50800" dist="38100" algn="l" rotWithShape="0">
                    <a:prstClr val="black">
                      <a:alpha val="40000"/>
                    </a:prstClr>
                  </a:outerShdw>
                </a:effectLst>
                <a:latin typeface="Arial" panose="020B0604020202020204" pitchFamily="34" charset="0"/>
                <a:cs typeface="Arial" panose="020B0604020202020204" pitchFamily="34" charset="0"/>
              </a:rPr>
              <a:t>Indigenous Children and the </a:t>
            </a:r>
            <a:br>
              <a:rPr lang="en-CA" dirty="0">
                <a:effectLst>
                  <a:outerShdw blurRad="50800" dist="38100" algn="l" rotWithShape="0">
                    <a:prstClr val="black">
                      <a:alpha val="40000"/>
                    </a:prstClr>
                  </a:outerShdw>
                </a:effectLst>
                <a:latin typeface="Arial" panose="020B0604020202020204" pitchFamily="34" charset="0"/>
                <a:cs typeface="Arial" panose="020B0604020202020204" pitchFamily="34" charset="0"/>
              </a:rPr>
            </a:br>
            <a:r>
              <a:rPr lang="en-CA" dirty="0">
                <a:effectLst>
                  <a:outerShdw blurRad="50800" dist="38100" algn="l" rotWithShape="0">
                    <a:prstClr val="black">
                      <a:alpha val="40000"/>
                    </a:prstClr>
                  </a:outerShdw>
                </a:effectLst>
                <a:latin typeface="Arial" panose="020B0604020202020204" pitchFamily="34" charset="0"/>
                <a:cs typeface="Arial" panose="020B0604020202020204" pitchFamily="34" charset="0"/>
              </a:rPr>
              <a:t>Child Welfare System</a:t>
            </a:r>
          </a:p>
        </p:txBody>
      </p:sp>
      <p:sp>
        <p:nvSpPr>
          <p:cNvPr id="3" name="Content Placeholder 2">
            <a:extLst>
              <a:ext uri="{FF2B5EF4-FFF2-40B4-BE49-F238E27FC236}">
                <a16:creationId xmlns:a16="http://schemas.microsoft.com/office/drawing/2014/main" id="{393572BE-CB39-42F1-925D-006E0C0C88A7}"/>
              </a:ext>
            </a:extLst>
          </p:cNvPr>
          <p:cNvSpPr>
            <a:spLocks noGrp="1"/>
          </p:cNvSpPr>
          <p:nvPr>
            <p:ph idx="1"/>
          </p:nvPr>
        </p:nvSpPr>
        <p:spPr>
          <a:xfrm>
            <a:off x="1066800" y="2263140"/>
            <a:ext cx="10801350" cy="4800600"/>
          </a:xfrm>
        </p:spPr>
        <p:txBody>
          <a:bodyPr>
            <a:normAutofit fontScale="32500" lnSpcReduction="20000"/>
          </a:bodyPr>
          <a:lstStyle/>
          <a:p>
            <a:r>
              <a:rPr lang="en-CA" sz="8600" dirty="0">
                <a:latin typeface="Arial" panose="020B0604020202020204" pitchFamily="34" charset="0"/>
                <a:cs typeface="Arial" panose="020B0604020202020204" pitchFamily="34" charset="0"/>
              </a:rPr>
              <a:t>Establishment of the residential school system</a:t>
            </a:r>
          </a:p>
          <a:p>
            <a:pPr lvl="1"/>
            <a:r>
              <a:rPr lang="en-CA" sz="8000" dirty="0">
                <a:latin typeface="Arial" panose="020B0604020202020204" pitchFamily="34" charset="0"/>
                <a:cs typeface="Arial" panose="020B0604020202020204" pitchFamily="34" charset="0"/>
              </a:rPr>
              <a:t>Goal to assimilate Indigenous people into Euro-Canadian society</a:t>
            </a:r>
          </a:p>
          <a:p>
            <a:pPr lvl="1"/>
            <a:endParaRPr lang="en-CA" sz="9200" dirty="0">
              <a:latin typeface="Arial" panose="020B0604020202020204" pitchFamily="34" charset="0"/>
              <a:cs typeface="Arial" panose="020B0604020202020204" pitchFamily="34" charset="0"/>
            </a:endParaRPr>
          </a:p>
          <a:p>
            <a:r>
              <a:rPr lang="en-CA" sz="8600" dirty="0">
                <a:latin typeface="Arial" panose="020B0604020202020204" pitchFamily="34" charset="0"/>
                <a:cs typeface="Arial" panose="020B0604020202020204" pitchFamily="34" charset="0"/>
              </a:rPr>
              <a:t>1951 revision to the Indian Act – extended child protection laws to Indigenous children</a:t>
            </a:r>
          </a:p>
          <a:p>
            <a:pPr lvl="1"/>
            <a:endParaRPr lang="en-CA" sz="9200" dirty="0">
              <a:latin typeface="Arial" panose="020B0604020202020204" pitchFamily="34" charset="0"/>
              <a:cs typeface="Arial" panose="020B0604020202020204" pitchFamily="34" charset="0"/>
            </a:endParaRPr>
          </a:p>
          <a:p>
            <a:r>
              <a:rPr lang="en-CA" sz="8600" dirty="0">
                <a:latin typeface="Arial" panose="020B0604020202020204" pitchFamily="34" charset="0"/>
                <a:cs typeface="Arial" panose="020B0604020202020204" pitchFamily="34" charset="0"/>
              </a:rPr>
              <a:t>Sixties Scoop (1959-1985) removal of many Indigenous children from their homes</a:t>
            </a:r>
          </a:p>
          <a:p>
            <a:pPr lvl="2"/>
            <a:r>
              <a:rPr lang="en-CA" sz="8000" dirty="0">
                <a:latin typeface="Arial" panose="020B0604020202020204" pitchFamily="34" charset="0"/>
                <a:cs typeface="Arial" panose="020B0604020202020204" pitchFamily="34" charset="0"/>
              </a:rPr>
              <a:t>Adoption of Indigenous children into non-indigenous families </a:t>
            </a:r>
          </a:p>
          <a:p>
            <a:pPr lvl="2"/>
            <a:endParaRPr lang="en-CA" sz="9200" dirty="0">
              <a:latin typeface="Arial" panose="020B0604020202020204" pitchFamily="34" charset="0"/>
              <a:cs typeface="Arial" panose="020B0604020202020204" pitchFamily="34" charset="0"/>
            </a:endParaRPr>
          </a:p>
          <a:p>
            <a:pPr lvl="2"/>
            <a:endParaRPr lang="en-CA" dirty="0"/>
          </a:p>
          <a:p>
            <a:pPr lvl="2"/>
            <a:endParaRPr lang="en-CA" dirty="0"/>
          </a:p>
          <a:p>
            <a:pPr lvl="2"/>
            <a:endParaRPr lang="en-CA" dirty="0"/>
          </a:p>
        </p:txBody>
      </p:sp>
    </p:spTree>
    <p:extLst>
      <p:ext uri="{BB962C8B-B14F-4D97-AF65-F5344CB8AC3E}">
        <p14:creationId xmlns:p14="http://schemas.microsoft.com/office/powerpoint/2010/main" val="56203283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913E9E-A619-42BF-8193-E2CBE959B3BF}"/>
              </a:ext>
            </a:extLst>
          </p:cNvPr>
          <p:cNvSpPr>
            <a:spLocks noGrp="1"/>
          </p:cNvSpPr>
          <p:nvPr>
            <p:ph type="title"/>
          </p:nvPr>
        </p:nvSpPr>
        <p:spPr>
          <a:xfrm>
            <a:off x="609600" y="427038"/>
            <a:ext cx="10972800" cy="1143000"/>
          </a:xfrm>
        </p:spPr>
        <p:txBody>
          <a:bodyPr>
            <a:normAutofit fontScale="90000"/>
          </a:bodyPr>
          <a:lstStyle/>
          <a:p>
            <a:r>
              <a:rPr lang="en-CA" dirty="0">
                <a:effectLst>
                  <a:outerShdw blurRad="50800" dist="38100" algn="l" rotWithShape="0">
                    <a:prstClr val="black">
                      <a:alpha val="40000"/>
                    </a:prstClr>
                  </a:outerShdw>
                </a:effectLst>
                <a:latin typeface="Arial" panose="020B0604020202020204" pitchFamily="34" charset="0"/>
                <a:cs typeface="Arial" panose="020B0604020202020204" pitchFamily="34" charset="0"/>
              </a:rPr>
              <a:t>Indigenous Children and the </a:t>
            </a:r>
            <a:br>
              <a:rPr lang="en-CA" dirty="0">
                <a:effectLst>
                  <a:outerShdw blurRad="50800" dist="38100" algn="l" rotWithShape="0">
                    <a:prstClr val="black">
                      <a:alpha val="40000"/>
                    </a:prstClr>
                  </a:outerShdw>
                </a:effectLst>
                <a:latin typeface="Arial" panose="020B0604020202020204" pitchFamily="34" charset="0"/>
                <a:cs typeface="Arial" panose="020B0604020202020204" pitchFamily="34" charset="0"/>
              </a:rPr>
            </a:br>
            <a:r>
              <a:rPr lang="en-CA" dirty="0">
                <a:effectLst>
                  <a:outerShdw blurRad="50800" dist="38100" algn="l" rotWithShape="0">
                    <a:prstClr val="black">
                      <a:alpha val="40000"/>
                    </a:prstClr>
                  </a:outerShdw>
                </a:effectLst>
                <a:latin typeface="Arial" panose="020B0604020202020204" pitchFamily="34" charset="0"/>
                <a:cs typeface="Arial" panose="020B0604020202020204" pitchFamily="34" charset="0"/>
              </a:rPr>
              <a:t>Child Welfare System</a:t>
            </a:r>
            <a:endParaRPr lang="en-CA" dirty="0"/>
          </a:p>
        </p:txBody>
      </p:sp>
      <p:sp>
        <p:nvSpPr>
          <p:cNvPr id="3" name="Content Placeholder 2">
            <a:extLst>
              <a:ext uri="{FF2B5EF4-FFF2-40B4-BE49-F238E27FC236}">
                <a16:creationId xmlns:a16="http://schemas.microsoft.com/office/drawing/2014/main" id="{7C0EBB2A-D6B8-47C6-B4D9-16CEE0EE99A8}"/>
              </a:ext>
            </a:extLst>
          </p:cNvPr>
          <p:cNvSpPr>
            <a:spLocks noGrp="1"/>
          </p:cNvSpPr>
          <p:nvPr>
            <p:ph idx="1"/>
          </p:nvPr>
        </p:nvSpPr>
        <p:spPr>
          <a:xfrm>
            <a:off x="1066800" y="2194560"/>
            <a:ext cx="10058400" cy="3931920"/>
          </a:xfrm>
        </p:spPr>
        <p:txBody>
          <a:bodyPr>
            <a:normAutofit/>
          </a:bodyPr>
          <a:lstStyle/>
          <a:p>
            <a:r>
              <a:rPr lang="en-CA" sz="2800" dirty="0">
                <a:latin typeface="Arial" panose="020B0604020202020204" pitchFamily="34" charset="0"/>
                <a:cs typeface="Arial" panose="020B0604020202020204" pitchFamily="34" charset="0"/>
              </a:rPr>
              <a:t>1970s and 1980s – increased number of Indigenous specific child welfare agencies</a:t>
            </a:r>
          </a:p>
          <a:p>
            <a:pPr lvl="1"/>
            <a:r>
              <a:rPr lang="en-CA" sz="2800" dirty="0">
                <a:latin typeface="Arial" panose="020B0604020202020204" pitchFamily="34" charset="0"/>
                <a:cs typeface="Arial" panose="020B0604020202020204" pitchFamily="34" charset="0"/>
              </a:rPr>
              <a:t>Focused on more culturally appropriate and preventative services</a:t>
            </a:r>
          </a:p>
          <a:p>
            <a:pPr lvl="2"/>
            <a:endParaRPr lang="en-CA" sz="2800" dirty="0">
              <a:latin typeface="Arial" panose="020B0604020202020204" pitchFamily="34" charset="0"/>
              <a:cs typeface="Arial" panose="020B0604020202020204" pitchFamily="34" charset="0"/>
            </a:endParaRPr>
          </a:p>
          <a:p>
            <a:r>
              <a:rPr lang="en-CA" sz="2800" b="1" dirty="0">
                <a:latin typeface="Arial" panose="020B0604020202020204" pitchFamily="34" charset="0"/>
                <a:cs typeface="Arial" panose="020B0604020202020204" pitchFamily="34" charset="0"/>
              </a:rPr>
              <a:t>Child and Family Services Act (1984)</a:t>
            </a:r>
            <a:r>
              <a:rPr lang="en-CA" sz="2800" dirty="0">
                <a:latin typeface="Arial" panose="020B0604020202020204" pitchFamily="34" charset="0"/>
                <a:cs typeface="Arial" panose="020B0604020202020204" pitchFamily="34" charset="0"/>
              </a:rPr>
              <a:t> - Least intrusive measures of intervention</a:t>
            </a:r>
          </a:p>
          <a:p>
            <a:pPr lvl="1"/>
            <a:r>
              <a:rPr lang="en-CA" sz="2800" dirty="0">
                <a:latin typeface="Arial" panose="020B0604020202020204" pitchFamily="34" charset="0"/>
                <a:cs typeface="Arial" panose="020B0604020202020204" pitchFamily="34" charset="0"/>
              </a:rPr>
              <a:t>Promoted family preservation</a:t>
            </a:r>
          </a:p>
          <a:p>
            <a:endParaRPr lang="en-CA" dirty="0"/>
          </a:p>
        </p:txBody>
      </p:sp>
    </p:spTree>
    <p:extLst>
      <p:ext uri="{BB962C8B-B14F-4D97-AF65-F5344CB8AC3E}">
        <p14:creationId xmlns:p14="http://schemas.microsoft.com/office/powerpoint/2010/main" val="108836844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A187A6-26EA-41AE-A2A6-FF508C234D5B}"/>
              </a:ext>
            </a:extLst>
          </p:cNvPr>
          <p:cNvSpPr>
            <a:spLocks noGrp="1"/>
          </p:cNvSpPr>
          <p:nvPr>
            <p:ph type="title"/>
          </p:nvPr>
        </p:nvSpPr>
        <p:spPr>
          <a:xfrm>
            <a:off x="609600" y="515938"/>
            <a:ext cx="10972800" cy="1143000"/>
          </a:xfrm>
        </p:spPr>
        <p:txBody>
          <a:bodyPr>
            <a:noAutofit/>
          </a:bodyPr>
          <a:lstStyle/>
          <a:p>
            <a:r>
              <a:rPr lang="en-CA" dirty="0">
                <a:effectLst>
                  <a:outerShdw blurRad="50800" dist="38100" algn="l" rotWithShape="0">
                    <a:prstClr val="black">
                      <a:alpha val="40000"/>
                    </a:prstClr>
                  </a:outerShdw>
                </a:effectLst>
                <a:latin typeface="Arial" panose="020B0604020202020204" pitchFamily="34" charset="0"/>
                <a:cs typeface="Arial" panose="020B0604020202020204" pitchFamily="34" charset="0"/>
              </a:rPr>
              <a:t>Indigenous Children and the </a:t>
            </a:r>
            <a:br>
              <a:rPr lang="en-CA" dirty="0">
                <a:effectLst>
                  <a:outerShdw blurRad="50800" dist="38100" algn="l" rotWithShape="0">
                    <a:prstClr val="black">
                      <a:alpha val="40000"/>
                    </a:prstClr>
                  </a:outerShdw>
                </a:effectLst>
                <a:latin typeface="Arial" panose="020B0604020202020204" pitchFamily="34" charset="0"/>
                <a:cs typeface="Arial" panose="020B0604020202020204" pitchFamily="34" charset="0"/>
              </a:rPr>
            </a:br>
            <a:r>
              <a:rPr lang="en-CA" dirty="0">
                <a:effectLst>
                  <a:outerShdw blurRad="50800" dist="38100" algn="l" rotWithShape="0">
                    <a:prstClr val="black">
                      <a:alpha val="40000"/>
                    </a:prstClr>
                  </a:outerShdw>
                </a:effectLst>
                <a:latin typeface="Arial" panose="020B0604020202020204" pitchFamily="34" charset="0"/>
                <a:cs typeface="Arial" panose="020B0604020202020204" pitchFamily="34" charset="0"/>
              </a:rPr>
              <a:t>Child Welfare System</a:t>
            </a:r>
          </a:p>
        </p:txBody>
      </p:sp>
      <p:sp>
        <p:nvSpPr>
          <p:cNvPr id="3" name="Content Placeholder 2">
            <a:extLst>
              <a:ext uri="{FF2B5EF4-FFF2-40B4-BE49-F238E27FC236}">
                <a16:creationId xmlns:a16="http://schemas.microsoft.com/office/drawing/2014/main" id="{C71585BA-D3D3-4598-84D5-2AB1760401D9}"/>
              </a:ext>
            </a:extLst>
          </p:cNvPr>
          <p:cNvSpPr>
            <a:spLocks noGrp="1"/>
          </p:cNvSpPr>
          <p:nvPr>
            <p:ph idx="1"/>
          </p:nvPr>
        </p:nvSpPr>
        <p:spPr>
          <a:xfrm>
            <a:off x="1066800" y="1813560"/>
            <a:ext cx="10591800" cy="4674870"/>
          </a:xfrm>
        </p:spPr>
        <p:txBody>
          <a:bodyPr>
            <a:normAutofit fontScale="85000" lnSpcReduction="20000"/>
          </a:bodyPr>
          <a:lstStyle/>
          <a:p>
            <a:endParaRPr lang="en-CA" dirty="0"/>
          </a:p>
          <a:p>
            <a:r>
              <a:rPr lang="en-CA" sz="3000" dirty="0">
                <a:latin typeface="Arial" panose="020B0604020202020204" pitchFamily="34" charset="0"/>
                <a:cs typeface="Arial" panose="020B0604020202020204" pitchFamily="34" charset="0"/>
              </a:rPr>
              <a:t>Move to Indigenous self-government</a:t>
            </a:r>
          </a:p>
          <a:p>
            <a:pPr lvl="1"/>
            <a:r>
              <a:rPr lang="en-CA" sz="2800" dirty="0">
                <a:latin typeface="Arial" panose="020B0604020202020204" pitchFamily="34" charset="0"/>
                <a:cs typeface="Arial" panose="020B0604020202020204" pitchFamily="34" charset="0"/>
              </a:rPr>
              <a:t>1) Increasing local control and decision making</a:t>
            </a:r>
          </a:p>
          <a:p>
            <a:pPr lvl="1"/>
            <a:r>
              <a:rPr lang="en-CA" sz="2800" dirty="0">
                <a:latin typeface="Arial" panose="020B0604020202020204" pitchFamily="34" charset="0"/>
                <a:cs typeface="Arial" panose="020B0604020202020204" pitchFamily="34" charset="0"/>
              </a:rPr>
              <a:t>2) Recognizing the various cultures of Indigenous people in Canada</a:t>
            </a:r>
          </a:p>
          <a:p>
            <a:pPr lvl="1"/>
            <a:r>
              <a:rPr lang="en-CA" sz="2800" dirty="0">
                <a:latin typeface="Arial" panose="020B0604020202020204" pitchFamily="34" charset="0"/>
                <a:cs typeface="Arial" panose="020B0604020202020204" pitchFamily="34" charset="0"/>
              </a:rPr>
              <a:t>3) Providing accountability to locally elected people</a:t>
            </a:r>
          </a:p>
          <a:p>
            <a:pPr lvl="1"/>
            <a:endParaRPr lang="en-CA" sz="900" dirty="0">
              <a:latin typeface="Arial" panose="020B0604020202020204" pitchFamily="34" charset="0"/>
              <a:cs typeface="Arial" panose="020B0604020202020204" pitchFamily="34" charset="0"/>
            </a:endParaRPr>
          </a:p>
          <a:p>
            <a:r>
              <a:rPr lang="en-CA" sz="3000" dirty="0">
                <a:latin typeface="Arial" panose="020B0604020202020204" pitchFamily="34" charset="0"/>
                <a:cs typeface="Arial" panose="020B0604020202020204" pitchFamily="34" charset="0"/>
              </a:rPr>
              <a:t>Delegated agencies</a:t>
            </a:r>
          </a:p>
          <a:p>
            <a:r>
              <a:rPr lang="en-CA" sz="3000" dirty="0">
                <a:latin typeface="Arial" panose="020B0604020202020204" pitchFamily="34" charset="0"/>
                <a:cs typeface="Arial" panose="020B0604020202020204" pitchFamily="34" charset="0"/>
              </a:rPr>
              <a:t>Voluntary agencies</a:t>
            </a:r>
          </a:p>
          <a:p>
            <a:pPr lvl="1"/>
            <a:endParaRPr lang="en-CA" sz="3000" dirty="0">
              <a:latin typeface="Arial" panose="020B0604020202020204" pitchFamily="34" charset="0"/>
              <a:cs typeface="Arial" panose="020B0604020202020204" pitchFamily="34" charset="0"/>
            </a:endParaRPr>
          </a:p>
          <a:p>
            <a:r>
              <a:rPr lang="en-CA" sz="3000" dirty="0">
                <a:latin typeface="Arial" panose="020B0604020202020204" pitchFamily="34" charset="0"/>
                <a:cs typeface="Arial" panose="020B0604020202020204" pitchFamily="34" charset="0"/>
              </a:rPr>
              <a:t>Despite progress in policies and programs for Indigenous children, they continue to be overrepresented in Canada’s child welfare system</a:t>
            </a:r>
          </a:p>
        </p:txBody>
      </p:sp>
    </p:spTree>
    <p:extLst>
      <p:ext uri="{BB962C8B-B14F-4D97-AF65-F5344CB8AC3E}">
        <p14:creationId xmlns:p14="http://schemas.microsoft.com/office/powerpoint/2010/main" val="120248280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AD3E63-8D5C-4D1C-B81B-6C82D5A20EBF}"/>
              </a:ext>
            </a:extLst>
          </p:cNvPr>
          <p:cNvSpPr>
            <a:spLocks noGrp="1"/>
          </p:cNvSpPr>
          <p:nvPr>
            <p:ph type="title"/>
          </p:nvPr>
        </p:nvSpPr>
        <p:spPr/>
        <p:txBody>
          <a:bodyPr>
            <a:normAutofit/>
          </a:bodyPr>
          <a:lstStyle/>
          <a:p>
            <a:r>
              <a:rPr lang="en-CA" dirty="0">
                <a:effectLst>
                  <a:outerShdw blurRad="50800" dist="38100" algn="l" rotWithShape="0">
                    <a:prstClr val="black">
                      <a:alpha val="40000"/>
                    </a:prstClr>
                  </a:outerShdw>
                </a:effectLst>
                <a:latin typeface="Arial" panose="020B0604020202020204" pitchFamily="34" charset="0"/>
                <a:cs typeface="Arial" panose="020B0604020202020204" pitchFamily="34" charset="0"/>
              </a:rPr>
              <a:t>Case Example</a:t>
            </a:r>
          </a:p>
        </p:txBody>
      </p:sp>
      <p:sp>
        <p:nvSpPr>
          <p:cNvPr id="3" name="Content Placeholder 2">
            <a:extLst>
              <a:ext uri="{FF2B5EF4-FFF2-40B4-BE49-F238E27FC236}">
                <a16:creationId xmlns:a16="http://schemas.microsoft.com/office/drawing/2014/main" id="{0149C7B5-67FC-4BE2-87EC-C5A8AEFF4912}"/>
              </a:ext>
            </a:extLst>
          </p:cNvPr>
          <p:cNvSpPr>
            <a:spLocks noGrp="1"/>
          </p:cNvSpPr>
          <p:nvPr>
            <p:ph idx="1"/>
          </p:nvPr>
        </p:nvSpPr>
        <p:spPr>
          <a:xfrm>
            <a:off x="520996" y="1365784"/>
            <a:ext cx="11334306" cy="4805529"/>
          </a:xfrm>
        </p:spPr>
        <p:txBody>
          <a:bodyPr>
            <a:noAutofit/>
          </a:bodyPr>
          <a:lstStyle/>
          <a:p>
            <a:r>
              <a:rPr lang="en-CA" sz="2400" dirty="0">
                <a:latin typeface="Arial" panose="020B0604020202020204" pitchFamily="34" charset="0"/>
                <a:cs typeface="Arial" panose="020B0604020202020204" pitchFamily="34" charset="0"/>
              </a:rPr>
              <a:t>Eric Stewart Nisga'a was two years old when social workers removed him from the care of his mother who was a residential school survivor. He was transferred from foster home to foster home during the Sixties Scoop. In one of the homes Nisga’a was tied with an electrical cord and laid naked on a white shag carpet. His foster mother would put cayenne pepper in his throat and eyes. Afterwards his foster brother would take him to the bathroom and pour cold water on him. In addition to physical abuse he was malnourished, which left him unable to focus and stay awake while at school. Nisga’a brother Patrick was adopted into a different home and still has letters that were written to his social worker from his grandfather. The grandfather went to Vancouver and asked that his grandsons, Eric and Patrick, be returned to him. Child welfare authorities said no.</a:t>
            </a:r>
          </a:p>
          <a:p>
            <a:r>
              <a:rPr lang="en-CA" sz="1600" u="sng" dirty="0">
                <a:latin typeface="Arial" panose="020B0604020202020204" pitchFamily="34" charset="0"/>
                <a:cs typeface="Arial" panose="020B0604020202020204" pitchFamily="34" charset="0"/>
                <a:hlinkClick r:id="rId2"/>
              </a:rPr>
              <a:t>(</a:t>
            </a:r>
            <a:r>
              <a:rPr lang="en-CA" sz="1600" u="sng" dirty="0" err="1">
                <a:latin typeface="Arial" panose="020B0604020202020204" pitchFamily="34" charset="0"/>
                <a:cs typeface="Arial" panose="020B0604020202020204" pitchFamily="34" charset="0"/>
                <a:hlinkClick r:id="rId2"/>
              </a:rPr>
              <a:t>Sterritt</a:t>
            </a:r>
            <a:r>
              <a:rPr lang="en-CA" sz="1600" u="sng" dirty="0">
                <a:latin typeface="Arial" panose="020B0604020202020204" pitchFamily="34" charset="0"/>
                <a:cs typeface="Arial" panose="020B0604020202020204" pitchFamily="34" charset="0"/>
                <a:hlinkClick r:id="rId2"/>
              </a:rPr>
              <a:t>, 2017</a:t>
            </a:r>
            <a:r>
              <a:rPr lang="en-CA" sz="1600" u="sng" dirty="0">
                <a:latin typeface="Arial" panose="020B0604020202020204" pitchFamily="34" charset="0"/>
                <a:cs typeface="Arial" panose="020B0604020202020204" pitchFamily="34" charset="0"/>
              </a:rPr>
              <a:t>)</a:t>
            </a:r>
            <a:endParaRPr lang="en-CA" sz="22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08123495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B965A1-1F7D-4680-B70E-AAB8ADF9CDB0}"/>
              </a:ext>
            </a:extLst>
          </p:cNvPr>
          <p:cNvSpPr>
            <a:spLocks noGrp="1"/>
          </p:cNvSpPr>
          <p:nvPr>
            <p:ph type="title"/>
          </p:nvPr>
        </p:nvSpPr>
        <p:spPr/>
        <p:txBody>
          <a:bodyPr/>
          <a:lstStyle/>
          <a:p>
            <a:r>
              <a:rPr lang="en-CA" dirty="0">
                <a:effectLst>
                  <a:outerShdw blurRad="50800" dist="38100" algn="l" rotWithShape="0">
                    <a:prstClr val="black">
                      <a:alpha val="40000"/>
                    </a:prstClr>
                  </a:outerShdw>
                </a:effectLst>
                <a:latin typeface="Arial" panose="020B0604020202020204" pitchFamily="34" charset="0"/>
                <a:cs typeface="Arial" panose="020B0604020202020204" pitchFamily="34" charset="0"/>
              </a:rPr>
              <a:t>Case Example Continued</a:t>
            </a:r>
            <a:endParaRPr lang="en-CA" dirty="0"/>
          </a:p>
        </p:txBody>
      </p:sp>
      <p:sp>
        <p:nvSpPr>
          <p:cNvPr id="3" name="Content Placeholder 2">
            <a:extLst>
              <a:ext uri="{FF2B5EF4-FFF2-40B4-BE49-F238E27FC236}">
                <a16:creationId xmlns:a16="http://schemas.microsoft.com/office/drawing/2014/main" id="{DBCF8E7C-02BA-4317-832C-07B568F7E68C}"/>
              </a:ext>
            </a:extLst>
          </p:cNvPr>
          <p:cNvSpPr>
            <a:spLocks noGrp="1"/>
          </p:cNvSpPr>
          <p:nvPr>
            <p:ph idx="1"/>
          </p:nvPr>
        </p:nvSpPr>
        <p:spPr>
          <a:xfrm>
            <a:off x="467833" y="1500371"/>
            <a:ext cx="11249245" cy="4710223"/>
          </a:xfrm>
        </p:spPr>
        <p:txBody>
          <a:bodyPr>
            <a:normAutofit/>
          </a:bodyPr>
          <a:lstStyle/>
          <a:p>
            <a:r>
              <a:rPr lang="en-CA" sz="2400" dirty="0">
                <a:latin typeface="Arial" panose="020B0604020202020204" pitchFamily="34" charset="0"/>
                <a:cs typeface="Arial" panose="020B0604020202020204" pitchFamily="34" charset="0"/>
              </a:rPr>
              <a:t>Nisga’a is one of more than 20,000 Indigenous people involved in the Sixties Scoop who were awarded a legal settlement from the federal government. Their sense of loss involves not feeling part of the Indigenous culture or part of the culture in which they grew up. In the 1960s and 1970s, Indigenous children were advertised in newspapers and adoption centres in the United States. Today, Indigenous children are advertised on websites of Ministries of Children and Family Development. To address the large number of Indigenous children currently in care in British Columbia, the province now has Delegated Aboriginal Agencies that aim to keep Indigenous children with their families and communities. Patrick Stewart is currently trying to adopt a family member and working through one of those agencies.</a:t>
            </a:r>
          </a:p>
          <a:p>
            <a:r>
              <a:rPr lang="en-CA" sz="1600" u="sng" dirty="0">
                <a:latin typeface="Arial" panose="020B0604020202020204" pitchFamily="34" charset="0"/>
                <a:cs typeface="Arial" panose="020B0604020202020204" pitchFamily="34" charset="0"/>
                <a:hlinkClick r:id="rId2"/>
              </a:rPr>
              <a:t>(</a:t>
            </a:r>
            <a:r>
              <a:rPr lang="en-CA" sz="1600" u="sng" dirty="0" err="1">
                <a:latin typeface="Arial" panose="020B0604020202020204" pitchFamily="34" charset="0"/>
                <a:cs typeface="Arial" panose="020B0604020202020204" pitchFamily="34" charset="0"/>
                <a:hlinkClick r:id="rId2"/>
              </a:rPr>
              <a:t>Sterritt</a:t>
            </a:r>
            <a:r>
              <a:rPr lang="en-CA" sz="1600" u="sng" dirty="0">
                <a:latin typeface="Arial" panose="020B0604020202020204" pitchFamily="34" charset="0"/>
                <a:cs typeface="Arial" panose="020B0604020202020204" pitchFamily="34" charset="0"/>
                <a:hlinkClick r:id="rId2"/>
              </a:rPr>
              <a:t>, 2017</a:t>
            </a:r>
            <a:r>
              <a:rPr lang="en-CA" sz="1600" u="sng" dirty="0">
                <a:latin typeface="Arial" panose="020B0604020202020204" pitchFamily="34" charset="0"/>
                <a:cs typeface="Arial" panose="020B0604020202020204" pitchFamily="34" charset="0"/>
              </a:rPr>
              <a:t>)</a:t>
            </a:r>
            <a:endParaRPr lang="en-CA" dirty="0"/>
          </a:p>
        </p:txBody>
      </p:sp>
    </p:spTree>
    <p:extLst>
      <p:ext uri="{BB962C8B-B14F-4D97-AF65-F5344CB8AC3E}">
        <p14:creationId xmlns:p14="http://schemas.microsoft.com/office/powerpoint/2010/main" val="364717003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3A8E76-B496-4483-B4C2-A1F0668BACDD}"/>
              </a:ext>
            </a:extLst>
          </p:cNvPr>
          <p:cNvSpPr>
            <a:spLocks noGrp="1"/>
          </p:cNvSpPr>
          <p:nvPr>
            <p:ph type="title"/>
          </p:nvPr>
        </p:nvSpPr>
        <p:spPr/>
        <p:txBody>
          <a:bodyPr>
            <a:normAutofit/>
          </a:bodyPr>
          <a:lstStyle/>
          <a:p>
            <a:r>
              <a:rPr lang="en-CA" dirty="0">
                <a:effectLst>
                  <a:outerShdw blurRad="50800" dist="38100" algn="l" rotWithShape="0">
                    <a:prstClr val="black">
                      <a:alpha val="40000"/>
                    </a:prstClr>
                  </a:outerShdw>
                </a:effectLst>
                <a:latin typeface="Arial" panose="020B0604020202020204" pitchFamily="34" charset="0"/>
                <a:cs typeface="Arial" panose="020B0604020202020204" pitchFamily="34" charset="0"/>
              </a:rPr>
              <a:t>Discussion Questions</a:t>
            </a:r>
          </a:p>
        </p:txBody>
      </p:sp>
      <p:sp>
        <p:nvSpPr>
          <p:cNvPr id="3" name="Content Placeholder 2">
            <a:extLst>
              <a:ext uri="{FF2B5EF4-FFF2-40B4-BE49-F238E27FC236}">
                <a16:creationId xmlns:a16="http://schemas.microsoft.com/office/drawing/2014/main" id="{C6AA0E70-9B6A-423F-A004-B0EB8302C57B}"/>
              </a:ext>
            </a:extLst>
          </p:cNvPr>
          <p:cNvSpPr>
            <a:spLocks noGrp="1"/>
          </p:cNvSpPr>
          <p:nvPr>
            <p:ph idx="1"/>
          </p:nvPr>
        </p:nvSpPr>
        <p:spPr>
          <a:xfrm>
            <a:off x="1066800" y="1313180"/>
            <a:ext cx="10058400" cy="4732020"/>
          </a:xfrm>
        </p:spPr>
        <p:txBody>
          <a:bodyPr>
            <a:normAutofit lnSpcReduction="10000"/>
          </a:bodyPr>
          <a:lstStyle/>
          <a:p>
            <a:pPr lvl="0"/>
            <a:r>
              <a:rPr lang="en-CA" sz="2800" dirty="0">
                <a:latin typeface="Arial" panose="020B0604020202020204" pitchFamily="34" charset="0"/>
                <a:cs typeface="Arial" panose="020B0604020202020204" pitchFamily="34" charset="0"/>
              </a:rPr>
              <a:t>How could the abuse experienced by Eric Stewart Nisga’a have been prevented?</a:t>
            </a:r>
          </a:p>
          <a:p>
            <a:pPr lvl="0"/>
            <a:r>
              <a:rPr lang="en-CA" sz="2800" dirty="0">
                <a:latin typeface="Arial" panose="020B0604020202020204" pitchFamily="34" charset="0"/>
                <a:cs typeface="Arial" panose="020B0604020202020204" pitchFamily="34" charset="0"/>
              </a:rPr>
              <a:t>How do you understand Nisga’a’s grandfather being denied access to his grandsons?</a:t>
            </a:r>
          </a:p>
          <a:p>
            <a:pPr lvl="0"/>
            <a:r>
              <a:rPr lang="en-CA" sz="2800" dirty="0">
                <a:latin typeface="Arial" panose="020B0604020202020204" pitchFamily="34" charset="0"/>
                <a:cs typeface="Arial" panose="020B0604020202020204" pitchFamily="34" charset="0"/>
              </a:rPr>
              <a:t>How could the federal government help Sixties Scoop survivors to reclaim their Indigenous heritage?</a:t>
            </a:r>
          </a:p>
          <a:p>
            <a:pPr lvl="0"/>
            <a:r>
              <a:rPr lang="en-CA" sz="2800" dirty="0">
                <a:latin typeface="Arial" panose="020B0604020202020204" pitchFamily="34" charset="0"/>
                <a:cs typeface="Arial" panose="020B0604020202020204" pitchFamily="34" charset="0"/>
              </a:rPr>
              <a:t>What suggestions would you have for Delegated Aboriginal Agencies to keep Indigenous children with their families and community?</a:t>
            </a:r>
          </a:p>
          <a:p>
            <a:pPr lvl="0"/>
            <a:r>
              <a:rPr lang="en-CA" sz="2800" dirty="0">
                <a:latin typeface="Arial" panose="020B0604020202020204" pitchFamily="34" charset="0"/>
                <a:cs typeface="Arial" panose="020B0604020202020204" pitchFamily="34" charset="0"/>
              </a:rPr>
              <a:t>Should children eligible for adoption, Indigenous or otherwise, be advertised electronically?</a:t>
            </a:r>
          </a:p>
          <a:p>
            <a:endParaRPr lang="en-CA" dirty="0"/>
          </a:p>
        </p:txBody>
      </p:sp>
    </p:spTree>
    <p:extLst>
      <p:ext uri="{BB962C8B-B14F-4D97-AF65-F5344CB8AC3E}">
        <p14:creationId xmlns:p14="http://schemas.microsoft.com/office/powerpoint/2010/main" val="381616876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493079-15C1-49A1-AC21-31FF53292A9F}"/>
              </a:ext>
            </a:extLst>
          </p:cNvPr>
          <p:cNvSpPr>
            <a:spLocks noGrp="1"/>
          </p:cNvSpPr>
          <p:nvPr>
            <p:ph type="title"/>
          </p:nvPr>
        </p:nvSpPr>
        <p:spPr/>
        <p:txBody>
          <a:bodyPr>
            <a:normAutofit/>
          </a:bodyPr>
          <a:lstStyle/>
          <a:p>
            <a:r>
              <a:rPr lang="en-CA" dirty="0">
                <a:effectLst>
                  <a:outerShdw blurRad="50800" dist="38100" algn="l" rotWithShape="0">
                    <a:prstClr val="black">
                      <a:alpha val="40000"/>
                    </a:prstClr>
                  </a:outerShdw>
                </a:effectLst>
                <a:latin typeface="Arial" panose="020B0604020202020204" pitchFamily="34" charset="0"/>
                <a:cs typeface="Arial" panose="020B0604020202020204" pitchFamily="34" charset="0"/>
              </a:rPr>
              <a:t>Questions for Critical Reflection</a:t>
            </a:r>
          </a:p>
        </p:txBody>
      </p:sp>
      <p:sp>
        <p:nvSpPr>
          <p:cNvPr id="3" name="Content Placeholder 2">
            <a:extLst>
              <a:ext uri="{FF2B5EF4-FFF2-40B4-BE49-F238E27FC236}">
                <a16:creationId xmlns:a16="http://schemas.microsoft.com/office/drawing/2014/main" id="{3E7B0C7F-868C-4D93-9B95-F0218FEE5BFC}"/>
              </a:ext>
            </a:extLst>
          </p:cNvPr>
          <p:cNvSpPr>
            <a:spLocks noGrp="1"/>
          </p:cNvSpPr>
          <p:nvPr>
            <p:ph idx="1"/>
          </p:nvPr>
        </p:nvSpPr>
        <p:spPr>
          <a:xfrm>
            <a:off x="1066800" y="1607820"/>
            <a:ext cx="10694670" cy="4938292"/>
          </a:xfrm>
        </p:spPr>
        <p:txBody>
          <a:bodyPr>
            <a:normAutofit/>
          </a:bodyPr>
          <a:lstStyle/>
          <a:p>
            <a:pPr lvl="0"/>
            <a:r>
              <a:rPr lang="en-CA" sz="2800" dirty="0">
                <a:latin typeface="Arial" panose="020B0604020202020204" pitchFamily="34" charset="0"/>
                <a:cs typeface="Arial" panose="020B0604020202020204" pitchFamily="34" charset="0"/>
              </a:rPr>
              <a:t>How do you think children’s place in Canadian society will be viewed over the next 100 to 200 years?</a:t>
            </a:r>
          </a:p>
          <a:p>
            <a:pPr lvl="0"/>
            <a:r>
              <a:rPr lang="en-CA" sz="2800" dirty="0">
                <a:latin typeface="Arial" panose="020B0604020202020204" pitchFamily="34" charset="0"/>
                <a:cs typeface="Arial" panose="020B0604020202020204" pitchFamily="34" charset="0"/>
              </a:rPr>
              <a:t>How has previous legislation impacted positively or negatively the lives of Canadian children?</a:t>
            </a:r>
          </a:p>
          <a:p>
            <a:pPr lvl="0"/>
            <a:r>
              <a:rPr lang="en-CA" sz="2800" dirty="0">
                <a:latin typeface="Arial" panose="020B0604020202020204" pitchFamily="34" charset="0"/>
                <a:cs typeface="Arial" panose="020B0604020202020204" pitchFamily="34" charset="0"/>
              </a:rPr>
              <a:t>How effective and fair to all children are current child welfare practices? Recommend changes that would make the system more effective and fair.</a:t>
            </a:r>
          </a:p>
          <a:p>
            <a:pPr lvl="0"/>
            <a:r>
              <a:rPr lang="en-CA" sz="2800" dirty="0">
                <a:latin typeface="Arial" panose="020B0604020202020204" pitchFamily="34" charset="0"/>
                <a:cs typeface="Arial" panose="020B0604020202020204" pitchFamily="34" charset="0"/>
              </a:rPr>
              <a:t>How does the Canadian child welfare system need to adapt to shifting immigration, refugee, and asylum patterns? </a:t>
            </a:r>
          </a:p>
          <a:p>
            <a:pPr marL="0" indent="0">
              <a:buNone/>
            </a:pPr>
            <a:endParaRPr lang="en-CA" dirty="0"/>
          </a:p>
        </p:txBody>
      </p:sp>
    </p:spTree>
    <p:extLst>
      <p:ext uri="{BB962C8B-B14F-4D97-AF65-F5344CB8AC3E}">
        <p14:creationId xmlns:p14="http://schemas.microsoft.com/office/powerpoint/2010/main" val="19403437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921015-4FE3-4349-BDFF-604D8CD9FCB7}"/>
              </a:ext>
            </a:extLst>
          </p:cNvPr>
          <p:cNvSpPr>
            <a:spLocks noGrp="1"/>
          </p:cNvSpPr>
          <p:nvPr>
            <p:ph type="title"/>
          </p:nvPr>
        </p:nvSpPr>
        <p:spPr/>
        <p:txBody>
          <a:bodyPr/>
          <a:lstStyle/>
          <a:p>
            <a:r>
              <a:rPr lang="en-CA" dirty="0">
                <a:effectLst>
                  <a:outerShdw blurRad="50800" dist="38100" algn="l" rotWithShape="0">
                    <a:prstClr val="black">
                      <a:alpha val="40000"/>
                    </a:prstClr>
                  </a:outerShdw>
                </a:effectLst>
                <a:latin typeface="Arial" panose="020B0604020202020204" pitchFamily="34" charset="0"/>
                <a:cs typeface="Arial" panose="020B0604020202020204" pitchFamily="34" charset="0"/>
              </a:rPr>
              <a:t>Questions for Critical Reflection</a:t>
            </a:r>
            <a:endParaRPr lang="en-CA" dirty="0"/>
          </a:p>
        </p:txBody>
      </p:sp>
      <p:sp>
        <p:nvSpPr>
          <p:cNvPr id="3" name="Content Placeholder 2">
            <a:extLst>
              <a:ext uri="{FF2B5EF4-FFF2-40B4-BE49-F238E27FC236}">
                <a16:creationId xmlns:a16="http://schemas.microsoft.com/office/drawing/2014/main" id="{F46CE188-0391-4D14-BE4E-67F401CA37FB}"/>
              </a:ext>
            </a:extLst>
          </p:cNvPr>
          <p:cNvSpPr>
            <a:spLocks noGrp="1"/>
          </p:cNvSpPr>
          <p:nvPr>
            <p:ph idx="1"/>
          </p:nvPr>
        </p:nvSpPr>
        <p:spPr/>
        <p:txBody>
          <a:bodyPr>
            <a:normAutofit/>
          </a:bodyPr>
          <a:lstStyle/>
          <a:p>
            <a:pPr lvl="0"/>
            <a:r>
              <a:rPr lang="en-CA" sz="2800" dirty="0">
                <a:latin typeface="Arial" panose="020B0604020202020204" pitchFamily="34" charset="0"/>
                <a:cs typeface="Arial" panose="020B0604020202020204" pitchFamily="34" charset="0"/>
              </a:rPr>
              <a:t>What strategies should be used to address the overrepresentation of Indigenous children in the Canadian child welfare system?</a:t>
            </a:r>
          </a:p>
          <a:p>
            <a:pPr lvl="0"/>
            <a:r>
              <a:rPr lang="en-CA" sz="2800" dirty="0">
                <a:latin typeface="Arial" panose="020B0604020202020204" pitchFamily="34" charset="0"/>
                <a:cs typeface="Arial" panose="020B0604020202020204" pitchFamily="34" charset="0"/>
              </a:rPr>
              <a:t>What lessons can be learned from the historical and cultural realities of the Sixties Scoop and the residential school system with regards to current child welfare practices?</a:t>
            </a:r>
          </a:p>
          <a:p>
            <a:pPr lvl="0"/>
            <a:r>
              <a:rPr lang="en-CA" sz="2800" dirty="0">
                <a:latin typeface="Arial" panose="020B0604020202020204" pitchFamily="34" charset="0"/>
                <a:cs typeface="Arial" panose="020B0604020202020204" pitchFamily="34" charset="0"/>
              </a:rPr>
              <a:t>What educational, preventative, and resource strategies can be put in place to decrease the number of children entering care in Canada?</a:t>
            </a:r>
          </a:p>
          <a:p>
            <a:endParaRPr lang="en-CA" dirty="0"/>
          </a:p>
        </p:txBody>
      </p:sp>
    </p:spTree>
    <p:extLst>
      <p:ext uri="{BB962C8B-B14F-4D97-AF65-F5344CB8AC3E}">
        <p14:creationId xmlns:p14="http://schemas.microsoft.com/office/powerpoint/2010/main" val="337526305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C1753B-DBBE-4F89-BF1E-2BA309BA27E0}"/>
              </a:ext>
            </a:extLst>
          </p:cNvPr>
          <p:cNvSpPr>
            <a:spLocks noGrp="1"/>
          </p:cNvSpPr>
          <p:nvPr>
            <p:ph type="title"/>
          </p:nvPr>
        </p:nvSpPr>
        <p:spPr/>
        <p:txBody>
          <a:bodyPr/>
          <a:lstStyle/>
          <a:p>
            <a:r>
              <a:rPr lang="en-CA" dirty="0">
                <a:effectLst>
                  <a:outerShdw blurRad="50800" dist="38100" algn="l" rotWithShape="0">
                    <a:prstClr val="black">
                      <a:alpha val="40000"/>
                    </a:prstClr>
                  </a:outerShdw>
                </a:effectLst>
                <a:latin typeface="Arial" panose="020B0604020202020204" pitchFamily="34" charset="0"/>
                <a:cs typeface="Arial" panose="020B0604020202020204" pitchFamily="34" charset="0"/>
              </a:rPr>
              <a:t>References</a:t>
            </a:r>
          </a:p>
        </p:txBody>
      </p:sp>
      <p:sp>
        <p:nvSpPr>
          <p:cNvPr id="3" name="Content Placeholder 2">
            <a:extLst>
              <a:ext uri="{FF2B5EF4-FFF2-40B4-BE49-F238E27FC236}">
                <a16:creationId xmlns:a16="http://schemas.microsoft.com/office/drawing/2014/main" id="{1B2B1781-90E6-454C-BE0E-5633F0AB629B}"/>
              </a:ext>
            </a:extLst>
          </p:cNvPr>
          <p:cNvSpPr>
            <a:spLocks noGrp="1"/>
          </p:cNvSpPr>
          <p:nvPr>
            <p:ph idx="1"/>
          </p:nvPr>
        </p:nvSpPr>
        <p:spPr>
          <a:xfrm>
            <a:off x="1066800" y="1796903"/>
            <a:ext cx="10058400" cy="4890976"/>
          </a:xfrm>
        </p:spPr>
        <p:txBody>
          <a:bodyPr>
            <a:normAutofit/>
          </a:bodyPr>
          <a:lstStyle/>
          <a:p>
            <a:r>
              <a:rPr lang="en-US" sz="2800" dirty="0">
                <a:latin typeface="Arial" panose="020B0604020202020204" pitchFamily="34" charset="0"/>
                <a:cs typeface="Arial" panose="020B0604020202020204" pitchFamily="34" charset="0"/>
              </a:rPr>
              <a:t>For a listing of references </a:t>
            </a:r>
            <a:r>
              <a:rPr lang="en-US" sz="2800">
                <a:latin typeface="Arial" panose="020B0604020202020204" pitchFamily="34" charset="0"/>
                <a:cs typeface="Arial" panose="020B0604020202020204" pitchFamily="34" charset="0"/>
              </a:rPr>
              <a:t>please consult </a:t>
            </a:r>
            <a:r>
              <a:rPr lang="en-US" sz="2800" dirty="0">
                <a:latin typeface="Arial" panose="020B0604020202020204" pitchFamily="34" charset="0"/>
                <a:cs typeface="Arial" panose="020B0604020202020204" pitchFamily="34" charset="0"/>
              </a:rPr>
              <a:t>the text.</a:t>
            </a:r>
          </a:p>
          <a:p>
            <a:endParaRPr lang="en-CA" dirty="0"/>
          </a:p>
        </p:txBody>
      </p:sp>
    </p:spTree>
    <p:extLst>
      <p:ext uri="{BB962C8B-B14F-4D97-AF65-F5344CB8AC3E}">
        <p14:creationId xmlns:p14="http://schemas.microsoft.com/office/powerpoint/2010/main" val="6712019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F6E0B0-85AE-4FA2-880D-DB43B21C9B92}"/>
              </a:ext>
            </a:extLst>
          </p:cNvPr>
          <p:cNvSpPr>
            <a:spLocks noGrp="1"/>
          </p:cNvSpPr>
          <p:nvPr>
            <p:ph type="title"/>
          </p:nvPr>
        </p:nvSpPr>
        <p:spPr>
          <a:noFill/>
        </p:spPr>
        <p:txBody>
          <a:bodyPr>
            <a:normAutofit/>
          </a:bodyPr>
          <a:lstStyle/>
          <a:p>
            <a:r>
              <a:rPr lang="en-CA" dirty="0">
                <a:effectLst>
                  <a:outerShdw blurRad="50800" dist="38100" algn="l" rotWithShape="0">
                    <a:prstClr val="black">
                      <a:alpha val="40000"/>
                    </a:prstClr>
                  </a:outerShdw>
                </a:effectLst>
                <a:latin typeface="Arial" panose="020B0604020202020204" pitchFamily="34" charset="0"/>
                <a:cs typeface="Arial" panose="020B0604020202020204" pitchFamily="34" charset="0"/>
              </a:rPr>
              <a:t>Learning Objectives</a:t>
            </a:r>
          </a:p>
        </p:txBody>
      </p:sp>
      <p:sp>
        <p:nvSpPr>
          <p:cNvPr id="3" name="Content Placeholder 2">
            <a:extLst>
              <a:ext uri="{FF2B5EF4-FFF2-40B4-BE49-F238E27FC236}">
                <a16:creationId xmlns:a16="http://schemas.microsoft.com/office/drawing/2014/main" id="{1C045EA2-392F-44B0-BB92-571F776996EB}"/>
              </a:ext>
            </a:extLst>
          </p:cNvPr>
          <p:cNvSpPr>
            <a:spLocks noGrp="1"/>
          </p:cNvSpPr>
          <p:nvPr>
            <p:ph idx="1"/>
          </p:nvPr>
        </p:nvSpPr>
        <p:spPr>
          <a:xfrm>
            <a:off x="1066800" y="1554480"/>
            <a:ext cx="10058400" cy="4537710"/>
          </a:xfrm>
        </p:spPr>
        <p:txBody>
          <a:bodyPr>
            <a:normAutofit fontScale="92500" lnSpcReduction="10000"/>
          </a:bodyPr>
          <a:lstStyle/>
          <a:p>
            <a:pPr lvl="0"/>
            <a:r>
              <a:rPr lang="en-CA" sz="2800" dirty="0">
                <a:latin typeface="Arial" panose="020B0604020202020204" pitchFamily="34" charset="0"/>
                <a:cs typeface="Arial" panose="020B0604020202020204" pitchFamily="34" charset="0"/>
              </a:rPr>
              <a:t>To appreciate the evolution of how children are viewed in society at large and in Canadian society specifically. </a:t>
            </a:r>
          </a:p>
          <a:p>
            <a:pPr lvl="0"/>
            <a:r>
              <a:rPr lang="en-CA" sz="2800" dirty="0">
                <a:latin typeface="Arial" panose="020B0604020202020204" pitchFamily="34" charset="0"/>
                <a:cs typeface="Arial" panose="020B0604020202020204" pitchFamily="34" charset="0"/>
              </a:rPr>
              <a:t>To present Canadian and international legislation which has impacted the lives of children. </a:t>
            </a:r>
          </a:p>
          <a:p>
            <a:pPr lvl="0"/>
            <a:r>
              <a:rPr lang="en-CA" sz="2800" dirty="0">
                <a:latin typeface="Arial" panose="020B0604020202020204" pitchFamily="34" charset="0"/>
                <a:cs typeface="Arial" panose="020B0604020202020204" pitchFamily="34" charset="0"/>
              </a:rPr>
              <a:t>To understand the historical conditions and events, which led to the rise of the child welfare system in Canada.</a:t>
            </a:r>
          </a:p>
          <a:p>
            <a:pPr lvl="0"/>
            <a:r>
              <a:rPr lang="en-CA" sz="2800" dirty="0">
                <a:latin typeface="Arial" panose="020B0604020202020204" pitchFamily="34" charset="0"/>
                <a:cs typeface="Arial" panose="020B0604020202020204" pitchFamily="34" charset="0"/>
              </a:rPr>
              <a:t>To explain current child welfare practices across Canada.</a:t>
            </a:r>
          </a:p>
          <a:p>
            <a:pPr lvl="0"/>
            <a:r>
              <a:rPr lang="en-CA" sz="2800" dirty="0">
                <a:latin typeface="Arial" panose="020B0604020202020204" pitchFamily="34" charset="0"/>
                <a:cs typeface="Arial" panose="020B0604020202020204" pitchFamily="34" charset="0"/>
              </a:rPr>
              <a:t>To explore the historical involvement of Indigenous children with the child welfare system.  </a:t>
            </a:r>
          </a:p>
          <a:p>
            <a:pPr lvl="0"/>
            <a:r>
              <a:rPr lang="en-CA" sz="2800" dirty="0">
                <a:latin typeface="Arial" panose="020B0604020202020204" pitchFamily="34" charset="0"/>
                <a:cs typeface="Arial" panose="020B0604020202020204" pitchFamily="34" charset="0"/>
              </a:rPr>
              <a:t>To outline the legislative impacts on Indigenous people throughout Canadian history.</a:t>
            </a:r>
          </a:p>
          <a:p>
            <a:pPr marL="0" indent="0">
              <a:buNone/>
            </a:pPr>
            <a:endParaRPr lang="en-CA" dirty="0"/>
          </a:p>
        </p:txBody>
      </p:sp>
    </p:spTree>
    <p:extLst>
      <p:ext uri="{BB962C8B-B14F-4D97-AF65-F5344CB8AC3E}">
        <p14:creationId xmlns:p14="http://schemas.microsoft.com/office/powerpoint/2010/main" val="12005696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ED6302-21FE-4030-8CDC-AB453D7AF153}"/>
              </a:ext>
            </a:extLst>
          </p:cNvPr>
          <p:cNvSpPr>
            <a:spLocks noGrp="1"/>
          </p:cNvSpPr>
          <p:nvPr>
            <p:ph type="title"/>
          </p:nvPr>
        </p:nvSpPr>
        <p:spPr/>
        <p:txBody>
          <a:bodyPr>
            <a:normAutofit/>
          </a:bodyPr>
          <a:lstStyle/>
          <a:p>
            <a:r>
              <a:rPr lang="en-CA" dirty="0">
                <a:effectLst>
                  <a:outerShdw blurRad="50800" dist="38100" algn="l" rotWithShape="0">
                    <a:prstClr val="black">
                      <a:alpha val="40000"/>
                    </a:prstClr>
                  </a:outerShdw>
                </a:effectLst>
                <a:latin typeface="Arial" panose="020B0604020202020204" pitchFamily="34" charset="0"/>
                <a:cs typeface="Arial" panose="020B0604020202020204" pitchFamily="34" charset="0"/>
              </a:rPr>
              <a:t>Historical Perspectives of Children</a:t>
            </a:r>
          </a:p>
        </p:txBody>
      </p:sp>
      <p:sp>
        <p:nvSpPr>
          <p:cNvPr id="3" name="Content Placeholder 2">
            <a:extLst>
              <a:ext uri="{FF2B5EF4-FFF2-40B4-BE49-F238E27FC236}">
                <a16:creationId xmlns:a16="http://schemas.microsoft.com/office/drawing/2014/main" id="{FD7EEBC5-C069-4B70-83BB-3A2B8243216F}"/>
              </a:ext>
            </a:extLst>
          </p:cNvPr>
          <p:cNvSpPr>
            <a:spLocks noGrp="1"/>
          </p:cNvSpPr>
          <p:nvPr>
            <p:ph idx="1"/>
          </p:nvPr>
        </p:nvSpPr>
        <p:spPr>
          <a:xfrm>
            <a:off x="1066800" y="1595120"/>
            <a:ext cx="10058400" cy="4343400"/>
          </a:xfrm>
        </p:spPr>
        <p:txBody>
          <a:bodyPr>
            <a:normAutofit fontScale="92500"/>
          </a:bodyPr>
          <a:lstStyle/>
          <a:p>
            <a:r>
              <a:rPr lang="en-CA" sz="2800" dirty="0">
                <a:latin typeface="Arial" panose="020B0604020202020204" pitchFamily="34" charset="0"/>
                <a:cs typeface="Arial" panose="020B0604020202020204" pitchFamily="34" charset="0"/>
              </a:rPr>
              <a:t>In medieval society, “childhood” was non-existent</a:t>
            </a:r>
          </a:p>
          <a:p>
            <a:pPr lvl="1"/>
            <a:r>
              <a:rPr lang="en-CA" sz="2600" dirty="0">
                <a:latin typeface="Arial" panose="020B0604020202020204" pitchFamily="34" charset="0"/>
                <a:cs typeface="Arial" panose="020B0604020202020204" pitchFamily="34" charset="0"/>
              </a:rPr>
              <a:t>Lack of healthcare and poor sanitation - High infant mortality</a:t>
            </a:r>
          </a:p>
          <a:p>
            <a:pPr lvl="1"/>
            <a:r>
              <a:rPr lang="en-CA" sz="2600" dirty="0">
                <a:latin typeface="Arial" panose="020B0604020202020204" pitchFamily="34" charset="0"/>
                <a:cs typeface="Arial" panose="020B0604020202020204" pitchFamily="34" charset="0"/>
              </a:rPr>
              <a:t>Conceptions of childhood were open to interpretation</a:t>
            </a:r>
          </a:p>
          <a:p>
            <a:endParaRPr lang="en-CA" sz="2800" dirty="0">
              <a:latin typeface="Arial" panose="020B0604020202020204" pitchFamily="34" charset="0"/>
              <a:cs typeface="Arial" panose="020B0604020202020204" pitchFamily="34" charset="0"/>
            </a:endParaRPr>
          </a:p>
          <a:p>
            <a:r>
              <a:rPr lang="en-CA" sz="2800" dirty="0">
                <a:latin typeface="Arial" panose="020B0604020202020204" pitchFamily="34" charset="0"/>
                <a:cs typeface="Arial" panose="020B0604020202020204" pitchFamily="34" charset="0"/>
              </a:rPr>
              <a:t>1800s to colonial times</a:t>
            </a:r>
          </a:p>
          <a:p>
            <a:pPr lvl="1"/>
            <a:r>
              <a:rPr lang="en-CA" sz="2600" dirty="0">
                <a:latin typeface="Arial" panose="020B0604020202020204" pitchFamily="34" charset="0"/>
                <a:cs typeface="Arial" panose="020B0604020202020204" pitchFamily="34" charset="0"/>
              </a:rPr>
              <a:t>Ownership of children</a:t>
            </a:r>
          </a:p>
          <a:p>
            <a:endParaRPr lang="en-CA" sz="2800" dirty="0">
              <a:latin typeface="Arial" panose="020B0604020202020204" pitchFamily="34" charset="0"/>
              <a:cs typeface="Arial" panose="020B0604020202020204" pitchFamily="34" charset="0"/>
            </a:endParaRPr>
          </a:p>
          <a:p>
            <a:r>
              <a:rPr lang="en-CA" sz="2800" dirty="0">
                <a:latin typeface="Arial" panose="020B0604020202020204" pitchFamily="34" charset="0"/>
                <a:cs typeface="Arial" panose="020B0604020202020204" pitchFamily="34" charset="0"/>
              </a:rPr>
              <a:t>Confederation to the 1950s</a:t>
            </a:r>
          </a:p>
          <a:p>
            <a:pPr lvl="1"/>
            <a:r>
              <a:rPr lang="en-CA" sz="2600" dirty="0">
                <a:latin typeface="Arial" panose="020B0604020202020204" pitchFamily="34" charset="0"/>
                <a:cs typeface="Arial" panose="020B0604020202020204" pitchFamily="34" charset="0"/>
              </a:rPr>
              <a:t>Significant changes in how children were perceived and viewed</a:t>
            </a:r>
          </a:p>
          <a:p>
            <a:endParaRPr lang="en-CA" dirty="0"/>
          </a:p>
        </p:txBody>
      </p:sp>
    </p:spTree>
    <p:extLst>
      <p:ext uri="{BB962C8B-B14F-4D97-AF65-F5344CB8AC3E}">
        <p14:creationId xmlns:p14="http://schemas.microsoft.com/office/powerpoint/2010/main" val="53818573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BC458F-B8E9-421F-A1BE-57D8CB767E19}"/>
              </a:ext>
            </a:extLst>
          </p:cNvPr>
          <p:cNvSpPr>
            <a:spLocks noGrp="1"/>
          </p:cNvSpPr>
          <p:nvPr>
            <p:ph type="title"/>
          </p:nvPr>
        </p:nvSpPr>
        <p:spPr/>
        <p:txBody>
          <a:bodyPr>
            <a:normAutofit/>
          </a:bodyPr>
          <a:lstStyle/>
          <a:p>
            <a:r>
              <a:rPr lang="en-CA" dirty="0">
                <a:effectLst>
                  <a:outerShdw blurRad="50800" dist="38100" algn="l" rotWithShape="0">
                    <a:prstClr val="black">
                      <a:alpha val="40000"/>
                    </a:prstClr>
                  </a:outerShdw>
                </a:effectLst>
                <a:latin typeface="Arial" panose="020B0604020202020204" pitchFamily="34" charset="0"/>
                <a:cs typeface="Arial" panose="020B0604020202020204" pitchFamily="34" charset="0"/>
              </a:rPr>
              <a:t>Historical Perspectives of Children </a:t>
            </a:r>
          </a:p>
        </p:txBody>
      </p:sp>
      <p:sp>
        <p:nvSpPr>
          <p:cNvPr id="3" name="Content Placeholder 2">
            <a:extLst>
              <a:ext uri="{FF2B5EF4-FFF2-40B4-BE49-F238E27FC236}">
                <a16:creationId xmlns:a16="http://schemas.microsoft.com/office/drawing/2014/main" id="{6A62C5C2-8438-4C63-A8D3-771AF5784983}"/>
              </a:ext>
            </a:extLst>
          </p:cNvPr>
          <p:cNvSpPr>
            <a:spLocks noGrp="1"/>
          </p:cNvSpPr>
          <p:nvPr>
            <p:ph idx="1"/>
          </p:nvPr>
        </p:nvSpPr>
        <p:spPr>
          <a:xfrm>
            <a:off x="1066800" y="1946031"/>
            <a:ext cx="10058400" cy="4407986"/>
          </a:xfrm>
        </p:spPr>
        <p:txBody>
          <a:bodyPr/>
          <a:lstStyle/>
          <a:p>
            <a:r>
              <a:rPr lang="en-CA" sz="2800" dirty="0">
                <a:latin typeface="Arial" panose="020B0604020202020204" pitchFamily="34" charset="0"/>
                <a:cs typeface="Arial" panose="020B0604020202020204" pitchFamily="34" charset="0"/>
              </a:rPr>
              <a:t>After World War II</a:t>
            </a:r>
          </a:p>
          <a:p>
            <a:pPr lvl="1"/>
            <a:r>
              <a:rPr lang="en-CA" sz="2800" dirty="0">
                <a:latin typeface="Arial" panose="020B0604020202020204" pitchFamily="34" charset="0"/>
                <a:cs typeface="Arial" panose="020B0604020202020204" pitchFamily="34" charset="0"/>
              </a:rPr>
              <a:t>Children in need of state protection</a:t>
            </a:r>
          </a:p>
          <a:p>
            <a:pPr lvl="1"/>
            <a:endParaRPr lang="en-CA" sz="2800" dirty="0">
              <a:latin typeface="Arial" panose="020B0604020202020204" pitchFamily="34" charset="0"/>
              <a:cs typeface="Arial" panose="020B0604020202020204" pitchFamily="34" charset="0"/>
            </a:endParaRPr>
          </a:p>
          <a:p>
            <a:pPr lvl="1"/>
            <a:r>
              <a:rPr lang="en-CA" sz="2800" dirty="0">
                <a:latin typeface="Arial" panose="020B0604020202020204" pitchFamily="34" charset="0"/>
                <a:cs typeface="Arial" panose="020B0604020202020204" pitchFamily="34" charset="0"/>
              </a:rPr>
              <a:t>Basic rights and freedoms</a:t>
            </a:r>
          </a:p>
          <a:p>
            <a:pPr lvl="1"/>
            <a:endParaRPr lang="en-CA" sz="2800" dirty="0">
              <a:latin typeface="Arial" panose="020B0604020202020204" pitchFamily="34" charset="0"/>
              <a:cs typeface="Arial" panose="020B0604020202020204" pitchFamily="34" charset="0"/>
            </a:endParaRPr>
          </a:p>
          <a:p>
            <a:pPr lvl="1"/>
            <a:r>
              <a:rPr lang="en-CA" sz="2800" dirty="0">
                <a:latin typeface="Arial" panose="020B0604020202020204" pitchFamily="34" charset="0"/>
                <a:cs typeface="Arial" panose="020B0604020202020204" pitchFamily="34" charset="0"/>
              </a:rPr>
              <a:t>John Bowlby - Attachment Theory</a:t>
            </a:r>
          </a:p>
          <a:p>
            <a:pPr lvl="1"/>
            <a:endParaRPr lang="en-CA" sz="2800" dirty="0">
              <a:latin typeface="Arial" panose="020B0604020202020204" pitchFamily="34" charset="0"/>
              <a:cs typeface="Arial" panose="020B0604020202020204" pitchFamily="34" charset="0"/>
            </a:endParaRPr>
          </a:p>
          <a:p>
            <a:pPr lvl="1"/>
            <a:r>
              <a:rPr lang="en-CA" sz="2800" dirty="0">
                <a:latin typeface="Arial" panose="020B0604020202020204" pitchFamily="34" charset="0"/>
                <a:cs typeface="Arial" panose="020B0604020202020204" pitchFamily="34" charset="0"/>
              </a:rPr>
              <a:t>Mary Ainsworth - The Strange Situation Protocol</a:t>
            </a:r>
          </a:p>
          <a:p>
            <a:endParaRPr lang="en-CA" dirty="0"/>
          </a:p>
        </p:txBody>
      </p:sp>
    </p:spTree>
    <p:extLst>
      <p:ext uri="{BB962C8B-B14F-4D97-AF65-F5344CB8AC3E}">
        <p14:creationId xmlns:p14="http://schemas.microsoft.com/office/powerpoint/2010/main" val="255328662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130CA7-D1D7-49A2-B6FD-F160977141D4}"/>
              </a:ext>
            </a:extLst>
          </p:cNvPr>
          <p:cNvSpPr>
            <a:spLocks noGrp="1"/>
          </p:cNvSpPr>
          <p:nvPr>
            <p:ph type="title"/>
          </p:nvPr>
        </p:nvSpPr>
        <p:spPr>
          <a:xfrm>
            <a:off x="609600" y="592691"/>
            <a:ext cx="10972800" cy="1143000"/>
          </a:xfrm>
        </p:spPr>
        <p:txBody>
          <a:bodyPr>
            <a:noAutofit/>
          </a:bodyPr>
          <a:lstStyle/>
          <a:p>
            <a:r>
              <a:rPr lang="en-CA" dirty="0">
                <a:effectLst>
                  <a:outerShdw blurRad="50800" dist="38100" algn="l" rotWithShape="0">
                    <a:prstClr val="black">
                      <a:alpha val="40000"/>
                    </a:prstClr>
                  </a:outerShdw>
                </a:effectLst>
                <a:latin typeface="Arial" panose="020B0604020202020204" pitchFamily="34" charset="0"/>
                <a:cs typeface="Arial" panose="020B0604020202020204" pitchFamily="34" charset="0"/>
              </a:rPr>
              <a:t>Legislation Pertaining to Children’s Rights and Protection</a:t>
            </a:r>
          </a:p>
        </p:txBody>
      </p:sp>
      <p:sp>
        <p:nvSpPr>
          <p:cNvPr id="3" name="Content Placeholder 2">
            <a:extLst>
              <a:ext uri="{FF2B5EF4-FFF2-40B4-BE49-F238E27FC236}">
                <a16:creationId xmlns:a16="http://schemas.microsoft.com/office/drawing/2014/main" id="{0E649EEA-B099-419A-9483-BE9D8F0D8F16}"/>
              </a:ext>
            </a:extLst>
          </p:cNvPr>
          <p:cNvSpPr>
            <a:spLocks noGrp="1"/>
          </p:cNvSpPr>
          <p:nvPr>
            <p:ph idx="1"/>
          </p:nvPr>
        </p:nvSpPr>
        <p:spPr>
          <a:xfrm>
            <a:off x="1066800" y="2174214"/>
            <a:ext cx="10614660" cy="3931920"/>
          </a:xfrm>
        </p:spPr>
        <p:txBody>
          <a:bodyPr>
            <a:noAutofit/>
          </a:bodyPr>
          <a:lstStyle/>
          <a:p>
            <a:r>
              <a:rPr lang="en-CA" sz="2600" b="1" dirty="0">
                <a:latin typeface="Arial" panose="020B0604020202020204" pitchFamily="34" charset="0"/>
                <a:cs typeface="Arial" panose="020B0604020202020204" pitchFamily="34" charset="0"/>
              </a:rPr>
              <a:t>1982 </a:t>
            </a:r>
            <a:r>
              <a:rPr lang="en-CA" sz="2600" dirty="0">
                <a:latin typeface="Arial" panose="020B0604020202020204" pitchFamily="34" charset="0"/>
                <a:cs typeface="Arial" panose="020B0604020202020204" pitchFamily="34" charset="0"/>
              </a:rPr>
              <a:t>- The Canadian Charter of Rights and Freedoms</a:t>
            </a:r>
          </a:p>
          <a:p>
            <a:pPr lvl="1"/>
            <a:r>
              <a:rPr lang="en-CA" sz="2400" dirty="0">
                <a:latin typeface="Arial" panose="020B0604020202020204" pitchFamily="34" charset="0"/>
                <a:cs typeface="Arial" panose="020B0604020202020204" pitchFamily="34" charset="0"/>
              </a:rPr>
              <a:t>Parents have a vested interest in their relationship with their children</a:t>
            </a:r>
          </a:p>
          <a:p>
            <a:r>
              <a:rPr lang="en-CA" sz="2600" b="1" dirty="0">
                <a:latin typeface="Arial" panose="020B0604020202020204" pitchFamily="34" charset="0"/>
                <a:cs typeface="Arial" panose="020B0604020202020204" pitchFamily="34" charset="0"/>
              </a:rPr>
              <a:t>1984</a:t>
            </a:r>
            <a:r>
              <a:rPr lang="en-CA" sz="2600" dirty="0">
                <a:latin typeface="Arial" panose="020B0604020202020204" pitchFamily="34" charset="0"/>
                <a:cs typeface="Arial" panose="020B0604020202020204" pitchFamily="34" charset="0"/>
              </a:rPr>
              <a:t> – The </a:t>
            </a:r>
            <a:r>
              <a:rPr lang="en-CA" sz="2600" dirty="0" err="1">
                <a:latin typeface="Arial" panose="020B0604020202020204" pitchFamily="34" charset="0"/>
                <a:cs typeface="Arial" panose="020B0604020202020204" pitchFamily="34" charset="0"/>
              </a:rPr>
              <a:t>Badgley</a:t>
            </a:r>
            <a:r>
              <a:rPr lang="en-CA" sz="2600" dirty="0">
                <a:latin typeface="Arial" panose="020B0604020202020204" pitchFamily="34" charset="0"/>
                <a:cs typeface="Arial" panose="020B0604020202020204" pitchFamily="34" charset="0"/>
              </a:rPr>
              <a:t> Report</a:t>
            </a:r>
          </a:p>
          <a:p>
            <a:pPr lvl="1"/>
            <a:r>
              <a:rPr lang="en-CA" sz="2400" dirty="0">
                <a:latin typeface="Arial" panose="020B0604020202020204" pitchFamily="34" charset="0"/>
                <a:cs typeface="Arial" panose="020B0604020202020204" pitchFamily="34" charset="0"/>
              </a:rPr>
              <a:t>Bill C-15 (1988) – amended the sexual assault provisions of the Criminal Code of Canada</a:t>
            </a:r>
          </a:p>
          <a:p>
            <a:r>
              <a:rPr lang="en-CA" sz="2600" b="1" dirty="0">
                <a:latin typeface="Arial" panose="020B0604020202020204" pitchFamily="34" charset="0"/>
                <a:cs typeface="Arial" panose="020B0604020202020204" pitchFamily="34" charset="0"/>
              </a:rPr>
              <a:t>1989</a:t>
            </a:r>
            <a:r>
              <a:rPr lang="en-CA" sz="2600" dirty="0">
                <a:latin typeface="Arial" panose="020B0604020202020204" pitchFamily="34" charset="0"/>
                <a:cs typeface="Arial" panose="020B0604020202020204" pitchFamily="34" charset="0"/>
              </a:rPr>
              <a:t> – The United Nations Convention of the Rights of the Child </a:t>
            </a:r>
          </a:p>
          <a:p>
            <a:pPr lvl="1"/>
            <a:r>
              <a:rPr lang="en-CA" sz="2400" dirty="0">
                <a:latin typeface="Arial" panose="020B0604020202020204" pitchFamily="34" charset="0"/>
                <a:cs typeface="Arial" panose="020B0604020202020204" pitchFamily="34" charset="0"/>
              </a:rPr>
              <a:t>Canada became a signatory nation in 1991</a:t>
            </a:r>
          </a:p>
          <a:p>
            <a:pPr lvl="1"/>
            <a:r>
              <a:rPr lang="en-CA" sz="2400" dirty="0">
                <a:latin typeface="Arial" panose="020B0604020202020204" pitchFamily="34" charset="0"/>
                <a:cs typeface="Arial" panose="020B0604020202020204" pitchFamily="34" charset="0"/>
              </a:rPr>
              <a:t>Canada looks to the CRC for matters where legislation is ambiguous or non-existent</a:t>
            </a:r>
          </a:p>
          <a:p>
            <a:pPr marL="0" indent="0">
              <a:buNone/>
            </a:pPr>
            <a:endParaRPr lang="en-CA" sz="1900" dirty="0">
              <a:latin typeface="Arial" panose="020B0604020202020204" pitchFamily="34" charset="0"/>
              <a:cs typeface="Arial" panose="020B0604020202020204" pitchFamily="34" charset="0"/>
            </a:endParaRPr>
          </a:p>
          <a:p>
            <a:endParaRPr lang="en-CA" sz="22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25623860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367940-0E0A-40A9-A523-C44E89B721EE}"/>
              </a:ext>
            </a:extLst>
          </p:cNvPr>
          <p:cNvSpPr>
            <a:spLocks noGrp="1"/>
          </p:cNvSpPr>
          <p:nvPr>
            <p:ph type="title"/>
          </p:nvPr>
        </p:nvSpPr>
        <p:spPr/>
        <p:txBody>
          <a:bodyPr>
            <a:noAutofit/>
          </a:bodyPr>
          <a:lstStyle/>
          <a:p>
            <a:r>
              <a:rPr lang="en-CA" dirty="0">
                <a:effectLst>
                  <a:outerShdw blurRad="50800" dist="38100" algn="l" rotWithShape="0">
                    <a:prstClr val="black">
                      <a:alpha val="40000"/>
                    </a:prstClr>
                  </a:outerShdw>
                </a:effectLst>
                <a:latin typeface="Arial" panose="020B0604020202020204" pitchFamily="34" charset="0"/>
                <a:cs typeface="Arial" panose="020B0604020202020204" pitchFamily="34" charset="0"/>
              </a:rPr>
              <a:t>The Rise of the Child Welfare System in Canada</a:t>
            </a:r>
            <a:endParaRPr lang="en-CA" dirty="0">
              <a:effectLst>
                <a:outerShdw blurRad="50800" dist="38100" algn="l" rotWithShape="0">
                  <a:prstClr val="black">
                    <a:alpha val="40000"/>
                  </a:prstClr>
                </a:outerShdw>
              </a:effectLst>
            </a:endParaRPr>
          </a:p>
        </p:txBody>
      </p:sp>
      <p:sp>
        <p:nvSpPr>
          <p:cNvPr id="3" name="Content Placeholder 2">
            <a:extLst>
              <a:ext uri="{FF2B5EF4-FFF2-40B4-BE49-F238E27FC236}">
                <a16:creationId xmlns:a16="http://schemas.microsoft.com/office/drawing/2014/main" id="{FD9B78FB-ADB6-4737-A54C-2F479C84EC28}"/>
              </a:ext>
            </a:extLst>
          </p:cNvPr>
          <p:cNvSpPr>
            <a:spLocks noGrp="1"/>
          </p:cNvSpPr>
          <p:nvPr>
            <p:ph idx="1"/>
          </p:nvPr>
        </p:nvSpPr>
        <p:spPr>
          <a:xfrm>
            <a:off x="1066800" y="1589988"/>
            <a:ext cx="10058400" cy="4715562"/>
          </a:xfrm>
        </p:spPr>
        <p:txBody>
          <a:bodyPr>
            <a:normAutofit fontScale="85000" lnSpcReduction="20000"/>
          </a:bodyPr>
          <a:lstStyle/>
          <a:p>
            <a:endParaRPr lang="en-CA" sz="2600" dirty="0"/>
          </a:p>
          <a:p>
            <a:r>
              <a:rPr lang="en-CA" sz="3100" b="1" dirty="0">
                <a:latin typeface="Arial" panose="020B0604020202020204" pitchFamily="34" charset="0"/>
                <a:cs typeface="Arial" panose="020B0604020202020204" pitchFamily="34" charset="0"/>
              </a:rPr>
              <a:t>1799</a:t>
            </a:r>
            <a:r>
              <a:rPr lang="en-CA" sz="3100" dirty="0">
                <a:latin typeface="Arial" panose="020B0604020202020204" pitchFamily="34" charset="0"/>
                <a:cs typeface="Arial" panose="020B0604020202020204" pitchFamily="34" charset="0"/>
              </a:rPr>
              <a:t> - The Orphan’s Act</a:t>
            </a:r>
          </a:p>
          <a:p>
            <a:r>
              <a:rPr lang="en-CA" sz="3100" b="1" dirty="0">
                <a:latin typeface="Arial" panose="020B0604020202020204" pitchFamily="34" charset="0"/>
                <a:cs typeface="Arial" panose="020B0604020202020204" pitchFamily="34" charset="0"/>
              </a:rPr>
              <a:t>1851</a:t>
            </a:r>
            <a:r>
              <a:rPr lang="en-CA" sz="3100" dirty="0">
                <a:latin typeface="Arial" panose="020B0604020202020204" pitchFamily="34" charset="0"/>
                <a:cs typeface="Arial" panose="020B0604020202020204" pitchFamily="34" charset="0"/>
              </a:rPr>
              <a:t> - The Apprentices and Minors Act</a:t>
            </a:r>
          </a:p>
          <a:p>
            <a:pPr lvl="1"/>
            <a:r>
              <a:rPr lang="en-CA" sz="2600" dirty="0">
                <a:latin typeface="Arial" panose="020B0604020202020204" pitchFamily="34" charset="0"/>
                <a:cs typeface="Arial" panose="020B0604020202020204" pitchFamily="34" charset="0"/>
              </a:rPr>
              <a:t>Indicative of the prevailing emphasis on work ethic</a:t>
            </a:r>
          </a:p>
          <a:p>
            <a:r>
              <a:rPr lang="en-CA" sz="3100" dirty="0">
                <a:latin typeface="Arial" panose="020B0604020202020204" pitchFamily="34" charset="0"/>
                <a:cs typeface="Arial" panose="020B0604020202020204" pitchFamily="34" charset="0"/>
              </a:rPr>
              <a:t>Early twentieth century </a:t>
            </a:r>
            <a:r>
              <a:rPr lang="en-CA" sz="3100" i="1" dirty="0">
                <a:latin typeface="Arial" panose="020B0604020202020204" pitchFamily="34" charset="0"/>
                <a:cs typeface="Arial" panose="020B0604020202020204" pitchFamily="34" charset="0"/>
              </a:rPr>
              <a:t>- </a:t>
            </a:r>
            <a:r>
              <a:rPr lang="en-CA" sz="3100" i="1" dirty="0" err="1">
                <a:latin typeface="Arial" panose="020B0604020202020204" pitchFamily="34" charset="0"/>
                <a:cs typeface="Arial" panose="020B0604020202020204" pitchFamily="34" charset="0"/>
              </a:rPr>
              <a:t>Parens</a:t>
            </a:r>
            <a:r>
              <a:rPr lang="en-CA" sz="3100" i="1" dirty="0">
                <a:latin typeface="Arial" panose="020B0604020202020204" pitchFamily="34" charset="0"/>
                <a:cs typeface="Arial" panose="020B0604020202020204" pitchFamily="34" charset="0"/>
              </a:rPr>
              <a:t> Patriae</a:t>
            </a:r>
            <a:r>
              <a:rPr lang="en-CA" sz="3100" dirty="0">
                <a:latin typeface="Arial" panose="020B0604020202020204" pitchFamily="34" charset="0"/>
                <a:cs typeface="Arial" panose="020B0604020202020204" pitchFamily="34" charset="0"/>
              </a:rPr>
              <a:t> – “Protector” or “Father of the Country”</a:t>
            </a:r>
          </a:p>
          <a:p>
            <a:pPr lvl="1"/>
            <a:r>
              <a:rPr lang="en-CA" sz="2800" dirty="0">
                <a:latin typeface="Arial" panose="020B0604020202020204" pitchFamily="34" charset="0"/>
                <a:cs typeface="Arial" panose="020B0604020202020204" pitchFamily="34" charset="0"/>
              </a:rPr>
              <a:t>State duty to intervene if parents did not adequately care for their children</a:t>
            </a:r>
          </a:p>
          <a:p>
            <a:r>
              <a:rPr lang="en-CA" sz="3100" b="1" dirty="0">
                <a:latin typeface="Arial" panose="020B0604020202020204" pitchFamily="34" charset="0"/>
                <a:cs typeface="Arial" panose="020B0604020202020204" pitchFamily="34" charset="0"/>
              </a:rPr>
              <a:t>1908</a:t>
            </a:r>
            <a:r>
              <a:rPr lang="en-CA" sz="3100" dirty="0">
                <a:latin typeface="Arial" panose="020B0604020202020204" pitchFamily="34" charset="0"/>
                <a:cs typeface="Arial" panose="020B0604020202020204" pitchFamily="34" charset="0"/>
              </a:rPr>
              <a:t> – The Federal Juvenile Delinquents Act</a:t>
            </a:r>
          </a:p>
          <a:p>
            <a:r>
              <a:rPr lang="en-CA" sz="3100" b="1" dirty="0">
                <a:latin typeface="Arial" panose="020B0604020202020204" pitchFamily="34" charset="0"/>
                <a:cs typeface="Arial" panose="020B0604020202020204" pitchFamily="34" charset="0"/>
              </a:rPr>
              <a:t>1954</a:t>
            </a:r>
            <a:r>
              <a:rPr lang="en-CA" sz="3100" dirty="0">
                <a:latin typeface="Arial" panose="020B0604020202020204" pitchFamily="34" charset="0"/>
                <a:cs typeface="Arial" panose="020B0604020202020204" pitchFamily="34" charset="0"/>
              </a:rPr>
              <a:t> – Child Welfare Act</a:t>
            </a:r>
          </a:p>
          <a:p>
            <a:pPr lvl="1"/>
            <a:r>
              <a:rPr lang="en-CA" sz="2800" dirty="0">
                <a:latin typeface="Arial" panose="020B0604020202020204" pitchFamily="34" charset="0"/>
                <a:cs typeface="Arial" panose="020B0604020202020204" pitchFamily="34" charset="0"/>
              </a:rPr>
              <a:t>The establishment and growth of Child Protection Services and provincial departments of Child Welfare</a:t>
            </a:r>
          </a:p>
          <a:p>
            <a:pPr lvl="1"/>
            <a:endParaRPr lang="en-CA" sz="1800" i="1" dirty="0">
              <a:latin typeface="Arial" panose="020B0604020202020204" pitchFamily="34" charset="0"/>
              <a:cs typeface="Arial" panose="020B0604020202020204" pitchFamily="34" charset="0"/>
            </a:endParaRPr>
          </a:p>
          <a:p>
            <a:pPr lvl="1"/>
            <a:endParaRPr lang="en-CA" sz="1800" i="1" dirty="0">
              <a:latin typeface="Arial" panose="020B0604020202020204" pitchFamily="34" charset="0"/>
              <a:cs typeface="Arial" panose="020B0604020202020204" pitchFamily="34" charset="0"/>
            </a:endParaRPr>
          </a:p>
          <a:p>
            <a:endParaRPr lang="en-CA" sz="2000" dirty="0">
              <a:latin typeface="Arial" panose="020B0604020202020204" pitchFamily="34" charset="0"/>
              <a:cs typeface="Arial" panose="020B0604020202020204" pitchFamily="34" charset="0"/>
            </a:endParaRPr>
          </a:p>
          <a:p>
            <a:endParaRPr lang="en-CA"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70178295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ADECE1-AA9E-4AFF-979D-1F6D18F03D4A}"/>
              </a:ext>
            </a:extLst>
          </p:cNvPr>
          <p:cNvSpPr>
            <a:spLocks noGrp="1"/>
          </p:cNvSpPr>
          <p:nvPr>
            <p:ph type="title"/>
          </p:nvPr>
        </p:nvSpPr>
        <p:spPr/>
        <p:txBody>
          <a:bodyPr>
            <a:normAutofit/>
          </a:bodyPr>
          <a:lstStyle/>
          <a:p>
            <a:r>
              <a:rPr lang="en-CA" dirty="0">
                <a:effectLst>
                  <a:outerShdw blurRad="50800" dist="38100" algn="l" rotWithShape="0">
                    <a:prstClr val="black">
                      <a:alpha val="40000"/>
                    </a:prstClr>
                  </a:outerShdw>
                </a:effectLst>
                <a:latin typeface="Arial" panose="020B0604020202020204" pitchFamily="34" charset="0"/>
                <a:cs typeface="Arial" panose="020B0604020202020204" pitchFamily="34" charset="0"/>
              </a:rPr>
              <a:t>Contemporary Child Welfare</a:t>
            </a:r>
          </a:p>
        </p:txBody>
      </p:sp>
      <p:sp>
        <p:nvSpPr>
          <p:cNvPr id="3" name="Content Placeholder 2">
            <a:extLst>
              <a:ext uri="{FF2B5EF4-FFF2-40B4-BE49-F238E27FC236}">
                <a16:creationId xmlns:a16="http://schemas.microsoft.com/office/drawing/2014/main" id="{3260A4BA-D8B7-473E-8C55-0650D47AB76E}"/>
              </a:ext>
            </a:extLst>
          </p:cNvPr>
          <p:cNvSpPr>
            <a:spLocks noGrp="1"/>
          </p:cNvSpPr>
          <p:nvPr>
            <p:ph idx="1"/>
          </p:nvPr>
        </p:nvSpPr>
        <p:spPr>
          <a:xfrm>
            <a:off x="1066800" y="1874520"/>
            <a:ext cx="10058400" cy="4457700"/>
          </a:xfrm>
          <a:noFill/>
        </p:spPr>
        <p:txBody>
          <a:bodyPr>
            <a:normAutofit fontScale="92500" lnSpcReduction="20000"/>
          </a:bodyPr>
          <a:lstStyle/>
          <a:p>
            <a:r>
              <a:rPr lang="en-CA" sz="3000" dirty="0">
                <a:latin typeface="Arial" panose="020B0604020202020204" pitchFamily="34" charset="0"/>
                <a:cs typeface="Arial" panose="020B0604020202020204" pitchFamily="34" charset="0"/>
              </a:rPr>
              <a:t>Public inquiries into the deaths of children</a:t>
            </a:r>
          </a:p>
          <a:p>
            <a:pPr marL="0" indent="0">
              <a:buNone/>
            </a:pPr>
            <a:r>
              <a:rPr lang="en-CA" sz="2800" dirty="0">
                <a:latin typeface="Arial" panose="020B0604020202020204" pitchFamily="34" charset="0"/>
                <a:cs typeface="Arial" panose="020B0604020202020204" pitchFamily="34" charset="0"/>
              </a:rPr>
              <a:t>	- Child Welfare Reform Agenda</a:t>
            </a:r>
          </a:p>
          <a:p>
            <a:pPr marL="0" indent="0">
              <a:buNone/>
            </a:pPr>
            <a:r>
              <a:rPr lang="en-CA" sz="2800" dirty="0">
                <a:latin typeface="Arial" panose="020B0604020202020204" pitchFamily="34" charset="0"/>
                <a:cs typeface="Arial" panose="020B0604020202020204" pitchFamily="34" charset="0"/>
              </a:rPr>
              <a:t>	- Independent review committees</a:t>
            </a:r>
          </a:p>
          <a:p>
            <a:pPr marL="0" indent="0">
              <a:buNone/>
            </a:pPr>
            <a:r>
              <a:rPr lang="en-CA" sz="2800" dirty="0">
                <a:latin typeface="Arial" panose="020B0604020202020204" pitchFamily="34" charset="0"/>
                <a:cs typeface="Arial" panose="020B0604020202020204" pitchFamily="34" charset="0"/>
              </a:rPr>
              <a:t>	- Gove Report</a:t>
            </a:r>
          </a:p>
          <a:p>
            <a:pPr marL="0" indent="0">
              <a:buNone/>
            </a:pPr>
            <a:endParaRPr lang="en-CA" sz="1900" dirty="0">
              <a:latin typeface="Arial" panose="020B0604020202020204" pitchFamily="34" charset="0"/>
              <a:cs typeface="Arial" panose="020B0604020202020204" pitchFamily="34" charset="0"/>
            </a:endParaRPr>
          </a:p>
          <a:p>
            <a:r>
              <a:rPr lang="en-CA" sz="3000" dirty="0">
                <a:latin typeface="Arial" panose="020B0604020202020204" pitchFamily="34" charset="0"/>
                <a:cs typeface="Arial" panose="020B0604020202020204" pitchFamily="34" charset="0"/>
              </a:rPr>
              <a:t>Competing demands: protecting children from abuse and neglect while concurrently maintaining the rights of the family</a:t>
            </a:r>
          </a:p>
          <a:p>
            <a:pPr marL="0" indent="0">
              <a:buNone/>
            </a:pPr>
            <a:endParaRPr lang="en-CA" sz="1900" dirty="0">
              <a:latin typeface="Arial" panose="020B0604020202020204" pitchFamily="34" charset="0"/>
              <a:cs typeface="Arial" panose="020B0604020202020204" pitchFamily="34" charset="0"/>
            </a:endParaRPr>
          </a:p>
          <a:p>
            <a:r>
              <a:rPr lang="en-CA" sz="3000" dirty="0">
                <a:latin typeface="Arial" panose="020B0604020202020204" pitchFamily="34" charset="0"/>
                <a:cs typeface="Arial" panose="020B0604020202020204" pitchFamily="34" charset="0"/>
              </a:rPr>
              <a:t>The best interest and safety of the child principle remains central to child welfare investigation and intervention</a:t>
            </a:r>
          </a:p>
          <a:p>
            <a:pPr marL="0" indent="0">
              <a:buNone/>
            </a:pPr>
            <a:endParaRPr lang="en-CA" sz="2000" dirty="0"/>
          </a:p>
        </p:txBody>
      </p:sp>
    </p:spTree>
    <p:extLst>
      <p:ext uri="{BB962C8B-B14F-4D97-AF65-F5344CB8AC3E}">
        <p14:creationId xmlns:p14="http://schemas.microsoft.com/office/powerpoint/2010/main" val="288549744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BB17CA-539A-4B99-BEFD-6320473C819C}"/>
              </a:ext>
            </a:extLst>
          </p:cNvPr>
          <p:cNvSpPr>
            <a:spLocks noGrp="1"/>
          </p:cNvSpPr>
          <p:nvPr>
            <p:ph type="title"/>
          </p:nvPr>
        </p:nvSpPr>
        <p:spPr/>
        <p:txBody>
          <a:bodyPr>
            <a:normAutofit/>
          </a:bodyPr>
          <a:lstStyle/>
          <a:p>
            <a:r>
              <a:rPr lang="en-CA" dirty="0">
                <a:effectLst>
                  <a:outerShdw blurRad="50800" dist="38100" algn="l" rotWithShape="0">
                    <a:prstClr val="black">
                      <a:alpha val="40000"/>
                    </a:prstClr>
                  </a:outerShdw>
                </a:effectLst>
                <a:latin typeface="Arial" panose="020B0604020202020204" pitchFamily="34" charset="0"/>
                <a:cs typeface="Arial" panose="020B0604020202020204" pitchFamily="34" charset="0"/>
              </a:rPr>
              <a:t>Contemporary Child Welfare</a:t>
            </a:r>
          </a:p>
        </p:txBody>
      </p:sp>
      <p:sp>
        <p:nvSpPr>
          <p:cNvPr id="3" name="Content Placeholder 2">
            <a:extLst>
              <a:ext uri="{FF2B5EF4-FFF2-40B4-BE49-F238E27FC236}">
                <a16:creationId xmlns:a16="http://schemas.microsoft.com/office/drawing/2014/main" id="{5E69CFCD-A552-481A-B3E7-5D50FEE20D35}"/>
              </a:ext>
            </a:extLst>
          </p:cNvPr>
          <p:cNvSpPr>
            <a:spLocks noGrp="1"/>
          </p:cNvSpPr>
          <p:nvPr>
            <p:ph idx="1"/>
          </p:nvPr>
        </p:nvSpPr>
        <p:spPr>
          <a:xfrm>
            <a:off x="1066800" y="1365250"/>
            <a:ext cx="10237470" cy="4869180"/>
          </a:xfrm>
        </p:spPr>
        <p:txBody>
          <a:bodyPr>
            <a:noAutofit/>
          </a:bodyPr>
          <a:lstStyle/>
          <a:p>
            <a:r>
              <a:rPr lang="en-CA" sz="2800" b="1" dirty="0">
                <a:latin typeface="Arial" panose="020B0604020202020204" pitchFamily="34" charset="0"/>
                <a:cs typeface="Arial" panose="020B0604020202020204" pitchFamily="34" charset="0"/>
              </a:rPr>
              <a:t>Child Welfare</a:t>
            </a:r>
            <a:r>
              <a:rPr lang="en-CA" sz="2800" dirty="0">
                <a:latin typeface="Arial" panose="020B0604020202020204" pitchFamily="34" charset="0"/>
                <a:cs typeface="Arial" panose="020B0604020202020204" pitchFamily="34" charset="0"/>
              </a:rPr>
              <a:t>: refers to government and private services whose aim is to protect child and encourage family stability</a:t>
            </a:r>
          </a:p>
          <a:p>
            <a:endParaRPr lang="en-CA" sz="800" dirty="0">
              <a:latin typeface="Arial" panose="020B0604020202020204" pitchFamily="34" charset="0"/>
              <a:cs typeface="Arial" panose="020B0604020202020204" pitchFamily="34" charset="0"/>
            </a:endParaRPr>
          </a:p>
          <a:p>
            <a:r>
              <a:rPr lang="en-CA" sz="2800" dirty="0">
                <a:latin typeface="Arial" panose="020B0604020202020204" pitchFamily="34" charset="0"/>
                <a:cs typeface="Arial" panose="020B0604020202020204" pitchFamily="34" charset="0"/>
              </a:rPr>
              <a:t>Activities and services central to child welfare:</a:t>
            </a:r>
          </a:p>
          <a:p>
            <a:pPr lvl="1"/>
            <a:r>
              <a:rPr lang="en-CA" sz="2600" dirty="0">
                <a:latin typeface="Arial" panose="020B0604020202020204" pitchFamily="34" charset="0"/>
                <a:cs typeface="Arial" panose="020B0604020202020204" pitchFamily="34" charset="0"/>
              </a:rPr>
              <a:t>1) Family support such as counselling</a:t>
            </a:r>
          </a:p>
          <a:p>
            <a:pPr lvl="1"/>
            <a:r>
              <a:rPr lang="en-CA" sz="2600" dirty="0">
                <a:latin typeface="Arial" panose="020B0604020202020204" pitchFamily="34" charset="0"/>
                <a:cs typeface="Arial" panose="020B0604020202020204" pitchFamily="34" charset="0"/>
              </a:rPr>
              <a:t>2) Child protection – assessing and investigating</a:t>
            </a:r>
          </a:p>
          <a:p>
            <a:pPr lvl="1"/>
            <a:r>
              <a:rPr lang="en-CA" sz="2600" dirty="0">
                <a:latin typeface="Arial" panose="020B0604020202020204" pitchFamily="34" charset="0"/>
                <a:cs typeface="Arial" panose="020B0604020202020204" pitchFamily="34" charset="0"/>
              </a:rPr>
              <a:t>3) Child placement</a:t>
            </a:r>
          </a:p>
          <a:p>
            <a:pPr lvl="1"/>
            <a:r>
              <a:rPr lang="en-CA" sz="2600" dirty="0">
                <a:latin typeface="Arial" panose="020B0604020202020204" pitchFamily="34" charset="0"/>
                <a:cs typeface="Arial" panose="020B0604020202020204" pitchFamily="34" charset="0"/>
              </a:rPr>
              <a:t>4) Adoption</a:t>
            </a:r>
          </a:p>
          <a:p>
            <a:pPr lvl="1"/>
            <a:r>
              <a:rPr lang="en-CA" sz="2600" dirty="0">
                <a:latin typeface="Arial" panose="020B0604020202020204" pitchFamily="34" charset="0"/>
                <a:cs typeface="Arial" panose="020B0604020202020204" pitchFamily="34" charset="0"/>
              </a:rPr>
              <a:t>5) Foster care</a:t>
            </a:r>
          </a:p>
          <a:p>
            <a:pPr marL="274320" lvl="1" indent="0">
              <a:buNone/>
            </a:pPr>
            <a:endParaRPr lang="en-CA" sz="800" dirty="0">
              <a:latin typeface="Arial" panose="020B0604020202020204" pitchFamily="34" charset="0"/>
              <a:cs typeface="Arial" panose="020B0604020202020204" pitchFamily="34" charset="0"/>
            </a:endParaRPr>
          </a:p>
          <a:p>
            <a:pPr marL="274320" lvl="1" indent="0">
              <a:buNone/>
            </a:pPr>
            <a:r>
              <a:rPr lang="en-CA" sz="2800" dirty="0">
                <a:latin typeface="Arial" panose="020B0604020202020204" pitchFamily="34" charset="0"/>
                <a:cs typeface="Arial" panose="020B0604020202020204" pitchFamily="34" charset="0"/>
              </a:rPr>
              <a:t>There does not exists a single, unified system of child welfare</a:t>
            </a:r>
          </a:p>
        </p:txBody>
      </p:sp>
    </p:spTree>
    <p:extLst>
      <p:ext uri="{BB962C8B-B14F-4D97-AF65-F5344CB8AC3E}">
        <p14:creationId xmlns:p14="http://schemas.microsoft.com/office/powerpoint/2010/main" val="241921774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2ABFBB-6480-4D50-B5FA-29BFC81EBE5B}"/>
              </a:ext>
            </a:extLst>
          </p:cNvPr>
          <p:cNvSpPr>
            <a:spLocks noGrp="1"/>
          </p:cNvSpPr>
          <p:nvPr>
            <p:ph type="title"/>
          </p:nvPr>
        </p:nvSpPr>
        <p:spPr/>
        <p:txBody>
          <a:bodyPr>
            <a:normAutofit/>
          </a:bodyPr>
          <a:lstStyle/>
          <a:p>
            <a:r>
              <a:rPr lang="en-CA" dirty="0">
                <a:effectLst>
                  <a:outerShdw blurRad="50800" dist="38100" algn="l" rotWithShape="0">
                    <a:prstClr val="black">
                      <a:alpha val="40000"/>
                    </a:prstClr>
                  </a:outerShdw>
                </a:effectLst>
                <a:latin typeface="Arial" panose="020B0604020202020204" pitchFamily="34" charset="0"/>
                <a:cs typeface="Arial" panose="020B0604020202020204" pitchFamily="34" charset="0"/>
              </a:rPr>
              <a:t>Mandatory Reporters</a:t>
            </a:r>
          </a:p>
        </p:txBody>
      </p:sp>
      <p:sp>
        <p:nvSpPr>
          <p:cNvPr id="3" name="Content Placeholder 2">
            <a:extLst>
              <a:ext uri="{FF2B5EF4-FFF2-40B4-BE49-F238E27FC236}">
                <a16:creationId xmlns:a16="http://schemas.microsoft.com/office/drawing/2014/main" id="{AB997783-F77E-425F-9B56-011F58A1B36E}"/>
              </a:ext>
            </a:extLst>
          </p:cNvPr>
          <p:cNvSpPr>
            <a:spLocks noGrp="1"/>
          </p:cNvSpPr>
          <p:nvPr>
            <p:ph idx="1"/>
          </p:nvPr>
        </p:nvSpPr>
        <p:spPr>
          <a:xfrm>
            <a:off x="1066800" y="1652270"/>
            <a:ext cx="10058400" cy="4640580"/>
          </a:xfrm>
        </p:spPr>
        <p:txBody>
          <a:bodyPr>
            <a:normAutofit lnSpcReduction="10000"/>
          </a:bodyPr>
          <a:lstStyle/>
          <a:p>
            <a:r>
              <a:rPr lang="en-CA" sz="2800" dirty="0">
                <a:latin typeface="Arial" panose="020B0604020202020204" pitchFamily="34" charset="0"/>
                <a:cs typeface="Arial" panose="020B0604020202020204" pitchFamily="34" charset="0"/>
              </a:rPr>
              <a:t>Mandatory reporters: persons required by provincial and territorial law to report suspicions of child abuse or neglect</a:t>
            </a:r>
          </a:p>
          <a:p>
            <a:pPr marL="0" indent="0">
              <a:buNone/>
            </a:pPr>
            <a:endParaRPr lang="en-CA" sz="1900" dirty="0">
              <a:latin typeface="Arial" panose="020B0604020202020204" pitchFamily="34" charset="0"/>
              <a:cs typeface="Arial" panose="020B0604020202020204" pitchFamily="34" charset="0"/>
            </a:endParaRPr>
          </a:p>
          <a:p>
            <a:r>
              <a:rPr lang="en-CA" sz="2800" dirty="0">
                <a:latin typeface="Arial" panose="020B0604020202020204" pitchFamily="34" charset="0"/>
                <a:cs typeface="Arial" panose="020B0604020202020204" pitchFamily="34" charset="0"/>
              </a:rPr>
              <a:t>Mandatory reporters vary by province</a:t>
            </a:r>
          </a:p>
          <a:p>
            <a:pPr marL="0" indent="0">
              <a:buNone/>
            </a:pPr>
            <a:endParaRPr lang="en-CA" sz="1900" dirty="0">
              <a:latin typeface="Arial" panose="020B0604020202020204" pitchFamily="34" charset="0"/>
              <a:cs typeface="Arial" panose="020B0604020202020204" pitchFamily="34" charset="0"/>
            </a:endParaRPr>
          </a:p>
          <a:p>
            <a:r>
              <a:rPr lang="en-CA" sz="2800" dirty="0">
                <a:latin typeface="Arial" panose="020B0604020202020204" pitchFamily="34" charset="0"/>
                <a:cs typeface="Arial" panose="020B0604020202020204" pitchFamily="34" charset="0"/>
              </a:rPr>
              <a:t>Research has shown that reports from professional sources tend to be substantiated at higher rates than non-professional sources</a:t>
            </a:r>
          </a:p>
          <a:p>
            <a:pPr marL="0" indent="0">
              <a:buNone/>
            </a:pPr>
            <a:endParaRPr lang="en-CA" sz="1900" dirty="0">
              <a:latin typeface="Arial" panose="020B0604020202020204" pitchFamily="34" charset="0"/>
              <a:cs typeface="Arial" panose="020B0604020202020204" pitchFamily="34" charset="0"/>
            </a:endParaRPr>
          </a:p>
          <a:p>
            <a:r>
              <a:rPr lang="en-CA" sz="2800" dirty="0">
                <a:latin typeface="Arial" panose="020B0604020202020204" pitchFamily="34" charset="0"/>
                <a:cs typeface="Arial" panose="020B0604020202020204" pitchFamily="34" charset="0"/>
              </a:rPr>
              <a:t>50% of all reports to Child Protection Services come from professional reporters</a:t>
            </a:r>
          </a:p>
          <a:p>
            <a:endParaRPr lang="en-CA" dirty="0"/>
          </a:p>
          <a:p>
            <a:endParaRPr lang="en-CA" dirty="0"/>
          </a:p>
        </p:txBody>
      </p:sp>
    </p:spTree>
    <p:extLst>
      <p:ext uri="{BB962C8B-B14F-4D97-AF65-F5344CB8AC3E}">
        <p14:creationId xmlns:p14="http://schemas.microsoft.com/office/powerpoint/2010/main" val="3125512854"/>
      </p:ext>
    </p:extLst>
  </p:cSld>
  <p:clrMapOvr>
    <a:masterClrMapping/>
  </p:clrMapOvr>
</p:sld>
</file>

<file path=ppt/theme/theme1.xml><?xml version="1.0" encoding="utf-8"?>
<a:theme xmlns:a="http://schemas.openxmlformats.org/drawingml/2006/main" name="OUP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OUP theme" id="{7A0D427D-46FF-4A2B-9236-F66C138F048D}" vid="{BC451F19-10C0-41C1-BE7B-12EFC857DB8B}"/>
    </a:ext>
  </a:extLst>
</a:theme>
</file>

<file path=ppt/theme/theme2.xml><?xml version="1.0" encoding="utf-8"?>
<a:theme xmlns:a="http://schemas.openxmlformats.org/drawingml/2006/main" name="1_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Oxford Template 2020-05-05" id="{B78F6A64-C076-4E15-90E5-9A59F0E29698}" vid="{4E7A6230-715B-4185-B28B-DDAA513E7FCA}"/>
    </a:ext>
  </a:extLst>
</a:theme>
</file>

<file path=ppt/theme/theme3.xml><?xml version="1.0" encoding="utf-8"?>
<a:theme xmlns:a="http://schemas.openxmlformats.org/drawingml/2006/main" name="1_OUP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OUP theme" id="{7A0D427D-46FF-4A2B-9236-F66C138F048D}" vid="{BC451F19-10C0-41C1-BE7B-12EFC857DB8B}"/>
    </a:ext>
  </a:extLst>
</a:theme>
</file>

<file path=ppt/theme/theme4.xml><?xml version="1.0" encoding="utf-8"?>
<a:theme xmlns:a="http://schemas.openxmlformats.org/drawingml/2006/main" name="2_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Oxford Template 2020-05-05" id="{B78F6A64-C076-4E15-90E5-9A59F0E29698}" vid="{4E7A6230-715B-4185-B28B-DDAA513E7FCA}"/>
    </a:ext>
  </a:ext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OUP theme</Template>
  <TotalTime>42</TotalTime>
  <Words>1253</Words>
  <Application>Microsoft Office PowerPoint</Application>
  <PresentationFormat>Widescreen</PresentationFormat>
  <Paragraphs>126</Paragraphs>
  <Slides>18</Slides>
  <Notes>0</Notes>
  <HiddenSlides>0</HiddenSlides>
  <MMClips>0</MMClips>
  <ScaleCrop>false</ScaleCrop>
  <HeadingPairs>
    <vt:vector size="6" baseType="variant">
      <vt:variant>
        <vt:lpstr>Fonts Used</vt:lpstr>
      </vt:variant>
      <vt:variant>
        <vt:i4>2</vt:i4>
      </vt:variant>
      <vt:variant>
        <vt:lpstr>Theme</vt:lpstr>
      </vt:variant>
      <vt:variant>
        <vt:i4>4</vt:i4>
      </vt:variant>
      <vt:variant>
        <vt:lpstr>Slide Titles</vt:lpstr>
      </vt:variant>
      <vt:variant>
        <vt:i4>18</vt:i4>
      </vt:variant>
    </vt:vector>
  </HeadingPairs>
  <TitlesOfParts>
    <vt:vector size="24" baseType="lpstr">
      <vt:lpstr>Arial</vt:lpstr>
      <vt:lpstr>Calibri</vt:lpstr>
      <vt:lpstr>OUP theme</vt:lpstr>
      <vt:lpstr>1_Custom Design</vt:lpstr>
      <vt:lpstr>1_OUP theme</vt:lpstr>
      <vt:lpstr>2_Custom Design</vt:lpstr>
      <vt:lpstr>Historical Foundations of Canadian Child Welfare and Mandatory Reporting</vt:lpstr>
      <vt:lpstr>Learning Objectives</vt:lpstr>
      <vt:lpstr>Historical Perspectives of Children</vt:lpstr>
      <vt:lpstr>Historical Perspectives of Children </vt:lpstr>
      <vt:lpstr>Legislation Pertaining to Children’s Rights and Protection</vt:lpstr>
      <vt:lpstr>The Rise of the Child Welfare System in Canada</vt:lpstr>
      <vt:lpstr>Contemporary Child Welfare</vt:lpstr>
      <vt:lpstr>Contemporary Child Welfare</vt:lpstr>
      <vt:lpstr>Mandatory Reporters</vt:lpstr>
      <vt:lpstr>Indigenous Children and the  Child Welfare System</vt:lpstr>
      <vt:lpstr>Indigenous Children and the  Child Welfare System</vt:lpstr>
      <vt:lpstr>Indigenous Children and the  Child Welfare System</vt:lpstr>
      <vt:lpstr>Case Example</vt:lpstr>
      <vt:lpstr>Case Example Continued</vt:lpstr>
      <vt:lpstr>Discussion Questions</vt:lpstr>
      <vt:lpstr>Questions for Critical Reflection</vt:lpstr>
      <vt:lpstr>Questions for Critical Reflection</vt:lpstr>
      <vt:lpstr>References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Historical Foundations of Canadian Child Welfare and Mandatory Reporting</dc:title>
  <dc:creator>Cassandra Etherington</dc:creator>
  <cp:lastModifiedBy>HARP, Ris</cp:lastModifiedBy>
  <cp:revision>81</cp:revision>
  <dcterms:created xsi:type="dcterms:W3CDTF">2018-06-11T16:17:52Z</dcterms:created>
  <dcterms:modified xsi:type="dcterms:W3CDTF">2021-03-10T18:50:33Z</dcterms:modified>
</cp:coreProperties>
</file>