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426"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171635D7-5122-40CD-ADFE-A5C8038B9DC9}" type="datetimeFigureOut">
              <a:rPr lang="en-US" smtClean="0">
                <a:solidFill>
                  <a:srgbClr val="464646"/>
                </a:solidFill>
              </a:rPr>
              <a:pPr/>
              <a:t>5/17/2021</a:t>
            </a:fld>
            <a:endParaRPr lang="en-US">
              <a:solidFill>
                <a:srgbClr val="464646"/>
              </a:solidFill>
            </a:endParaRPr>
          </a:p>
        </p:txBody>
      </p:sp>
      <p:sp>
        <p:nvSpPr>
          <p:cNvPr id="17" name="Footer Placeholder 16"/>
          <p:cNvSpPr>
            <a:spLocks noGrp="1"/>
          </p:cNvSpPr>
          <p:nvPr>
            <p:ph type="ftr" sz="quarter" idx="11"/>
          </p:nvPr>
        </p:nvSpPr>
        <p:spPr>
          <a:xfrm>
            <a:off x="2898648" y="6355080"/>
            <a:ext cx="3474720" cy="365760"/>
          </a:xfrm>
        </p:spPr>
        <p:txBody>
          <a:bodyPr/>
          <a:lstStyle/>
          <a:p>
            <a:endParaRPr lang="en-US">
              <a:solidFill>
                <a:srgbClr val="464646"/>
              </a:solidFill>
            </a:endParaRPr>
          </a:p>
        </p:txBody>
      </p:sp>
      <p:sp>
        <p:nvSpPr>
          <p:cNvPr id="29" name="Slide Number Placeholder 28"/>
          <p:cNvSpPr>
            <a:spLocks noGrp="1"/>
          </p:cNvSpPr>
          <p:nvPr>
            <p:ph type="sldNum" sz="quarter" idx="12"/>
          </p:nvPr>
        </p:nvSpPr>
        <p:spPr>
          <a:xfrm>
            <a:off x="1216152" y="6355080"/>
            <a:ext cx="1219200" cy="365760"/>
          </a:xfrm>
        </p:spPr>
        <p:txBody>
          <a:bodyPr/>
          <a:lstStyle/>
          <a:p>
            <a:fld id="{74E0EE7D-56EB-4289-8748-9FD4E1967DFF}" type="slidenum">
              <a:rPr lang="en-US" smtClean="0">
                <a:solidFill>
                  <a:srgbClr val="464646"/>
                </a:solidFill>
              </a:rPr>
              <a:pPr/>
              <a:t>‹#›</a:t>
            </a:fld>
            <a:endParaRPr lang="en-US">
              <a:solidFill>
                <a:srgbClr val="464646"/>
              </a:solidFill>
            </a:endParaRPr>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92659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71635D7-5122-40CD-ADFE-A5C8038B9DC9}" type="datetimeFigureOut">
              <a:rPr lang="en-US" smtClean="0">
                <a:solidFill>
                  <a:srgbClr val="464646"/>
                </a:solidFill>
              </a:rPr>
              <a:pPr/>
              <a:t>5/17/2021</a:t>
            </a:fld>
            <a:endParaRPr lang="en-US">
              <a:solidFill>
                <a:srgbClr val="464646"/>
              </a:solidFill>
            </a:endParaRPr>
          </a:p>
        </p:txBody>
      </p:sp>
      <p:sp>
        <p:nvSpPr>
          <p:cNvPr id="5" name="Footer Placeholder 4"/>
          <p:cNvSpPr>
            <a:spLocks noGrp="1"/>
          </p:cNvSpPr>
          <p:nvPr>
            <p:ph type="ftr" sz="quarter" idx="11"/>
          </p:nvPr>
        </p:nvSpPr>
        <p:spPr/>
        <p:txBody>
          <a:bodyPr/>
          <a:lstStyle/>
          <a:p>
            <a:endParaRPr lang="en-US">
              <a:solidFill>
                <a:srgbClr val="464646"/>
              </a:solidFill>
            </a:endParaRPr>
          </a:p>
        </p:txBody>
      </p:sp>
      <p:sp>
        <p:nvSpPr>
          <p:cNvPr id="6" name="Slide Number Placeholder 5"/>
          <p:cNvSpPr>
            <a:spLocks noGrp="1"/>
          </p:cNvSpPr>
          <p:nvPr>
            <p:ph type="sldNum" sz="quarter" idx="12"/>
          </p:nvPr>
        </p:nvSpPr>
        <p:spPr/>
        <p:txBody>
          <a:bodyPr/>
          <a:lstStyle/>
          <a:p>
            <a:fld id="{74E0EE7D-56EB-4289-8748-9FD4E1967DFF}" type="slidenum">
              <a:rPr lang="en-US" smtClean="0">
                <a:solidFill>
                  <a:srgbClr val="464646"/>
                </a:solidFill>
              </a:rPr>
              <a:pPr/>
              <a:t>‹#›</a:t>
            </a:fld>
            <a:endParaRPr lang="en-US">
              <a:solidFill>
                <a:srgbClr val="464646"/>
              </a:solidFill>
            </a:endParaRPr>
          </a:p>
        </p:txBody>
      </p:sp>
    </p:spTree>
    <p:extLst>
      <p:ext uri="{BB962C8B-B14F-4D97-AF65-F5344CB8AC3E}">
        <p14:creationId xmlns:p14="http://schemas.microsoft.com/office/powerpoint/2010/main" val="3584742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71635D7-5122-40CD-ADFE-A5C8038B9DC9}" type="datetimeFigureOut">
              <a:rPr lang="en-US" smtClean="0">
                <a:solidFill>
                  <a:srgbClr val="464646"/>
                </a:solidFill>
              </a:rPr>
              <a:pPr/>
              <a:t>5/17/2021</a:t>
            </a:fld>
            <a:endParaRPr lang="en-US">
              <a:solidFill>
                <a:srgbClr val="464646"/>
              </a:solidFill>
            </a:endParaRPr>
          </a:p>
        </p:txBody>
      </p:sp>
      <p:sp>
        <p:nvSpPr>
          <p:cNvPr id="5" name="Footer Placeholder 4"/>
          <p:cNvSpPr>
            <a:spLocks noGrp="1"/>
          </p:cNvSpPr>
          <p:nvPr>
            <p:ph type="ftr" sz="quarter" idx="11"/>
          </p:nvPr>
        </p:nvSpPr>
        <p:spPr/>
        <p:txBody>
          <a:bodyPr/>
          <a:lstStyle/>
          <a:p>
            <a:endParaRPr lang="en-US">
              <a:solidFill>
                <a:srgbClr val="464646"/>
              </a:solidFill>
            </a:endParaRPr>
          </a:p>
        </p:txBody>
      </p:sp>
      <p:sp>
        <p:nvSpPr>
          <p:cNvPr id="6" name="Slide Number Placeholder 5"/>
          <p:cNvSpPr>
            <a:spLocks noGrp="1"/>
          </p:cNvSpPr>
          <p:nvPr>
            <p:ph type="sldNum" sz="quarter" idx="12"/>
          </p:nvPr>
        </p:nvSpPr>
        <p:spPr/>
        <p:txBody>
          <a:bodyPr/>
          <a:lstStyle/>
          <a:p>
            <a:fld id="{74E0EE7D-56EB-4289-8748-9FD4E1967DFF}" type="slidenum">
              <a:rPr lang="en-US" smtClean="0">
                <a:solidFill>
                  <a:srgbClr val="464646"/>
                </a:solidFill>
              </a:rPr>
              <a:pPr/>
              <a:t>‹#›</a:t>
            </a:fld>
            <a:endParaRPr lang="en-US">
              <a:solidFill>
                <a:srgbClr val="464646"/>
              </a:solidFill>
            </a:endParaRPr>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596058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171635D7-5122-40CD-ADFE-A5C8038B9DC9}" type="datetimeFigureOut">
              <a:rPr lang="en-US" smtClean="0">
                <a:solidFill>
                  <a:srgbClr val="464646"/>
                </a:solidFill>
              </a:rPr>
              <a:pPr/>
              <a:t>5/17/2021</a:t>
            </a:fld>
            <a:endParaRPr lang="en-US">
              <a:solidFill>
                <a:srgbClr val="464646"/>
              </a:solidFill>
            </a:endParaRPr>
          </a:p>
        </p:txBody>
      </p:sp>
      <p:sp>
        <p:nvSpPr>
          <p:cNvPr id="5" name="Footer Placeholder 4"/>
          <p:cNvSpPr>
            <a:spLocks noGrp="1"/>
          </p:cNvSpPr>
          <p:nvPr>
            <p:ph type="ftr" sz="quarter" idx="11"/>
          </p:nvPr>
        </p:nvSpPr>
        <p:spPr/>
        <p:txBody>
          <a:bodyPr/>
          <a:lstStyle/>
          <a:p>
            <a:endParaRPr lang="en-US">
              <a:solidFill>
                <a:srgbClr val="464646"/>
              </a:solidFill>
            </a:endParaRPr>
          </a:p>
        </p:txBody>
      </p:sp>
      <p:sp>
        <p:nvSpPr>
          <p:cNvPr id="6" name="Slide Number Placeholder 5"/>
          <p:cNvSpPr>
            <a:spLocks noGrp="1"/>
          </p:cNvSpPr>
          <p:nvPr>
            <p:ph type="sldNum" sz="quarter" idx="12"/>
          </p:nvPr>
        </p:nvSpPr>
        <p:spPr/>
        <p:txBody>
          <a:bodyPr/>
          <a:lstStyle/>
          <a:p>
            <a:fld id="{74E0EE7D-56EB-4289-8748-9FD4E1967DFF}" type="slidenum">
              <a:rPr lang="en-US" smtClean="0">
                <a:solidFill>
                  <a:srgbClr val="464646"/>
                </a:solidFill>
              </a:rPr>
              <a:pPr/>
              <a:t>‹#›</a:t>
            </a:fld>
            <a:endParaRPr lang="en-US">
              <a:solidFill>
                <a:srgbClr val="464646"/>
              </a:solidFill>
            </a:endParaRP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903960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171635D7-5122-40CD-ADFE-A5C8038B9DC9}" type="datetimeFigureOut">
              <a:rPr lang="en-US" smtClean="0">
                <a:solidFill>
                  <a:srgbClr val="DEF5FA"/>
                </a:solidFill>
              </a:rPr>
              <a:pPr/>
              <a:t>5/17/2021</a:t>
            </a:fld>
            <a:endParaRPr lang="en-US">
              <a:solidFill>
                <a:srgbClr val="DEF5FA"/>
              </a:solidFill>
            </a:endParaRPr>
          </a:p>
        </p:txBody>
      </p:sp>
      <p:sp>
        <p:nvSpPr>
          <p:cNvPr id="5" name="Footer Placeholder 4"/>
          <p:cNvSpPr>
            <a:spLocks noGrp="1"/>
          </p:cNvSpPr>
          <p:nvPr>
            <p:ph type="ftr" sz="quarter" idx="11"/>
          </p:nvPr>
        </p:nvSpPr>
        <p:spPr>
          <a:xfrm>
            <a:off x="2898648" y="6355080"/>
            <a:ext cx="3474720" cy="365760"/>
          </a:xfrm>
        </p:spPr>
        <p:txBody>
          <a:bodyPr/>
          <a:lstStyle/>
          <a:p>
            <a:endParaRPr lang="en-US">
              <a:solidFill>
                <a:srgbClr val="DEF5FA"/>
              </a:solidFill>
            </a:endParaRPr>
          </a:p>
        </p:txBody>
      </p:sp>
      <p:sp>
        <p:nvSpPr>
          <p:cNvPr id="6" name="Slide Number Placeholder 5"/>
          <p:cNvSpPr>
            <a:spLocks noGrp="1"/>
          </p:cNvSpPr>
          <p:nvPr>
            <p:ph type="sldNum" sz="quarter" idx="12"/>
          </p:nvPr>
        </p:nvSpPr>
        <p:spPr>
          <a:xfrm>
            <a:off x="1069848" y="6355080"/>
            <a:ext cx="1520952" cy="365760"/>
          </a:xfrm>
        </p:spPr>
        <p:txBody>
          <a:bodyPr/>
          <a:lstStyle/>
          <a:p>
            <a:fld id="{74E0EE7D-56EB-4289-8748-9FD4E1967DFF}" type="slidenum">
              <a:rPr lang="en-US" smtClean="0">
                <a:solidFill>
                  <a:srgbClr val="DEF5FA"/>
                </a:solidFill>
              </a:rPr>
              <a:pPr/>
              <a:t>‹#›</a:t>
            </a:fld>
            <a:endParaRPr lang="en-US">
              <a:solidFill>
                <a:srgbClr val="DEF5FA"/>
              </a:solidFill>
            </a:endParaRP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414482228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171635D7-5122-40CD-ADFE-A5C8038B9DC9}" type="datetimeFigureOut">
              <a:rPr lang="en-US" smtClean="0">
                <a:solidFill>
                  <a:srgbClr val="464646"/>
                </a:solidFill>
              </a:rPr>
              <a:pPr/>
              <a:t>5/17/2021</a:t>
            </a:fld>
            <a:endParaRPr lang="en-US">
              <a:solidFill>
                <a:srgbClr val="464646"/>
              </a:solidFill>
            </a:endParaRPr>
          </a:p>
        </p:txBody>
      </p:sp>
      <p:sp>
        <p:nvSpPr>
          <p:cNvPr id="6" name="Footer Placeholder 5"/>
          <p:cNvSpPr>
            <a:spLocks noGrp="1"/>
          </p:cNvSpPr>
          <p:nvPr>
            <p:ph type="ftr" sz="quarter" idx="11"/>
          </p:nvPr>
        </p:nvSpPr>
        <p:spPr/>
        <p:txBody>
          <a:bodyPr/>
          <a:lstStyle/>
          <a:p>
            <a:endParaRPr lang="en-US">
              <a:solidFill>
                <a:srgbClr val="464646"/>
              </a:solidFill>
            </a:endParaRPr>
          </a:p>
        </p:txBody>
      </p:sp>
      <p:sp>
        <p:nvSpPr>
          <p:cNvPr id="7" name="Slide Number Placeholder 6"/>
          <p:cNvSpPr>
            <a:spLocks noGrp="1"/>
          </p:cNvSpPr>
          <p:nvPr>
            <p:ph type="sldNum" sz="quarter" idx="12"/>
          </p:nvPr>
        </p:nvSpPr>
        <p:spPr/>
        <p:txBody>
          <a:bodyPr/>
          <a:lstStyle/>
          <a:p>
            <a:fld id="{74E0EE7D-56EB-4289-8748-9FD4E1967DFF}" type="slidenum">
              <a:rPr lang="en-US" smtClean="0">
                <a:solidFill>
                  <a:srgbClr val="464646"/>
                </a:solidFill>
              </a:rPr>
              <a:pPr/>
              <a:t>‹#›</a:t>
            </a:fld>
            <a:endParaRPr lang="en-US">
              <a:solidFill>
                <a:srgbClr val="464646"/>
              </a:solidFill>
            </a:endParaRP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418493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171635D7-5122-40CD-ADFE-A5C8038B9DC9}" type="datetimeFigureOut">
              <a:rPr lang="en-US" smtClean="0">
                <a:solidFill>
                  <a:srgbClr val="464646"/>
                </a:solidFill>
              </a:rPr>
              <a:pPr/>
              <a:t>5/17/2021</a:t>
            </a:fld>
            <a:endParaRPr lang="en-US">
              <a:solidFill>
                <a:srgbClr val="464646"/>
              </a:solidFill>
            </a:endParaRPr>
          </a:p>
        </p:txBody>
      </p:sp>
      <p:sp>
        <p:nvSpPr>
          <p:cNvPr id="8" name="Footer Placeholder 7"/>
          <p:cNvSpPr>
            <a:spLocks noGrp="1"/>
          </p:cNvSpPr>
          <p:nvPr>
            <p:ph type="ftr" sz="quarter" idx="11"/>
          </p:nvPr>
        </p:nvSpPr>
        <p:spPr/>
        <p:txBody>
          <a:bodyPr/>
          <a:lstStyle/>
          <a:p>
            <a:endParaRPr lang="en-US">
              <a:solidFill>
                <a:srgbClr val="464646"/>
              </a:solidFill>
            </a:endParaRPr>
          </a:p>
        </p:txBody>
      </p:sp>
      <p:sp>
        <p:nvSpPr>
          <p:cNvPr id="9" name="Slide Number Placeholder 8"/>
          <p:cNvSpPr>
            <a:spLocks noGrp="1"/>
          </p:cNvSpPr>
          <p:nvPr>
            <p:ph type="sldNum" sz="quarter" idx="12"/>
          </p:nvPr>
        </p:nvSpPr>
        <p:spPr/>
        <p:txBody>
          <a:bodyPr/>
          <a:lstStyle/>
          <a:p>
            <a:fld id="{74E0EE7D-56EB-4289-8748-9FD4E1967DFF}" type="slidenum">
              <a:rPr lang="en-US" smtClean="0">
                <a:solidFill>
                  <a:srgbClr val="464646"/>
                </a:solidFill>
              </a:rPr>
              <a:pPr/>
              <a:t>‹#›</a:t>
            </a:fld>
            <a:endParaRPr lang="en-US">
              <a:solidFill>
                <a:srgbClr val="464646"/>
              </a:solidFill>
            </a:endParaRP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911336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71635D7-5122-40CD-ADFE-A5C8038B9DC9}" type="datetimeFigureOut">
              <a:rPr lang="en-US" smtClean="0">
                <a:solidFill>
                  <a:srgbClr val="464646"/>
                </a:solidFill>
              </a:rPr>
              <a:pPr/>
              <a:t>5/17/2021</a:t>
            </a:fld>
            <a:endParaRPr lang="en-US">
              <a:solidFill>
                <a:srgbClr val="464646"/>
              </a:solidFill>
            </a:endParaRPr>
          </a:p>
        </p:txBody>
      </p:sp>
      <p:sp>
        <p:nvSpPr>
          <p:cNvPr id="4" name="Footer Placeholder 3"/>
          <p:cNvSpPr>
            <a:spLocks noGrp="1"/>
          </p:cNvSpPr>
          <p:nvPr>
            <p:ph type="ftr" sz="quarter" idx="11"/>
          </p:nvPr>
        </p:nvSpPr>
        <p:spPr/>
        <p:txBody>
          <a:bodyPr/>
          <a:lstStyle/>
          <a:p>
            <a:endParaRPr lang="en-US">
              <a:solidFill>
                <a:srgbClr val="464646"/>
              </a:solidFill>
            </a:endParaRPr>
          </a:p>
        </p:txBody>
      </p:sp>
      <p:sp>
        <p:nvSpPr>
          <p:cNvPr id="5" name="Slide Number Placeholder 4"/>
          <p:cNvSpPr>
            <a:spLocks noGrp="1"/>
          </p:cNvSpPr>
          <p:nvPr>
            <p:ph type="sldNum" sz="quarter" idx="12"/>
          </p:nvPr>
        </p:nvSpPr>
        <p:spPr/>
        <p:txBody>
          <a:bodyPr/>
          <a:lstStyle/>
          <a:p>
            <a:fld id="{74E0EE7D-56EB-4289-8748-9FD4E1967DFF}" type="slidenum">
              <a:rPr lang="en-US" smtClean="0">
                <a:solidFill>
                  <a:srgbClr val="464646"/>
                </a:solidFill>
              </a:rPr>
              <a:pPr/>
              <a:t>‹#›</a:t>
            </a:fld>
            <a:endParaRPr lang="en-US">
              <a:solidFill>
                <a:srgbClr val="464646"/>
              </a:solidFill>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098475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1635D7-5122-40CD-ADFE-A5C8038B9DC9}" type="datetimeFigureOut">
              <a:rPr lang="en-US" smtClean="0">
                <a:solidFill>
                  <a:srgbClr val="464646"/>
                </a:solidFill>
              </a:rPr>
              <a:pPr/>
              <a:t>5/17/2021</a:t>
            </a:fld>
            <a:endParaRPr lang="en-US">
              <a:solidFill>
                <a:srgbClr val="464646"/>
              </a:solidFill>
            </a:endParaRPr>
          </a:p>
        </p:txBody>
      </p:sp>
      <p:sp>
        <p:nvSpPr>
          <p:cNvPr id="3" name="Footer Placeholder 2"/>
          <p:cNvSpPr>
            <a:spLocks noGrp="1"/>
          </p:cNvSpPr>
          <p:nvPr>
            <p:ph type="ftr" sz="quarter" idx="11"/>
          </p:nvPr>
        </p:nvSpPr>
        <p:spPr/>
        <p:txBody>
          <a:bodyPr/>
          <a:lstStyle/>
          <a:p>
            <a:endParaRPr lang="en-US">
              <a:solidFill>
                <a:srgbClr val="464646"/>
              </a:solidFill>
            </a:endParaRPr>
          </a:p>
        </p:txBody>
      </p:sp>
      <p:sp>
        <p:nvSpPr>
          <p:cNvPr id="4" name="Slide Number Placeholder 3"/>
          <p:cNvSpPr>
            <a:spLocks noGrp="1"/>
          </p:cNvSpPr>
          <p:nvPr>
            <p:ph type="sldNum" sz="quarter" idx="12"/>
          </p:nvPr>
        </p:nvSpPr>
        <p:spPr/>
        <p:txBody>
          <a:bodyPr/>
          <a:lstStyle/>
          <a:p>
            <a:fld id="{74E0EE7D-56EB-4289-8748-9FD4E1967DFF}" type="slidenum">
              <a:rPr lang="en-US" smtClean="0">
                <a:solidFill>
                  <a:srgbClr val="464646"/>
                </a:solidFill>
              </a:rPr>
              <a:pPr/>
              <a:t>‹#›</a:t>
            </a:fld>
            <a:endParaRPr lang="en-US">
              <a:solidFill>
                <a:srgbClr val="464646"/>
              </a:solidFill>
            </a:endParaRPr>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486837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71635D7-5122-40CD-ADFE-A5C8038B9DC9}" type="datetimeFigureOut">
              <a:rPr lang="en-US" smtClean="0">
                <a:solidFill>
                  <a:srgbClr val="464646"/>
                </a:solidFill>
              </a:rPr>
              <a:pPr/>
              <a:t>5/17/2021</a:t>
            </a:fld>
            <a:endParaRPr lang="en-US">
              <a:solidFill>
                <a:srgbClr val="464646"/>
              </a:solidFill>
            </a:endParaRPr>
          </a:p>
        </p:txBody>
      </p:sp>
      <p:sp>
        <p:nvSpPr>
          <p:cNvPr id="6" name="Footer Placeholder 5"/>
          <p:cNvSpPr>
            <a:spLocks noGrp="1"/>
          </p:cNvSpPr>
          <p:nvPr>
            <p:ph type="ftr" sz="quarter" idx="11"/>
          </p:nvPr>
        </p:nvSpPr>
        <p:spPr/>
        <p:txBody>
          <a:bodyPr/>
          <a:lstStyle/>
          <a:p>
            <a:endParaRPr lang="en-US">
              <a:solidFill>
                <a:srgbClr val="464646"/>
              </a:solidFill>
            </a:endParaRPr>
          </a:p>
        </p:txBody>
      </p:sp>
      <p:sp>
        <p:nvSpPr>
          <p:cNvPr id="7" name="Slide Number Placeholder 6"/>
          <p:cNvSpPr>
            <a:spLocks noGrp="1"/>
          </p:cNvSpPr>
          <p:nvPr>
            <p:ph type="sldNum" sz="quarter" idx="12"/>
          </p:nvPr>
        </p:nvSpPr>
        <p:spPr/>
        <p:txBody>
          <a:bodyPr/>
          <a:lstStyle/>
          <a:p>
            <a:fld id="{74E0EE7D-56EB-4289-8748-9FD4E1967DFF}" type="slidenum">
              <a:rPr lang="en-US" smtClean="0">
                <a:solidFill>
                  <a:srgbClr val="464646"/>
                </a:solidFill>
              </a:rPr>
              <a:pPr/>
              <a:t>‹#›</a:t>
            </a:fld>
            <a:endParaRPr lang="en-US">
              <a:solidFill>
                <a:srgbClr val="464646"/>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46871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71635D7-5122-40CD-ADFE-A5C8038B9DC9}" type="datetimeFigureOut">
              <a:rPr lang="en-US" smtClean="0">
                <a:solidFill>
                  <a:srgbClr val="DEF5FA"/>
                </a:solidFill>
              </a:rPr>
              <a:pPr/>
              <a:t>5/17/2021</a:t>
            </a:fld>
            <a:endParaRPr lang="en-US">
              <a:solidFill>
                <a:srgbClr val="DEF5FA"/>
              </a:solidFill>
            </a:endParaRPr>
          </a:p>
        </p:txBody>
      </p:sp>
      <p:sp>
        <p:nvSpPr>
          <p:cNvPr id="6" name="Footer Placeholder 5"/>
          <p:cNvSpPr>
            <a:spLocks noGrp="1"/>
          </p:cNvSpPr>
          <p:nvPr>
            <p:ph type="ftr" sz="quarter" idx="11"/>
          </p:nvPr>
        </p:nvSpPr>
        <p:spPr/>
        <p:txBody>
          <a:bodyPr/>
          <a:lstStyle/>
          <a:p>
            <a:endParaRPr lang="en-US">
              <a:solidFill>
                <a:srgbClr val="DEF5FA"/>
              </a:solidFill>
            </a:endParaRPr>
          </a:p>
        </p:txBody>
      </p:sp>
      <p:sp>
        <p:nvSpPr>
          <p:cNvPr id="7" name="Slide Number Placeholder 6"/>
          <p:cNvSpPr>
            <a:spLocks noGrp="1"/>
          </p:cNvSpPr>
          <p:nvPr>
            <p:ph type="sldNum" sz="quarter" idx="12"/>
          </p:nvPr>
        </p:nvSpPr>
        <p:spPr/>
        <p:txBody>
          <a:bodyPr/>
          <a:lstStyle/>
          <a:p>
            <a:fld id="{74E0EE7D-56EB-4289-8748-9FD4E1967DFF}" type="slidenum">
              <a:rPr lang="en-US" smtClean="0">
                <a:solidFill>
                  <a:srgbClr val="DEF5FA"/>
                </a:solidFill>
              </a:rPr>
              <a:pPr/>
              <a:t>‹#›</a:t>
            </a:fld>
            <a:endParaRPr lang="en-US">
              <a:solidFill>
                <a:srgbClr val="DEF5FA"/>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4186540803"/>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171635D7-5122-40CD-ADFE-A5C8038B9DC9}" type="datetimeFigureOut">
              <a:rPr lang="en-US" smtClean="0">
                <a:solidFill>
                  <a:srgbClr val="464646"/>
                </a:solidFill>
              </a:rPr>
              <a:pPr/>
              <a:t>5/17/2021</a:t>
            </a:fld>
            <a:endParaRPr lang="en-US">
              <a:solidFill>
                <a:srgbClr val="464646"/>
              </a:solidFill>
            </a:endParaRPr>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n-US">
              <a:solidFill>
                <a:srgbClr val="464646"/>
              </a:solidFill>
            </a:endParaRPr>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74E0EE7D-56EB-4289-8748-9FD4E1967DFF}" type="slidenum">
              <a:rPr lang="en-US" smtClean="0">
                <a:solidFill>
                  <a:srgbClr val="464646"/>
                </a:solidFill>
              </a:rPr>
              <a:pPr/>
              <a:t>‹#›</a:t>
            </a:fld>
            <a:endParaRPr lang="en-US">
              <a:solidFill>
                <a:srgbClr val="464646"/>
              </a:solidFill>
            </a:endParaRPr>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8484823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HINDUISM</a:t>
            </a:r>
          </a:p>
        </p:txBody>
      </p:sp>
      <p:sp>
        <p:nvSpPr>
          <p:cNvPr id="5" name="Text Placeholder 4"/>
          <p:cNvSpPr>
            <a:spLocks noGrp="1"/>
          </p:cNvSpPr>
          <p:nvPr>
            <p:ph type="body" idx="1"/>
          </p:nvPr>
        </p:nvSpPr>
        <p:spPr/>
        <p:txBody>
          <a:bodyPr/>
          <a:lstStyle/>
          <a:p>
            <a:r>
              <a:rPr lang="en-US" dirty="0"/>
              <a:t>Chapter 4</a:t>
            </a:r>
          </a:p>
        </p:txBody>
      </p:sp>
    </p:spTree>
    <p:extLst>
      <p:ext uri="{BB962C8B-B14F-4D97-AF65-F5344CB8AC3E}">
        <p14:creationId xmlns:p14="http://schemas.microsoft.com/office/powerpoint/2010/main" val="1516466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pg. 111</a:t>
            </a:r>
          </a:p>
        </p:txBody>
      </p:sp>
      <p:sp>
        <p:nvSpPr>
          <p:cNvPr id="3" name="Text Placeholder 2"/>
          <p:cNvSpPr>
            <a:spLocks noGrp="1"/>
          </p:cNvSpPr>
          <p:nvPr>
            <p:ph type="body" idx="2"/>
          </p:nvPr>
        </p:nvSpPr>
        <p:spPr/>
        <p:txBody>
          <a:bodyPr>
            <a:noAutofit/>
          </a:bodyPr>
          <a:lstStyle/>
          <a:p>
            <a:r>
              <a:rPr lang="en-US" dirty="0"/>
              <a:t>Hindu priests perform </a:t>
            </a:r>
            <a:r>
              <a:rPr lang="en-US" i="1" dirty="0" err="1"/>
              <a:t>arati</a:t>
            </a:r>
            <a:r>
              <a:rPr lang="en-US" i="1" dirty="0"/>
              <a:t>, </a:t>
            </a:r>
            <a:r>
              <a:rPr lang="en-US" dirty="0"/>
              <a:t>waving a lamp of burning camphor before an image of Hanuman (the monkey god of the </a:t>
            </a:r>
            <a:r>
              <a:rPr lang="en-US" i="1" dirty="0"/>
              <a:t>Ramayana</a:t>
            </a:r>
            <a:r>
              <a:rPr lang="en-US" dirty="0"/>
              <a:t>) at a temple in Kuala Lumpur, Malaysia, during the festival of Diwali.</a:t>
            </a:r>
          </a:p>
        </p:txBody>
      </p:sp>
      <p:pic>
        <p:nvPicPr>
          <p:cNvPr id="39938" name="Picture 2" descr="A photo shows a priest waving a lamp of burning camphor before a statue of the Hindu deity Hanuman."/>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04800" y="1257300"/>
            <a:ext cx="5715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3156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pg. 112</a:t>
            </a:r>
          </a:p>
        </p:txBody>
      </p:sp>
      <p:sp>
        <p:nvSpPr>
          <p:cNvPr id="3" name="Text Placeholder 2"/>
          <p:cNvSpPr>
            <a:spLocks noGrp="1"/>
          </p:cNvSpPr>
          <p:nvPr>
            <p:ph type="body" idx="2"/>
          </p:nvPr>
        </p:nvSpPr>
        <p:spPr/>
        <p:txBody>
          <a:bodyPr>
            <a:noAutofit/>
          </a:bodyPr>
          <a:lstStyle/>
          <a:p>
            <a:r>
              <a:rPr lang="en-US" dirty="0"/>
              <a:t>Rama and Lakshmana, with their army of monkeys and bears, are camped outside the palace of the demon-king </a:t>
            </a:r>
            <a:r>
              <a:rPr lang="en-US" dirty="0" err="1"/>
              <a:t>Ravana</a:t>
            </a:r>
            <a:r>
              <a:rPr lang="en-US" dirty="0"/>
              <a:t> on the isle of Lanka, while the demons try to rouse </a:t>
            </a:r>
            <a:r>
              <a:rPr lang="en-US" dirty="0" err="1"/>
              <a:t>Kumbhakarna</a:t>
            </a:r>
            <a:r>
              <a:rPr lang="en-US" dirty="0"/>
              <a:t>, the giant brother of </a:t>
            </a:r>
            <a:r>
              <a:rPr lang="en-US" dirty="0" err="1"/>
              <a:t>Ravana</a:t>
            </a:r>
            <a:r>
              <a:rPr lang="en-US" dirty="0"/>
              <a:t>. India, Mughal period, c. 1595–1605.</a:t>
            </a:r>
          </a:p>
        </p:txBody>
      </p:sp>
      <p:pic>
        <p:nvPicPr>
          <p:cNvPr id="40962" name="Picture 2" descr="A painting shows Rama, Lakshmana, and their army of monkeys and bears camped outside a palace, while demons try rousing the sleeping Kumbhakarna inside the palace."/>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409548" y="659675"/>
            <a:ext cx="3505504" cy="50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8454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pg. 113</a:t>
            </a:r>
          </a:p>
        </p:txBody>
      </p:sp>
      <p:sp>
        <p:nvSpPr>
          <p:cNvPr id="3" name="Text Placeholder 2"/>
          <p:cNvSpPr>
            <a:spLocks noGrp="1"/>
          </p:cNvSpPr>
          <p:nvPr>
            <p:ph type="body" idx="2"/>
          </p:nvPr>
        </p:nvSpPr>
        <p:spPr/>
        <p:txBody>
          <a:bodyPr>
            <a:noAutofit/>
          </a:bodyPr>
          <a:lstStyle/>
          <a:p>
            <a:r>
              <a:rPr lang="en-US" dirty="0"/>
              <a:t>Krishna, in the guise of </a:t>
            </a:r>
            <a:r>
              <a:rPr lang="en-US" dirty="0" err="1"/>
              <a:t>Arjuna’s</a:t>
            </a:r>
            <a:r>
              <a:rPr lang="en-US" dirty="0"/>
              <a:t> charioteer, counsels the warrior on the verge of battle against his kinsmen. The battle scene in the Mahabharata is the setting of the </a:t>
            </a:r>
            <a:r>
              <a:rPr lang="en-US" i="1" dirty="0"/>
              <a:t>Bhagavad Gita</a:t>
            </a:r>
            <a:r>
              <a:rPr lang="en-US" dirty="0"/>
              <a:t>.</a:t>
            </a:r>
          </a:p>
        </p:txBody>
      </p:sp>
      <p:pic>
        <p:nvPicPr>
          <p:cNvPr id="41986" name="Picture 2" descr="A painting shows Arjuna, clasping his hands before his charioteer, the Hindu deity Krishna, who points at the oncoming opponents to Arjuna. The flag on their chariot shows the symbol Aum and a figure of Hanuman."/>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522334" y="668820"/>
            <a:ext cx="3279932" cy="4986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5586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pg. 115</a:t>
            </a:r>
          </a:p>
        </p:txBody>
      </p:sp>
      <p:sp>
        <p:nvSpPr>
          <p:cNvPr id="3" name="Text Placeholder 2"/>
          <p:cNvSpPr>
            <a:spLocks noGrp="1"/>
          </p:cNvSpPr>
          <p:nvPr>
            <p:ph type="body" idx="2"/>
          </p:nvPr>
        </p:nvSpPr>
        <p:spPr/>
        <p:txBody>
          <a:bodyPr/>
          <a:lstStyle/>
          <a:p>
            <a:r>
              <a:rPr lang="en-US" dirty="0"/>
              <a:t>Accompanied by a legion of other goddesses and fierce creatures and riding a lion, Devi, in the form of the goddess </a:t>
            </a:r>
            <a:r>
              <a:rPr lang="en-US" dirty="0" err="1"/>
              <a:t>Durga</a:t>
            </a:r>
            <a:r>
              <a:rPr lang="en-US" dirty="0"/>
              <a:t>, protects the world by battling the buffalo demon </a:t>
            </a:r>
            <a:r>
              <a:rPr lang="en-US" dirty="0" err="1"/>
              <a:t>Mahishasura</a:t>
            </a:r>
            <a:r>
              <a:rPr lang="en-US" dirty="0"/>
              <a:t>. (The buffalo is associated with Yama, the God of Death.) </a:t>
            </a:r>
            <a:r>
              <a:rPr lang="en-US" dirty="0" err="1"/>
              <a:t>Pallava</a:t>
            </a:r>
            <a:r>
              <a:rPr lang="en-US" dirty="0"/>
              <a:t> period, seventh century, </a:t>
            </a:r>
            <a:r>
              <a:rPr lang="en-US" dirty="0" err="1"/>
              <a:t>Mahishasura</a:t>
            </a:r>
            <a:r>
              <a:rPr lang="en-US" dirty="0"/>
              <a:t> </a:t>
            </a:r>
            <a:r>
              <a:rPr lang="en-US" dirty="0" err="1"/>
              <a:t>Mardini</a:t>
            </a:r>
            <a:r>
              <a:rPr lang="en-US" dirty="0"/>
              <a:t> Cave, </a:t>
            </a:r>
            <a:r>
              <a:rPr lang="en-US" dirty="0" err="1"/>
              <a:t>Mamallapuram</a:t>
            </a:r>
            <a:r>
              <a:rPr lang="en-US" dirty="0"/>
              <a:t> Tamil Nadu, India.</a:t>
            </a:r>
          </a:p>
        </p:txBody>
      </p:sp>
      <p:pic>
        <p:nvPicPr>
          <p:cNvPr id="5" name="Content Placeholder 4" descr="A photo shows a bas-relief sculpture of Hindu deity Durga on a lion and her army attacking buffalo-headed demon Mahishasura."/>
          <p:cNvPicPr>
            <a:picLocks noGrp="1"/>
          </p:cNvPicPr>
          <p:nvPr>
            <p:ph sz="quarter" idx="1"/>
          </p:nvPr>
        </p:nvPicPr>
        <p:blipFill>
          <a:blip r:embed="rId2" cstate="screen">
            <a:extLst>
              <a:ext uri="{28A0092B-C50C-407E-A947-70E740481C1C}">
                <a14:useLocalDpi xmlns:a14="http://schemas.microsoft.com/office/drawing/2010/main"/>
              </a:ext>
            </a:extLst>
          </a:blip>
          <a:srcRect/>
          <a:stretch>
            <a:fillRect/>
          </a:stretch>
        </p:blipFill>
        <p:spPr bwMode="auto">
          <a:xfrm>
            <a:off x="304800" y="937846"/>
            <a:ext cx="5715000" cy="4448907"/>
          </a:xfrm>
          <a:prstGeom prst="rect">
            <a:avLst/>
          </a:prstGeom>
          <a:noFill/>
          <a:ln>
            <a:noFill/>
          </a:ln>
        </p:spPr>
      </p:pic>
    </p:spTree>
    <p:extLst>
      <p:ext uri="{BB962C8B-B14F-4D97-AF65-F5344CB8AC3E}">
        <p14:creationId xmlns:p14="http://schemas.microsoft.com/office/powerpoint/2010/main" val="121794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pg. 116</a:t>
            </a:r>
          </a:p>
        </p:txBody>
      </p:sp>
      <p:sp>
        <p:nvSpPr>
          <p:cNvPr id="3" name="Text Placeholder 2"/>
          <p:cNvSpPr>
            <a:spLocks noGrp="1"/>
          </p:cNvSpPr>
          <p:nvPr>
            <p:ph type="body" idx="2"/>
          </p:nvPr>
        </p:nvSpPr>
        <p:spPr/>
        <p:txBody>
          <a:bodyPr>
            <a:noAutofit/>
          </a:bodyPr>
          <a:lstStyle/>
          <a:p>
            <a:r>
              <a:rPr lang="en-US" dirty="0"/>
              <a:t>A modern painting of the goddess Kali, whose name means both “Black” and “Time,” dancing on the body of Shiva. From the Indian state of Odisha.</a:t>
            </a:r>
          </a:p>
        </p:txBody>
      </p:sp>
      <p:pic>
        <p:nvPicPr>
          <p:cNvPr id="45058" name="Picture 2" descr="A painting shows the four-armed dark-skinned Hindu deity Kali wearing a garland of human heads, a girdle of human arms, holding a head bleeding from the neck in one hand, a pot of fire in the second hand, and a sickle covered with blood in the third hand. She sticks her tongue out and stands on Shiva, who is lying prostrate."/>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293714" y="839522"/>
            <a:ext cx="3737172" cy="4645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3069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pg. 117</a:t>
            </a:r>
          </a:p>
        </p:txBody>
      </p:sp>
      <p:sp>
        <p:nvSpPr>
          <p:cNvPr id="3" name="Text Placeholder 2"/>
          <p:cNvSpPr>
            <a:spLocks noGrp="1"/>
          </p:cNvSpPr>
          <p:nvPr>
            <p:ph type="body" idx="2"/>
          </p:nvPr>
        </p:nvSpPr>
        <p:spPr/>
        <p:txBody>
          <a:bodyPr>
            <a:noAutofit/>
          </a:bodyPr>
          <a:lstStyle/>
          <a:p>
            <a:r>
              <a:rPr lang="en-US" dirty="0"/>
              <a:t>Significant sites in the history of Hinduism.</a:t>
            </a:r>
          </a:p>
        </p:txBody>
      </p:sp>
      <p:pic>
        <p:nvPicPr>
          <p:cNvPr id="46082" name="Picture 2" descr="A map of India shows significant sites in the history of Hinduism, as follows: Mount Kailasha in Nepal, Harappa and Mohenjo-Daro in northwestern India on the banks of Indus, Kamakhya in northeastern India, Ayodhya and Varanasi or Benares on the banks of Ganges in northern India, Vrindavan on the banks of Yamuna in northern India, Kolkata or Calcutta in Bengal in eastern India, Ajanta in central India, Puri near Mahanadi in east central India, Sringeri and Mysore in southwestern India in Karnataka, Sri Rangam on the banks of Cauvery, Tiruvannamalai, Chennai or Madras, and Mamallapuram in Tamil Nadu in southeastern India."/>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04800" y="1174931"/>
            <a:ext cx="5715000" cy="397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8275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pg. 117</a:t>
            </a:r>
          </a:p>
        </p:txBody>
      </p:sp>
      <p:sp>
        <p:nvSpPr>
          <p:cNvPr id="3" name="Text Placeholder 2"/>
          <p:cNvSpPr>
            <a:spLocks noGrp="1"/>
          </p:cNvSpPr>
          <p:nvPr>
            <p:ph type="body" idx="2"/>
          </p:nvPr>
        </p:nvSpPr>
        <p:spPr/>
        <p:txBody>
          <a:bodyPr>
            <a:noAutofit/>
          </a:bodyPr>
          <a:lstStyle/>
          <a:p>
            <a:r>
              <a:rPr lang="en-US" dirty="0"/>
              <a:t>The Proto-Shiva seal. The male figure, sometimes called the “Lord of the Animals,” is surrounded by various totemic animals, such as an elephant, a tiger, a rhinoceros, a water buffalo, and two antelopes or deer.</a:t>
            </a:r>
          </a:p>
        </p:txBody>
      </p:sp>
      <p:pic>
        <p:nvPicPr>
          <p:cNvPr id="47106" name="Picture 2" descr="A photo shows a carving of Shiva, wearing a horned crown, and surrounded by a tiger, rhinoceros, water buffalo, fish, and dee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763316" y="748075"/>
            <a:ext cx="4797968" cy="482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7393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pg. 118</a:t>
            </a:r>
          </a:p>
        </p:txBody>
      </p:sp>
      <p:sp>
        <p:nvSpPr>
          <p:cNvPr id="3" name="Text Placeholder 2"/>
          <p:cNvSpPr>
            <a:spLocks noGrp="1"/>
          </p:cNvSpPr>
          <p:nvPr>
            <p:ph type="body" idx="2"/>
          </p:nvPr>
        </p:nvSpPr>
        <p:spPr/>
        <p:txBody>
          <a:bodyPr>
            <a:noAutofit/>
          </a:bodyPr>
          <a:lstStyle/>
          <a:p>
            <a:r>
              <a:rPr lang="en-US" dirty="0"/>
              <a:t>The great bath can be seen amid the ruins of the ancient cityscape of Mohenjo-Daro, an important city of the Indus Valley Civilization. A towering granary can be viewed in the distance.</a:t>
            </a:r>
          </a:p>
        </p:txBody>
      </p:sp>
      <p:pic>
        <p:nvPicPr>
          <p:cNvPr id="48130" name="Picture 2" descr="A photo shows the great bath of Mohenjo-Daro."/>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04800" y="1286289"/>
            <a:ext cx="5715000" cy="3752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6017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pg. 119</a:t>
            </a:r>
          </a:p>
        </p:txBody>
      </p:sp>
      <p:sp>
        <p:nvSpPr>
          <p:cNvPr id="3" name="Text Placeholder 2"/>
          <p:cNvSpPr>
            <a:spLocks noGrp="1"/>
          </p:cNvSpPr>
          <p:nvPr>
            <p:ph type="body" idx="2"/>
          </p:nvPr>
        </p:nvSpPr>
        <p:spPr/>
        <p:txBody>
          <a:bodyPr>
            <a:noAutofit/>
          </a:bodyPr>
          <a:lstStyle/>
          <a:p>
            <a:r>
              <a:rPr lang="en-US" dirty="0"/>
              <a:t>A </a:t>
            </a:r>
            <a:r>
              <a:rPr lang="en-US" i="1" dirty="0" err="1"/>
              <a:t>yajna</a:t>
            </a:r>
            <a:r>
              <a:rPr lang="en-US" i="1" dirty="0"/>
              <a:t> </a:t>
            </a:r>
            <a:r>
              <a:rPr lang="en-US" dirty="0"/>
              <a:t>or fire sacrifice, one of the most archaic of Hindu rites, is performed by priests before an image of </a:t>
            </a:r>
            <a:r>
              <a:rPr lang="en-US" dirty="0" err="1"/>
              <a:t>Durga</a:t>
            </a:r>
            <a:r>
              <a:rPr lang="en-US" dirty="0"/>
              <a:t> during the </a:t>
            </a:r>
            <a:r>
              <a:rPr lang="en-US" dirty="0" err="1"/>
              <a:t>Durga</a:t>
            </a:r>
            <a:r>
              <a:rPr lang="en-US" dirty="0"/>
              <a:t> Puja festival in Calcutta, India.</a:t>
            </a:r>
          </a:p>
        </p:txBody>
      </p:sp>
      <p:pic>
        <p:nvPicPr>
          <p:cNvPr id="49154" name="Picture 2" descr="A photo shows a priest adding oil to fire in a makeshift pit before the figure of the eight-armed deity Durga. Another priest, sitting in front of the figure, chants out aloud."/>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04800" y="1262380"/>
            <a:ext cx="5715000" cy="3799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4102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pg. 124</a:t>
            </a:r>
          </a:p>
        </p:txBody>
      </p:sp>
      <p:sp>
        <p:nvSpPr>
          <p:cNvPr id="3" name="Text Placeholder 2"/>
          <p:cNvSpPr>
            <a:spLocks noGrp="1"/>
          </p:cNvSpPr>
          <p:nvPr>
            <p:ph type="body" idx="2"/>
          </p:nvPr>
        </p:nvSpPr>
        <p:spPr/>
        <p:txBody>
          <a:bodyPr>
            <a:noAutofit/>
          </a:bodyPr>
          <a:lstStyle/>
          <a:p>
            <a:r>
              <a:rPr lang="en-US" dirty="0"/>
              <a:t>Temple volunteers unveil a statue of Swami Vivekananda at the Hindu Temple of Greater Chicago, Saturday, July 11, 1998, in Lemont, Illinois. The statue honors Vivekananda as “the first man to bring Hindu religion and the practice of yoga to America.”</a:t>
            </a:r>
          </a:p>
        </p:txBody>
      </p:sp>
      <p:pic>
        <p:nvPicPr>
          <p:cNvPr id="50178" name="Picture 2" descr="A photo shows the statue of Swami Vivekananda being unveiled."/>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900318" y="699302"/>
            <a:ext cx="2523963" cy="4925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0231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0"/>
              </a:ext>
            </a:extLst>
          </p:cNvPr>
          <p:cNvSpPr>
            <a:spLocks noGrp="1"/>
          </p:cNvSpPr>
          <p:nvPr>
            <p:ph type="title"/>
          </p:nvPr>
        </p:nvSpPr>
        <p:spPr/>
        <p:txBody>
          <a:bodyPr/>
          <a:lstStyle/>
          <a:p>
            <a:r>
              <a:rPr lang="en-US" dirty="0"/>
              <a:t>pg. 91</a:t>
            </a:r>
          </a:p>
        </p:txBody>
      </p:sp>
      <p:sp>
        <p:nvSpPr>
          <p:cNvPr id="3" name="Text Placeholder 2"/>
          <p:cNvSpPr>
            <a:spLocks noGrp="1"/>
          </p:cNvSpPr>
          <p:nvPr>
            <p:ph type="body" idx="2"/>
          </p:nvPr>
        </p:nvSpPr>
        <p:spPr/>
        <p:txBody>
          <a:bodyPr/>
          <a:lstStyle/>
          <a:p>
            <a:r>
              <a:rPr lang="en-US" dirty="0"/>
              <a:t>A </a:t>
            </a:r>
            <a:r>
              <a:rPr lang="en-US" dirty="0" err="1"/>
              <a:t>Ganesha</a:t>
            </a:r>
            <a:r>
              <a:rPr lang="en-US" dirty="0"/>
              <a:t> sculpture is about to be submerged at the seashore in Mumbai on the tenth and final day of the Ganesh Chaturthi, a celebration of the elephant god’s birthday.</a:t>
            </a:r>
          </a:p>
        </p:txBody>
      </p:sp>
      <p:pic>
        <p:nvPicPr>
          <p:cNvPr id="5" name="Content Placeholder 4" descr="A photo of Ganesha sculpture to be submerged. There is a large crowd watching the sculpture and boats surrounding it."/>
          <p:cNvPicPr>
            <a:picLocks noGrp="1"/>
          </p:cNvPicPr>
          <p:nvPr>
            <p:ph sz="quarter" idx="1"/>
          </p:nvPr>
        </p:nvPicPr>
        <p:blipFill>
          <a:blip r:embed="rId2" cstate="screen">
            <a:extLst>
              <a:ext uri="{28A0092B-C50C-407E-A947-70E740481C1C}">
                <a14:useLocalDpi xmlns:a14="http://schemas.microsoft.com/office/drawing/2010/main"/>
              </a:ext>
            </a:extLst>
          </a:blip>
          <a:srcRect/>
          <a:stretch>
            <a:fillRect/>
          </a:stretch>
        </p:blipFill>
        <p:spPr bwMode="auto">
          <a:xfrm>
            <a:off x="304800" y="1254369"/>
            <a:ext cx="5715000" cy="3815861"/>
          </a:xfrm>
          <a:prstGeom prst="rect">
            <a:avLst/>
          </a:prstGeom>
          <a:noFill/>
          <a:ln>
            <a:noFill/>
          </a:ln>
        </p:spPr>
      </p:pic>
    </p:spTree>
    <p:extLst>
      <p:ext uri="{BB962C8B-B14F-4D97-AF65-F5344CB8AC3E}">
        <p14:creationId xmlns:p14="http://schemas.microsoft.com/office/powerpoint/2010/main" val="1788365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pg. 128</a:t>
            </a:r>
          </a:p>
        </p:txBody>
      </p:sp>
      <p:sp>
        <p:nvSpPr>
          <p:cNvPr id="3" name="Text Placeholder 2"/>
          <p:cNvSpPr>
            <a:spLocks noGrp="1"/>
          </p:cNvSpPr>
          <p:nvPr>
            <p:ph type="body" idx="2"/>
          </p:nvPr>
        </p:nvSpPr>
        <p:spPr/>
        <p:txBody>
          <a:bodyPr/>
          <a:lstStyle/>
          <a:p>
            <a:r>
              <a:rPr lang="en-US" dirty="0"/>
              <a:t>Maharishi Mahesh Yogi.</a:t>
            </a:r>
          </a:p>
        </p:txBody>
      </p:sp>
      <p:pic>
        <p:nvPicPr>
          <p:cNvPr id="5" name="Content Placeholder 4" descr="A photo of Maharishi Mahesh Yogi."/>
          <p:cNvPicPr>
            <a:picLocks noGrp="1"/>
          </p:cNvPicPr>
          <p:nvPr>
            <p:ph sz="quarter" idx="1"/>
          </p:nvPr>
        </p:nvPicPr>
        <p:blipFill>
          <a:blip r:embed="rId2" cstate="screen">
            <a:extLst>
              <a:ext uri="{28A0092B-C50C-407E-A947-70E740481C1C}">
                <a14:useLocalDpi xmlns:a14="http://schemas.microsoft.com/office/drawing/2010/main"/>
              </a:ext>
            </a:extLst>
          </a:blip>
          <a:srcRect/>
          <a:stretch>
            <a:fillRect/>
          </a:stretch>
        </p:blipFill>
        <p:spPr bwMode="auto">
          <a:xfrm>
            <a:off x="304800" y="1269023"/>
            <a:ext cx="5715000" cy="3786553"/>
          </a:xfrm>
          <a:prstGeom prst="rect">
            <a:avLst/>
          </a:prstGeom>
          <a:noFill/>
          <a:ln>
            <a:noFill/>
          </a:ln>
        </p:spPr>
      </p:pic>
    </p:spTree>
    <p:extLst>
      <p:ext uri="{BB962C8B-B14F-4D97-AF65-F5344CB8AC3E}">
        <p14:creationId xmlns:p14="http://schemas.microsoft.com/office/powerpoint/2010/main" val="1056897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pg. 129</a:t>
            </a:r>
          </a:p>
        </p:txBody>
      </p:sp>
      <p:sp>
        <p:nvSpPr>
          <p:cNvPr id="3" name="Text Placeholder 2"/>
          <p:cNvSpPr>
            <a:spLocks noGrp="1"/>
          </p:cNvSpPr>
          <p:nvPr>
            <p:ph type="body" idx="2"/>
          </p:nvPr>
        </p:nvSpPr>
        <p:spPr/>
        <p:txBody>
          <a:bodyPr>
            <a:noAutofit/>
          </a:bodyPr>
          <a:lstStyle/>
          <a:p>
            <a:r>
              <a:rPr lang="en-US" dirty="0"/>
              <a:t>In Hinduism, folding one’s hands and offering salutations by saying </a:t>
            </a:r>
            <a:r>
              <a:rPr lang="en-US" i="1" dirty="0" err="1"/>
              <a:t>namaste</a:t>
            </a:r>
            <a:r>
              <a:rPr lang="en-US" i="1" dirty="0"/>
              <a:t> </a:t>
            </a:r>
            <a:r>
              <a:rPr lang="en-US" dirty="0"/>
              <a:t>(nom-us-</a:t>
            </a:r>
            <a:r>
              <a:rPr lang="en-US" dirty="0" err="1"/>
              <a:t>tay</a:t>
            </a:r>
            <a:r>
              <a:rPr lang="en-US" dirty="0"/>
              <a:t>) is a simple way of giving a respectful greeting, as well as saying, “I bow to the divine in you.”</a:t>
            </a:r>
          </a:p>
        </p:txBody>
      </p:sp>
      <p:pic>
        <p:nvPicPr>
          <p:cNvPr id="51202" name="Picture 2" descr="A photo shows a man in turban with his hands folded."/>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677795" y="927922"/>
            <a:ext cx="2969009" cy="446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40400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pg. 129</a:t>
            </a:r>
          </a:p>
        </p:txBody>
      </p:sp>
      <p:sp>
        <p:nvSpPr>
          <p:cNvPr id="3" name="Text Placeholder 2"/>
          <p:cNvSpPr>
            <a:spLocks noGrp="1"/>
          </p:cNvSpPr>
          <p:nvPr>
            <p:ph type="body" idx="2"/>
          </p:nvPr>
        </p:nvSpPr>
        <p:spPr/>
        <p:txBody>
          <a:bodyPr>
            <a:noAutofit/>
          </a:bodyPr>
          <a:lstStyle/>
          <a:p>
            <a:r>
              <a:rPr lang="en-US" dirty="0"/>
              <a:t>Hindu forehead markings: </a:t>
            </a:r>
            <a:r>
              <a:rPr lang="en-US" i="1" dirty="0" err="1"/>
              <a:t>bindi</a:t>
            </a:r>
            <a:r>
              <a:rPr lang="en-US" dirty="0"/>
              <a:t>, </a:t>
            </a:r>
            <a:r>
              <a:rPr lang="en-US" i="1" dirty="0" err="1"/>
              <a:t>tripundra</a:t>
            </a:r>
            <a:r>
              <a:rPr lang="en-US" dirty="0"/>
              <a:t>, and </a:t>
            </a:r>
            <a:r>
              <a:rPr lang="en-US" i="1" dirty="0" err="1"/>
              <a:t>namam</a:t>
            </a:r>
            <a:r>
              <a:rPr lang="en-US" dirty="0"/>
              <a:t>. </a:t>
            </a:r>
            <a:r>
              <a:rPr lang="en-US" i="1" dirty="0" err="1"/>
              <a:t>Bindi</a:t>
            </a:r>
            <a:r>
              <a:rPr lang="en-US" i="1" dirty="0"/>
              <a:t> </a:t>
            </a:r>
            <a:r>
              <a:rPr lang="en-US" dirty="0"/>
              <a:t>(drop)is a decorative mark on the forehead signifying auspiciousness. An additional “dot” is often applied by married women to the top of the head where the hair is parted. The mark between the eyes signifies the “third eye” (perception beyond ordinary sight). Some forehead markings denote sectarian affiliation, such as the three horizontal lines worn by…</a:t>
            </a:r>
          </a:p>
        </p:txBody>
      </p:sp>
      <p:pic>
        <p:nvPicPr>
          <p:cNvPr id="56322" name="Picture 2" descr="A bindi between the eyebrows of a wo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176" y="393108"/>
            <a:ext cx="4038601" cy="2315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Horizontal markings of ash on the forehead of a man, with an upright vermillion marking at the center of his foreh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8276" y="3200400"/>
            <a:ext cx="3200400" cy="2763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3510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pg. 129</a:t>
            </a:r>
          </a:p>
        </p:txBody>
      </p:sp>
      <p:sp>
        <p:nvSpPr>
          <p:cNvPr id="3" name="Text Placeholder 2"/>
          <p:cNvSpPr>
            <a:spLocks noGrp="1"/>
          </p:cNvSpPr>
          <p:nvPr>
            <p:ph type="body" idx="2"/>
          </p:nvPr>
        </p:nvSpPr>
        <p:spPr/>
        <p:txBody>
          <a:bodyPr>
            <a:noAutofit/>
          </a:bodyPr>
          <a:lstStyle/>
          <a:p>
            <a:r>
              <a:rPr lang="en-US" dirty="0"/>
              <a:t>…worshippers of Shiva and the vertical “V” of the worshippers of Vishnu. The red “drop” in the middle represents Lakshmi, the goddess of fortune.</a:t>
            </a:r>
          </a:p>
        </p:txBody>
      </p:sp>
      <p:pic>
        <p:nvPicPr>
          <p:cNvPr id="54274" name="Picture 2" descr="Horizontal markings of ash on the forehead of a man, with an upright vermillion marking at the center of his forehead."/>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522334" y="906584"/>
            <a:ext cx="3279932" cy="4511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3428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pg. 129</a:t>
            </a:r>
          </a:p>
        </p:txBody>
      </p:sp>
      <p:sp>
        <p:nvSpPr>
          <p:cNvPr id="3" name="Text Placeholder 2"/>
          <p:cNvSpPr>
            <a:spLocks noGrp="1"/>
          </p:cNvSpPr>
          <p:nvPr>
            <p:ph type="body" idx="2"/>
          </p:nvPr>
        </p:nvSpPr>
        <p:spPr/>
        <p:txBody>
          <a:bodyPr>
            <a:noAutofit/>
          </a:bodyPr>
          <a:lstStyle/>
          <a:p>
            <a:r>
              <a:rPr lang="en-US" dirty="0"/>
              <a:t>The mandala (Sanskrit, “circle”) is a sacred device that varies in form and function: to map cosmology, to embody deities, to serve as talismans, or to facilitate meditative contemplation.</a:t>
            </a:r>
          </a:p>
        </p:txBody>
      </p:sp>
      <p:pic>
        <p:nvPicPr>
          <p:cNvPr id="55298" name="Picture 2" descr="An illustration shows a mandala consisting of geometric shapes such as a triangle, square, rectangle, and circle."/>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458489" y="1156542"/>
            <a:ext cx="5407621" cy="4011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89325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pg. 131</a:t>
            </a:r>
          </a:p>
        </p:txBody>
      </p:sp>
      <p:sp>
        <p:nvSpPr>
          <p:cNvPr id="3" name="Text Placeholder 2"/>
          <p:cNvSpPr>
            <a:spLocks noGrp="1"/>
          </p:cNvSpPr>
          <p:nvPr>
            <p:ph type="body" idx="2"/>
          </p:nvPr>
        </p:nvSpPr>
        <p:spPr/>
        <p:txBody>
          <a:bodyPr>
            <a:noAutofit/>
          </a:bodyPr>
          <a:lstStyle/>
          <a:p>
            <a:r>
              <a:rPr lang="en-US" dirty="0"/>
              <a:t>Clouds of incense billow from a censer as devotees pray before a multi-armed clay icon of </a:t>
            </a:r>
            <a:r>
              <a:rPr lang="en-US" dirty="0" err="1"/>
              <a:t>Durga</a:t>
            </a:r>
            <a:r>
              <a:rPr lang="en-US" dirty="0"/>
              <a:t> (upper center), </a:t>
            </a:r>
            <a:r>
              <a:rPr lang="en-US" dirty="0" err="1"/>
              <a:t>Ganesha</a:t>
            </a:r>
            <a:r>
              <a:rPr lang="en-US" dirty="0"/>
              <a:t> (lower left), and other deities. This is the final opportunity for </a:t>
            </a:r>
            <a:r>
              <a:rPr lang="en-US" i="1" dirty="0" err="1"/>
              <a:t>darshan</a:t>
            </a:r>
            <a:r>
              <a:rPr lang="en-US" i="1" dirty="0"/>
              <a:t>, </a:t>
            </a:r>
            <a:r>
              <a:rPr lang="en-US" dirty="0"/>
              <a:t>as the icon is about to be dissolved by immersion into the Ganges River at the conclusion of the festival of </a:t>
            </a:r>
            <a:r>
              <a:rPr lang="en-US" dirty="0" err="1"/>
              <a:t>Durga</a:t>
            </a:r>
            <a:r>
              <a:rPr lang="en-US" dirty="0"/>
              <a:t> Puja. Kolkata, India.</a:t>
            </a:r>
          </a:p>
        </p:txBody>
      </p:sp>
      <p:pic>
        <p:nvPicPr>
          <p:cNvPr id="7" name="Picture 2" descr="A photo shows a man waving a terracotta censer before a multi-armed deity Durga and Ganesha beside he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04800" y="1254369"/>
            <a:ext cx="5715000" cy="3815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837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pg. 131</a:t>
            </a:r>
          </a:p>
        </p:txBody>
      </p:sp>
      <p:sp>
        <p:nvSpPr>
          <p:cNvPr id="3" name="Text Placeholder 2"/>
          <p:cNvSpPr>
            <a:spLocks noGrp="1"/>
          </p:cNvSpPr>
          <p:nvPr>
            <p:ph type="body" idx="2"/>
          </p:nvPr>
        </p:nvSpPr>
        <p:spPr/>
        <p:txBody>
          <a:bodyPr/>
          <a:lstStyle/>
          <a:p>
            <a:r>
              <a:rPr lang="en-US" dirty="0"/>
              <a:t>The majestic gate of a Shiva temple in southern India is reflected in one of the two ritual bathing tanks found within its precincts. These towers are erected in the four directions and are often covered in sculptural imagery that refers to the sacred myths of the gods venerated within. </a:t>
            </a:r>
            <a:r>
              <a:rPr lang="en-US" dirty="0" err="1"/>
              <a:t>Arunachaleswar</a:t>
            </a:r>
            <a:r>
              <a:rPr lang="en-US" dirty="0"/>
              <a:t> Temple, </a:t>
            </a:r>
            <a:r>
              <a:rPr lang="en-US" dirty="0" err="1"/>
              <a:t>Tiruvannamalai</a:t>
            </a:r>
            <a:r>
              <a:rPr lang="en-US" dirty="0"/>
              <a:t>, India, eleventh century.</a:t>
            </a:r>
          </a:p>
        </p:txBody>
      </p:sp>
      <p:pic>
        <p:nvPicPr>
          <p:cNvPr id="5" name="Picture 3" descr="A photo shows the towering pyramidal gate of a temple before a bathing tank."/>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581150" y="790575"/>
            <a:ext cx="3162300"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3670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pg. 135</a:t>
            </a:r>
          </a:p>
        </p:txBody>
      </p:sp>
      <p:sp>
        <p:nvSpPr>
          <p:cNvPr id="3" name="Text Placeholder 2"/>
          <p:cNvSpPr>
            <a:spLocks noGrp="1"/>
          </p:cNvSpPr>
          <p:nvPr>
            <p:ph type="body" idx="2"/>
          </p:nvPr>
        </p:nvSpPr>
        <p:spPr/>
        <p:txBody>
          <a:bodyPr>
            <a:noAutofit/>
          </a:bodyPr>
          <a:lstStyle/>
          <a:p>
            <a:r>
              <a:rPr lang="en-US" dirty="0"/>
              <a:t>Hindu pilgrimage routes in India.</a:t>
            </a:r>
          </a:p>
        </p:txBody>
      </p:sp>
      <p:pic>
        <p:nvPicPr>
          <p:cNvPr id="57346" name="Picture 2" descr="A map of India shows major cities and pilgrimage routes through Hindu places of pilgrimage. The major cities are Allahabad or Prayag, Delhi, Calcutta, Madras, Madurai, Bangalore, and Bombay. The pilgrimage route is through the following Hindu places of pilgrimage: Kanchipuram, Pondicherry, Thanjavar, Rameswaram, Tirupati, Bombay, Dwaraka, Mathura, Hardwar via Delhi, Rishikesh, Ayodhya, Varanasi or Benares, Gaya, Calcutta, and back to Kanchipuram."/>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04800" y="1175657"/>
            <a:ext cx="5715000" cy="3973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5527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pg. 138</a:t>
            </a:r>
          </a:p>
        </p:txBody>
      </p:sp>
      <p:sp>
        <p:nvSpPr>
          <p:cNvPr id="3" name="Text Placeholder 2"/>
          <p:cNvSpPr>
            <a:spLocks noGrp="1"/>
          </p:cNvSpPr>
          <p:nvPr>
            <p:ph type="body" idx="2"/>
          </p:nvPr>
        </p:nvSpPr>
        <p:spPr/>
        <p:txBody>
          <a:bodyPr>
            <a:noAutofit/>
          </a:bodyPr>
          <a:lstStyle/>
          <a:p>
            <a:r>
              <a:rPr lang="en-US" dirty="0"/>
              <a:t>Fun and frolic characterize the spring festival of </a:t>
            </a:r>
            <a:r>
              <a:rPr lang="en-US" i="1" dirty="0" err="1"/>
              <a:t>Holi</a:t>
            </a:r>
            <a:r>
              <a:rPr lang="en-US" dirty="0"/>
              <a:t>, as participants mischievously smear colored powders or spray colored water on each other.</a:t>
            </a:r>
          </a:p>
        </p:txBody>
      </p:sp>
      <p:pic>
        <p:nvPicPr>
          <p:cNvPr id="58370" name="Picture 2" descr="A photo shows a crowd of people throwing colored powder and water at each othe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04800" y="1263805"/>
            <a:ext cx="5715000" cy="3796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2055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pg. 138</a:t>
            </a:r>
          </a:p>
        </p:txBody>
      </p:sp>
      <p:sp>
        <p:nvSpPr>
          <p:cNvPr id="3" name="Text Placeholder 2"/>
          <p:cNvSpPr>
            <a:spLocks noGrp="1"/>
          </p:cNvSpPr>
          <p:nvPr>
            <p:ph type="body" idx="2"/>
          </p:nvPr>
        </p:nvSpPr>
        <p:spPr/>
        <p:txBody>
          <a:bodyPr>
            <a:noAutofit/>
          </a:bodyPr>
          <a:lstStyle/>
          <a:p>
            <a:r>
              <a:rPr lang="en-US" dirty="0"/>
              <a:t>A performance in Mumbai, India, of </a:t>
            </a:r>
            <a:r>
              <a:rPr lang="en-US" i="1" dirty="0"/>
              <a:t>Ram Lila</a:t>
            </a:r>
            <a:r>
              <a:rPr lang="en-US" dirty="0"/>
              <a:t>, the very popular enactment of the </a:t>
            </a:r>
            <a:r>
              <a:rPr lang="en-US" i="1" dirty="0"/>
              <a:t>Ramayana</a:t>
            </a:r>
            <a:r>
              <a:rPr lang="en-US" dirty="0"/>
              <a:t>.</a:t>
            </a:r>
          </a:p>
        </p:txBody>
      </p:sp>
      <p:pic>
        <p:nvPicPr>
          <p:cNvPr id="6" name="Content Placeholder 5" descr="A photo shows two men worshipping people dressed as Rama, Sita, Lakshmana, and Hanuman."/>
          <p:cNvPicPr>
            <a:picLocks noGrp="1"/>
          </p:cNvPicPr>
          <p:nvPr>
            <p:ph sz="quarter" idx="1"/>
          </p:nvPr>
        </p:nvPicPr>
        <p:blipFill>
          <a:blip r:embed="rId2" cstate="screen">
            <a:extLst>
              <a:ext uri="{28A0092B-C50C-407E-A947-70E740481C1C}">
                <a14:useLocalDpi xmlns:a14="http://schemas.microsoft.com/office/drawing/2010/main"/>
              </a:ext>
            </a:extLst>
          </a:blip>
          <a:srcRect/>
          <a:stretch>
            <a:fillRect/>
          </a:stretch>
        </p:blipFill>
        <p:spPr bwMode="auto">
          <a:xfrm>
            <a:off x="304800" y="1248508"/>
            <a:ext cx="5715000" cy="3827584"/>
          </a:xfrm>
          <a:prstGeom prst="rect">
            <a:avLst/>
          </a:prstGeom>
          <a:noFill/>
          <a:ln>
            <a:noFill/>
          </a:ln>
        </p:spPr>
      </p:pic>
    </p:spTree>
    <p:extLst>
      <p:ext uri="{BB962C8B-B14F-4D97-AF65-F5344CB8AC3E}">
        <p14:creationId xmlns:p14="http://schemas.microsoft.com/office/powerpoint/2010/main" val="403126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pg. 93</a:t>
            </a:r>
          </a:p>
        </p:txBody>
      </p:sp>
      <p:sp>
        <p:nvSpPr>
          <p:cNvPr id="3" name="Text Placeholder 2"/>
          <p:cNvSpPr>
            <a:spLocks noGrp="1"/>
          </p:cNvSpPr>
          <p:nvPr>
            <p:ph type="body" idx="2"/>
          </p:nvPr>
        </p:nvSpPr>
        <p:spPr/>
        <p:txBody>
          <a:bodyPr>
            <a:noAutofit/>
          </a:bodyPr>
          <a:lstStyle/>
          <a:p>
            <a:r>
              <a:rPr lang="en-US" dirty="0"/>
              <a:t>A photograph taken of a Hindu temple in Trinidad in 1931. The presence of Hindus in the Caribbean and South America can be traced back to the nineteenth century, when Hindus came as indentured workers on sugar cane plantations.</a:t>
            </a:r>
          </a:p>
        </p:txBody>
      </p:sp>
      <p:pic>
        <p:nvPicPr>
          <p:cNvPr id="33794" name="Picture 2" descr="A black-and-white photo shows a priest standing at the entrance of a temple."/>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577202" y="711495"/>
            <a:ext cx="3170195" cy="4901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8564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pg. 94</a:t>
            </a:r>
          </a:p>
        </p:txBody>
      </p:sp>
      <p:sp>
        <p:nvSpPr>
          <p:cNvPr id="3" name="Text Placeholder 2"/>
          <p:cNvSpPr>
            <a:spLocks noGrp="1"/>
          </p:cNvSpPr>
          <p:nvPr>
            <p:ph type="body" idx="2"/>
          </p:nvPr>
        </p:nvSpPr>
        <p:spPr/>
        <p:txBody>
          <a:bodyPr>
            <a:noAutofit/>
          </a:bodyPr>
          <a:lstStyle/>
          <a:p>
            <a:r>
              <a:rPr lang="en-US" dirty="0"/>
              <a:t>World Hindu population.</a:t>
            </a:r>
          </a:p>
        </p:txBody>
      </p:sp>
      <p:pic>
        <p:nvPicPr>
          <p:cNvPr id="34818" name="Picture 2" descr="A world map shows the world Hindu population, in percentage. 1% to 15%: Canada, United States of America, French Guiana, United Kingdom, Norway, Corsica, South Africa, Saudi Arabia, Yemen, Pakistan, Myanmar, Singapore, Indonesia, East Timor, Australia, and New Zealand. 15% to 55%: Kuwait, Bahrain, Qatar, U Ay E, Oman, Bhutan, Bangladesh, Sri Lanka, and Malaysia. 55% to 70%: Guyana and Suriname. 70% to 100%: India."/>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04800" y="1556963"/>
            <a:ext cx="5715000" cy="3210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4235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pg. 96</a:t>
            </a:r>
          </a:p>
        </p:txBody>
      </p:sp>
      <p:sp>
        <p:nvSpPr>
          <p:cNvPr id="3" name="Text Placeholder 2"/>
          <p:cNvSpPr>
            <a:spLocks noGrp="1"/>
          </p:cNvSpPr>
          <p:nvPr>
            <p:ph type="body" idx="2"/>
          </p:nvPr>
        </p:nvSpPr>
        <p:spPr/>
        <p:txBody>
          <a:bodyPr>
            <a:noAutofit/>
          </a:bodyPr>
          <a:lstStyle/>
          <a:p>
            <a:r>
              <a:rPr lang="en-US" sz="1200" dirty="0"/>
              <a:t>Shiva as Lord of the Dance (Nataraja) performs his Five Activities:  creation (represented by the drum in his upper right hand), preservation (signified by the positions of his lower right and left hands),  destruction (symbolized by the fire in his upraised left hand), illusion (personified by the Demon of Forgetfulness crushed beneath his right leg), and liberation (offered by surrendering to his upraised left foot).  </a:t>
            </a:r>
            <a:r>
              <a:rPr lang="en-US" sz="1200" dirty="0" err="1"/>
              <a:t>Chola</a:t>
            </a:r>
            <a:r>
              <a:rPr lang="en-US" sz="1200" dirty="0"/>
              <a:t> period, c. eleventh century.  India, Tamil Nadu.</a:t>
            </a:r>
          </a:p>
        </p:txBody>
      </p:sp>
      <p:pic>
        <p:nvPicPr>
          <p:cNvPr id="35842" name="Picture 2" descr="A photo shows a bronze statue of the Hindu deity, Nataraja."/>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409548" y="1104721"/>
            <a:ext cx="3505504" cy="4115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5381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pg. 97</a:t>
            </a:r>
          </a:p>
        </p:txBody>
      </p:sp>
      <p:sp>
        <p:nvSpPr>
          <p:cNvPr id="3" name="Text Placeholder 2"/>
          <p:cNvSpPr>
            <a:spLocks noGrp="1"/>
          </p:cNvSpPr>
          <p:nvPr>
            <p:ph type="body" idx="2"/>
          </p:nvPr>
        </p:nvSpPr>
        <p:spPr/>
        <p:txBody>
          <a:bodyPr>
            <a:noAutofit/>
          </a:bodyPr>
          <a:lstStyle/>
          <a:p>
            <a:r>
              <a:rPr lang="en-US" dirty="0"/>
              <a:t>A Hindu devotee performs rituals dedicated to the Sun God as he takes a holy dip in Allahabad, India, at the confluence of the Ganges and Yamuna Rivers, one of Hinduism’s important centers.</a:t>
            </a:r>
          </a:p>
        </p:txBody>
      </p:sp>
      <p:pic>
        <p:nvPicPr>
          <p:cNvPr id="36866" name="Picture 2" descr="A photo shows a man holding a lighted mud lamp, flowers, and vermillion in his palms and standing in water up to his chest."/>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714374" y="775509"/>
            <a:ext cx="2895851" cy="4773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7137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pg. 100</a:t>
            </a:r>
          </a:p>
        </p:txBody>
      </p:sp>
      <p:sp>
        <p:nvSpPr>
          <p:cNvPr id="3" name="Text Placeholder 2"/>
          <p:cNvSpPr>
            <a:spLocks noGrp="1"/>
          </p:cNvSpPr>
          <p:nvPr>
            <p:ph type="body" idx="2"/>
          </p:nvPr>
        </p:nvSpPr>
        <p:spPr/>
        <p:txBody>
          <a:bodyPr>
            <a:noAutofit/>
          </a:bodyPr>
          <a:lstStyle/>
          <a:p>
            <a:r>
              <a:rPr lang="en-US" dirty="0"/>
              <a:t>A </a:t>
            </a:r>
            <a:r>
              <a:rPr lang="en-US" i="1" dirty="0" err="1"/>
              <a:t>sannyasi</a:t>
            </a:r>
            <a:r>
              <a:rPr lang="en-US" i="1" dirty="0"/>
              <a:t>, </a:t>
            </a:r>
            <a:r>
              <a:rPr lang="en-US" dirty="0"/>
              <a:t>or Hindu ascetic. His sectarian affiliation is indicated by his forehead marking, which demonstrates that he is a worshipper of Vishnu.</a:t>
            </a:r>
          </a:p>
        </p:txBody>
      </p:sp>
      <p:pic>
        <p:nvPicPr>
          <p:cNvPr id="37890" name="Picture 2" descr="A photo shows an old man in saffron robes, holding a bucket and a cane. A band of sandalwood paste is across his forehead and on top of his nose, with an upright vermillion marking at the cente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482706" y="647482"/>
            <a:ext cx="3359187" cy="5029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3952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pg. 104</a:t>
            </a:r>
          </a:p>
        </p:txBody>
      </p:sp>
      <p:sp>
        <p:nvSpPr>
          <p:cNvPr id="3" name="Text Placeholder 2"/>
          <p:cNvSpPr>
            <a:spLocks noGrp="1"/>
          </p:cNvSpPr>
          <p:nvPr>
            <p:ph type="body" idx="2"/>
          </p:nvPr>
        </p:nvSpPr>
        <p:spPr/>
        <p:txBody>
          <a:bodyPr/>
          <a:lstStyle/>
          <a:p>
            <a:r>
              <a:rPr lang="en-US" dirty="0"/>
              <a:t>A Hindu ascetic sits in the lotus position, a prominent bodily posture for the practice of yoga.</a:t>
            </a:r>
          </a:p>
        </p:txBody>
      </p:sp>
      <p:pic>
        <p:nvPicPr>
          <p:cNvPr id="7" name="Content Placeholder 6" descr="A Hindu ascetic sits in the lotus position in the open."/>
          <p:cNvPicPr>
            <a:picLocks noGrp="1"/>
          </p:cNvPicPr>
          <p:nvPr>
            <p:ph sz="quarter" idx="1"/>
          </p:nvPr>
        </p:nvPicPr>
        <p:blipFill>
          <a:blip r:embed="rId2" cstate="screen">
            <a:extLst>
              <a:ext uri="{28A0092B-C50C-407E-A947-70E740481C1C}">
                <a14:useLocalDpi xmlns:a14="http://schemas.microsoft.com/office/drawing/2010/main"/>
              </a:ext>
            </a:extLst>
          </a:blip>
          <a:srcRect/>
          <a:stretch>
            <a:fillRect/>
          </a:stretch>
        </p:blipFill>
        <p:spPr bwMode="auto">
          <a:xfrm>
            <a:off x="304800" y="1257300"/>
            <a:ext cx="5715000" cy="3810000"/>
          </a:xfrm>
          <a:prstGeom prst="rect">
            <a:avLst/>
          </a:prstGeom>
          <a:noFill/>
          <a:ln>
            <a:noFill/>
          </a:ln>
        </p:spPr>
      </p:pic>
    </p:spTree>
    <p:extLst>
      <p:ext uri="{BB962C8B-B14F-4D97-AF65-F5344CB8AC3E}">
        <p14:creationId xmlns:p14="http://schemas.microsoft.com/office/powerpoint/2010/main" val="3015237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pg. 105</a:t>
            </a:r>
          </a:p>
        </p:txBody>
      </p:sp>
      <p:sp>
        <p:nvSpPr>
          <p:cNvPr id="3" name="Text Placeholder 2"/>
          <p:cNvSpPr>
            <a:spLocks noGrp="1"/>
          </p:cNvSpPr>
          <p:nvPr>
            <p:ph type="body" idx="2"/>
          </p:nvPr>
        </p:nvSpPr>
        <p:spPr/>
        <p:txBody>
          <a:bodyPr>
            <a:noAutofit/>
          </a:bodyPr>
          <a:lstStyle/>
          <a:p>
            <a:r>
              <a:rPr lang="en-US" dirty="0"/>
              <a:t>The </a:t>
            </a:r>
            <a:r>
              <a:rPr lang="en-US" dirty="0" err="1"/>
              <a:t>Hampi</a:t>
            </a:r>
            <a:r>
              <a:rPr lang="en-US" dirty="0"/>
              <a:t> Bazaar in Karnataka, India, a sacred town where doorsteps and houses are decorated by </a:t>
            </a:r>
            <a:r>
              <a:rPr lang="en-US" i="1" dirty="0" err="1"/>
              <a:t>rangoli</a:t>
            </a:r>
            <a:r>
              <a:rPr lang="en-US" i="1" dirty="0"/>
              <a:t> </a:t>
            </a:r>
            <a:r>
              <a:rPr lang="en-US" dirty="0"/>
              <a:t>or </a:t>
            </a:r>
            <a:r>
              <a:rPr lang="en-US" i="1" dirty="0" err="1"/>
              <a:t>kolam</a:t>
            </a:r>
            <a:r>
              <a:rPr lang="en-US" i="1" dirty="0"/>
              <a:t> </a:t>
            </a:r>
            <a:r>
              <a:rPr lang="en-US" dirty="0"/>
              <a:t>ritual protective drawings.</a:t>
            </a:r>
          </a:p>
        </p:txBody>
      </p:sp>
      <p:pic>
        <p:nvPicPr>
          <p:cNvPr id="38914" name="Picture 2" descr="A photo shows a woman spreading colored powder on a pattern on the ground."/>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525382" y="699302"/>
            <a:ext cx="3273836" cy="4925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293257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1127</Words>
  <Application>Microsoft Office PowerPoint</Application>
  <PresentationFormat>On-screen Show (4:3)</PresentationFormat>
  <Paragraphs>58</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Bookman Old Style</vt:lpstr>
      <vt:lpstr>Gill Sans MT</vt:lpstr>
      <vt:lpstr>Wingdings</vt:lpstr>
      <vt:lpstr>Wingdings 3</vt:lpstr>
      <vt:lpstr>Origin</vt:lpstr>
      <vt:lpstr>HINDUISM</vt:lpstr>
      <vt:lpstr>pg. 91</vt:lpstr>
      <vt:lpstr>pg. 93</vt:lpstr>
      <vt:lpstr>pg. 94</vt:lpstr>
      <vt:lpstr>pg. 96</vt:lpstr>
      <vt:lpstr>pg. 97</vt:lpstr>
      <vt:lpstr>pg. 100</vt:lpstr>
      <vt:lpstr>pg. 104</vt:lpstr>
      <vt:lpstr>pg. 105</vt:lpstr>
      <vt:lpstr>pg. 111</vt:lpstr>
      <vt:lpstr>pg. 112</vt:lpstr>
      <vt:lpstr>pg. 113</vt:lpstr>
      <vt:lpstr>pg. 115</vt:lpstr>
      <vt:lpstr>pg. 116</vt:lpstr>
      <vt:lpstr>pg. 117</vt:lpstr>
      <vt:lpstr>pg. 117</vt:lpstr>
      <vt:lpstr>pg. 118</vt:lpstr>
      <vt:lpstr>pg. 119</vt:lpstr>
      <vt:lpstr>pg. 124</vt:lpstr>
      <vt:lpstr>pg. 128</vt:lpstr>
      <vt:lpstr>pg. 129</vt:lpstr>
      <vt:lpstr>pg. 129</vt:lpstr>
      <vt:lpstr>pg. 129</vt:lpstr>
      <vt:lpstr>pg. 129</vt:lpstr>
      <vt:lpstr>pg. 131</vt:lpstr>
      <vt:lpstr>pg. 131</vt:lpstr>
      <vt:lpstr>pg. 135</vt:lpstr>
      <vt:lpstr>pg. 138</vt:lpstr>
      <vt:lpstr>pg. 138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HINDUISM</dc:title>
  <dc:creator>PORCELLO, Tyler</dc:creator>
  <cp:lastModifiedBy>BURNS, Jaime</cp:lastModifiedBy>
  <cp:revision>3</cp:revision>
  <dcterms:created xsi:type="dcterms:W3CDTF">2018-07-25T16:37:30Z</dcterms:created>
  <dcterms:modified xsi:type="dcterms:W3CDTF">2021-05-17T19:14:46Z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e5cb09a-2992-49d6-8ac9-5f63e7b1ad2f_Enabled">
    <vt:lpwstr>true</vt:lpwstr>
  </property>
  <property fmtid="{D5CDD505-2E9C-101B-9397-08002B2CF9AE}" pid="3" name="MSIP_Label_be5cb09a-2992-49d6-8ac9-5f63e7b1ad2f_SetDate">
    <vt:lpwstr>2021-05-17T19:02:42Z</vt:lpwstr>
  </property>
  <property fmtid="{D5CDD505-2E9C-101B-9397-08002B2CF9AE}" pid="4" name="MSIP_Label_be5cb09a-2992-49d6-8ac9-5f63e7b1ad2f_Method">
    <vt:lpwstr>Standard</vt:lpwstr>
  </property>
  <property fmtid="{D5CDD505-2E9C-101B-9397-08002B2CF9AE}" pid="5" name="MSIP_Label_be5cb09a-2992-49d6-8ac9-5f63e7b1ad2f_Name">
    <vt:lpwstr>Controlled</vt:lpwstr>
  </property>
  <property fmtid="{D5CDD505-2E9C-101B-9397-08002B2CF9AE}" pid="6" name="MSIP_Label_be5cb09a-2992-49d6-8ac9-5f63e7b1ad2f_SiteId">
    <vt:lpwstr>91761b62-4c45-43f5-9f0e-be8ad9b551ff</vt:lpwstr>
  </property>
  <property fmtid="{D5CDD505-2E9C-101B-9397-08002B2CF9AE}" pid="7" name="MSIP_Label_be5cb09a-2992-49d6-8ac9-5f63e7b1ad2f_ActionId">
    <vt:lpwstr>f1224c7d-3636-423f-8295-f93d7c58f0f6</vt:lpwstr>
  </property>
  <property fmtid="{D5CDD505-2E9C-101B-9397-08002B2CF9AE}" pid="8" name="MSIP_Label_be5cb09a-2992-49d6-8ac9-5f63e7b1ad2f_ContentBits">
    <vt:lpwstr>0</vt:lpwstr>
  </property>
</Properties>
</file>