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handoutMasterIdLst>
    <p:handoutMasterId r:id="rId33"/>
  </p:handoutMasterIdLst>
  <p:sldIdLst>
    <p:sldId id="327" r:id="rId2"/>
    <p:sldId id="326" r:id="rId3"/>
    <p:sldId id="290" r:id="rId4"/>
    <p:sldId id="305" r:id="rId5"/>
    <p:sldId id="303" r:id="rId6"/>
    <p:sldId id="318" r:id="rId7"/>
    <p:sldId id="300" r:id="rId8"/>
    <p:sldId id="291" r:id="rId9"/>
    <p:sldId id="319" r:id="rId10"/>
    <p:sldId id="322" r:id="rId11"/>
    <p:sldId id="320" r:id="rId12"/>
    <p:sldId id="321" r:id="rId13"/>
    <p:sldId id="317" r:id="rId14"/>
    <p:sldId id="298" r:id="rId15"/>
    <p:sldId id="309" r:id="rId16"/>
    <p:sldId id="310" r:id="rId17"/>
    <p:sldId id="293" r:id="rId18"/>
    <p:sldId id="292" r:id="rId19"/>
    <p:sldId id="307" r:id="rId20"/>
    <p:sldId id="306" r:id="rId21"/>
    <p:sldId id="323" r:id="rId22"/>
    <p:sldId id="324" r:id="rId23"/>
    <p:sldId id="308" r:id="rId24"/>
    <p:sldId id="325" r:id="rId25"/>
    <p:sldId id="302" r:id="rId26"/>
    <p:sldId id="311" r:id="rId27"/>
    <p:sldId id="314" r:id="rId28"/>
    <p:sldId id="289" r:id="rId29"/>
    <p:sldId id="288" r:id="rId30"/>
    <p:sldId id="287" r:id="rId3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DC09F-A0C3-2000-BB36-912E9B972416}" v="155" dt="2021-04-21T09:46:15.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7"/>
    <p:restoredTop sz="92942"/>
  </p:normalViewPr>
  <p:slideViewPr>
    <p:cSldViewPr snapToGrid="0" snapToObjects="1">
      <p:cViewPr varScale="1">
        <p:scale>
          <a:sx n="65" d="100"/>
          <a:sy n="65" d="100"/>
        </p:scale>
        <p:origin x="90" y="270"/>
      </p:cViewPr>
      <p:guideLst>
        <p:guide orient="horz"/>
        <p:guide/>
      </p:guideLst>
    </p:cSldViewPr>
  </p:slideViewPr>
  <p:outlineViewPr>
    <p:cViewPr>
      <p:scale>
        <a:sx n="33" d="100"/>
        <a:sy n="33" d="100"/>
      </p:scale>
      <p:origin x="0" y="10080"/>
    </p:cViewPr>
  </p:outlineViewPr>
  <p:notesTextViewPr>
    <p:cViewPr>
      <p:scale>
        <a:sx n="100" d="100"/>
        <a:sy n="100" d="100"/>
      </p:scale>
      <p:origin x="0" y="0"/>
    </p:cViewPr>
  </p:notesTextViewPr>
  <p:sorterViewPr>
    <p:cViewPr>
      <p:scale>
        <a:sx n="66" d="100"/>
        <a:sy n="66" d="100"/>
      </p:scale>
      <p:origin x="0" y="-2052"/>
    </p:cViewPr>
  </p:sorterViewPr>
  <p:notesViewPr>
    <p:cSldViewPr snapToGrid="0" snapToObjects="1">
      <p:cViewPr varScale="1">
        <p:scale>
          <a:sx n="74" d="100"/>
          <a:sy n="74" d="100"/>
        </p:scale>
        <p:origin x="-153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D, Allison" userId="S::allison.bland@us.oup.com::2bfda1cf-6d2a-413b-ab66-0714d20c3b33" providerId="AD" clId="Web-{505DC09F-A0C3-2000-BB36-912E9B972416}"/>
    <pc:docChg chg="modSld">
      <pc:chgData name="BLAND, Allison" userId="S::allison.bland@us.oup.com::2bfda1cf-6d2a-413b-ab66-0714d20c3b33" providerId="AD" clId="Web-{505DC09F-A0C3-2000-BB36-912E9B972416}" dt="2021-04-21T09:46:15.264" v="167"/>
      <pc:docMkLst>
        <pc:docMk/>
      </pc:docMkLst>
      <pc:sldChg chg="modSp">
        <pc:chgData name="BLAND, Allison" userId="S::allison.bland@us.oup.com::2bfda1cf-6d2a-413b-ab66-0714d20c3b33" providerId="AD" clId="Web-{505DC09F-A0C3-2000-BB36-912E9B972416}" dt="2021-04-21T09:44:38.981" v="155"/>
        <pc:sldMkLst>
          <pc:docMk/>
          <pc:sldMk cId="0" sldId="287"/>
        </pc:sldMkLst>
        <pc:spChg chg="ord">
          <ac:chgData name="BLAND, Allison" userId="S::allison.bland@us.oup.com::2bfda1cf-6d2a-413b-ab66-0714d20c3b33" providerId="AD" clId="Web-{505DC09F-A0C3-2000-BB36-912E9B972416}" dt="2021-04-21T09:44:38.981" v="155"/>
          <ac:spMkLst>
            <pc:docMk/>
            <pc:sldMk cId="0" sldId="287"/>
            <ac:spMk id="27649" creationId="{00000000-0000-0000-0000-000000000000}"/>
          </ac:spMkLst>
        </pc:spChg>
      </pc:sldChg>
      <pc:sldChg chg="modSp">
        <pc:chgData name="BLAND, Allison" userId="S::allison.bland@us.oup.com::2bfda1cf-6d2a-413b-ab66-0714d20c3b33" providerId="AD" clId="Web-{505DC09F-A0C3-2000-BB36-912E9B972416}" dt="2021-04-21T09:44:35.777" v="154"/>
        <pc:sldMkLst>
          <pc:docMk/>
          <pc:sldMk cId="0" sldId="288"/>
        </pc:sldMkLst>
        <pc:spChg chg="ord">
          <ac:chgData name="BLAND, Allison" userId="S::allison.bland@us.oup.com::2bfda1cf-6d2a-413b-ab66-0714d20c3b33" providerId="AD" clId="Web-{505DC09F-A0C3-2000-BB36-912E9B972416}" dt="2021-04-21T09:44:35.777" v="154"/>
          <ac:spMkLst>
            <pc:docMk/>
            <pc:sldMk cId="0" sldId="288"/>
            <ac:spMk id="26625" creationId="{00000000-0000-0000-0000-000000000000}"/>
          </ac:spMkLst>
        </pc:spChg>
      </pc:sldChg>
      <pc:sldChg chg="modSp">
        <pc:chgData name="BLAND, Allison" userId="S::allison.bland@us.oup.com::2bfda1cf-6d2a-413b-ab66-0714d20c3b33" providerId="AD" clId="Web-{505DC09F-A0C3-2000-BB36-912E9B972416}" dt="2021-04-21T09:44:33.027" v="153"/>
        <pc:sldMkLst>
          <pc:docMk/>
          <pc:sldMk cId="0" sldId="289"/>
        </pc:sldMkLst>
        <pc:spChg chg="ord">
          <ac:chgData name="BLAND, Allison" userId="S::allison.bland@us.oup.com::2bfda1cf-6d2a-413b-ab66-0714d20c3b33" providerId="AD" clId="Web-{505DC09F-A0C3-2000-BB36-912E9B972416}" dt="2021-04-21T09:44:33.027" v="153"/>
          <ac:spMkLst>
            <pc:docMk/>
            <pc:sldMk cId="0" sldId="289"/>
            <ac:spMk id="25601" creationId="{00000000-0000-0000-0000-000000000000}"/>
          </ac:spMkLst>
        </pc:spChg>
      </pc:sldChg>
      <pc:sldChg chg="modSp">
        <pc:chgData name="BLAND, Allison" userId="S::allison.bland@us.oup.com::2bfda1cf-6d2a-413b-ab66-0714d20c3b33" providerId="AD" clId="Web-{505DC09F-A0C3-2000-BB36-912E9B972416}" dt="2021-04-21T09:42:13.915" v="118"/>
        <pc:sldMkLst>
          <pc:docMk/>
          <pc:sldMk cId="0" sldId="290"/>
        </pc:sldMkLst>
        <pc:spChg chg="ord">
          <ac:chgData name="BLAND, Allison" userId="S::allison.bland@us.oup.com::2bfda1cf-6d2a-413b-ab66-0714d20c3b33" providerId="AD" clId="Web-{505DC09F-A0C3-2000-BB36-912E9B972416}" dt="2021-04-21T09:42:13.915" v="118"/>
          <ac:spMkLst>
            <pc:docMk/>
            <pc:sldMk cId="0" sldId="290"/>
            <ac:spMk id="15361" creationId="{00000000-0000-0000-0000-000000000000}"/>
          </ac:spMkLst>
        </pc:spChg>
      </pc:sldChg>
      <pc:sldChg chg="modSp">
        <pc:chgData name="BLAND, Allison" userId="S::allison.bland@us.oup.com::2bfda1cf-6d2a-413b-ab66-0714d20c3b33" providerId="AD" clId="Web-{505DC09F-A0C3-2000-BB36-912E9B972416}" dt="2021-04-21T09:42:48.353" v="126"/>
        <pc:sldMkLst>
          <pc:docMk/>
          <pc:sldMk cId="0" sldId="291"/>
        </pc:sldMkLst>
        <pc:spChg chg="mod ord">
          <ac:chgData name="BLAND, Allison" userId="S::allison.bland@us.oup.com::2bfda1cf-6d2a-413b-ab66-0714d20c3b33" providerId="AD" clId="Web-{505DC09F-A0C3-2000-BB36-912E9B972416}" dt="2021-04-21T09:42:48.353" v="126"/>
          <ac:spMkLst>
            <pc:docMk/>
            <pc:sldMk cId="0" sldId="291"/>
            <ac:spMk id="16385" creationId="{00000000-0000-0000-0000-000000000000}"/>
          </ac:spMkLst>
        </pc:spChg>
      </pc:sldChg>
      <pc:sldChg chg="modSp">
        <pc:chgData name="BLAND, Allison" userId="S::allison.bland@us.oup.com::2bfda1cf-6d2a-413b-ab66-0714d20c3b33" providerId="AD" clId="Web-{505DC09F-A0C3-2000-BB36-912E9B972416}" dt="2021-04-21T09:43:27.120" v="138"/>
        <pc:sldMkLst>
          <pc:docMk/>
          <pc:sldMk cId="0" sldId="292"/>
        </pc:sldMkLst>
        <pc:spChg chg="ord">
          <ac:chgData name="BLAND, Allison" userId="S::allison.bland@us.oup.com::2bfda1cf-6d2a-413b-ab66-0714d20c3b33" providerId="AD" clId="Web-{505DC09F-A0C3-2000-BB36-912E9B972416}" dt="2021-04-21T09:43:27.120" v="138"/>
          <ac:spMkLst>
            <pc:docMk/>
            <pc:sldMk cId="0" sldId="292"/>
            <ac:spMk id="17409" creationId="{00000000-0000-0000-0000-000000000000}"/>
          </ac:spMkLst>
        </pc:spChg>
      </pc:sldChg>
      <pc:sldChg chg="modSp">
        <pc:chgData name="BLAND, Allison" userId="S::allison.bland@us.oup.com::2bfda1cf-6d2a-413b-ab66-0714d20c3b33" providerId="AD" clId="Web-{505DC09F-A0C3-2000-BB36-912E9B972416}" dt="2021-04-21T09:43:23.979" v="137"/>
        <pc:sldMkLst>
          <pc:docMk/>
          <pc:sldMk cId="0" sldId="293"/>
        </pc:sldMkLst>
        <pc:spChg chg="mod ord">
          <ac:chgData name="BLAND, Allison" userId="S::allison.bland@us.oup.com::2bfda1cf-6d2a-413b-ab66-0714d20c3b33" providerId="AD" clId="Web-{505DC09F-A0C3-2000-BB36-912E9B972416}" dt="2021-04-21T09:43:23.979" v="137"/>
          <ac:spMkLst>
            <pc:docMk/>
            <pc:sldMk cId="0" sldId="293"/>
            <ac:spMk id="19457" creationId="{00000000-0000-0000-0000-000000000000}"/>
          </ac:spMkLst>
        </pc:spChg>
      </pc:sldChg>
      <pc:sldChg chg="modSp">
        <pc:chgData name="BLAND, Allison" userId="S::allison.bland@us.oup.com::2bfda1cf-6d2a-413b-ab66-0714d20c3b33" providerId="AD" clId="Web-{505DC09F-A0C3-2000-BB36-912E9B972416}" dt="2021-04-21T09:43:07.775" v="132"/>
        <pc:sldMkLst>
          <pc:docMk/>
          <pc:sldMk cId="0" sldId="298"/>
        </pc:sldMkLst>
        <pc:spChg chg="ord">
          <ac:chgData name="BLAND, Allison" userId="S::allison.bland@us.oup.com::2bfda1cf-6d2a-413b-ab66-0714d20c3b33" providerId="AD" clId="Web-{505DC09F-A0C3-2000-BB36-912E9B972416}" dt="2021-04-21T09:43:07.775" v="132"/>
          <ac:spMkLst>
            <pc:docMk/>
            <pc:sldMk cId="0" sldId="298"/>
            <ac:spMk id="18433" creationId="{00000000-0000-0000-0000-000000000000}"/>
          </ac:spMkLst>
        </pc:spChg>
      </pc:sldChg>
      <pc:sldChg chg="delSp modSp modNotes">
        <pc:chgData name="BLAND, Allison" userId="S::allison.bland@us.oup.com::2bfda1cf-6d2a-413b-ab66-0714d20c3b33" providerId="AD" clId="Web-{505DC09F-A0C3-2000-BB36-912E9B972416}" dt="2021-04-21T09:45:08.231" v="158"/>
        <pc:sldMkLst>
          <pc:docMk/>
          <pc:sldMk cId="604321832" sldId="300"/>
        </pc:sldMkLst>
        <pc:spChg chg="del mod">
          <ac:chgData name="BLAND, Allison" userId="S::allison.bland@us.oup.com::2bfda1cf-6d2a-413b-ab66-0714d20c3b33" providerId="AD" clId="Web-{505DC09F-A0C3-2000-BB36-912E9B972416}" dt="2021-04-21T09:42:40.884" v="125"/>
          <ac:spMkLst>
            <pc:docMk/>
            <pc:sldMk cId="604321832" sldId="300"/>
            <ac:spMk id="5" creationId="{00000000-0000-0000-0000-000000000000}"/>
          </ac:spMkLst>
        </pc:spChg>
        <pc:picChg chg="mod ord">
          <ac:chgData name="BLAND, Allison" userId="S::allison.bland@us.oup.com::2bfda1cf-6d2a-413b-ab66-0714d20c3b33" providerId="AD" clId="Web-{505DC09F-A0C3-2000-BB36-912E9B972416}" dt="2021-04-21T09:45:08.231" v="158"/>
          <ac:picMkLst>
            <pc:docMk/>
            <pc:sldMk cId="604321832" sldId="300"/>
            <ac:picMk id="2050" creationId="{00000000-0000-0000-0000-000000000000}"/>
          </ac:picMkLst>
        </pc:picChg>
      </pc:sldChg>
      <pc:sldChg chg="modSp">
        <pc:chgData name="BLAND, Allison" userId="S::allison.bland@us.oup.com::2bfda1cf-6d2a-413b-ab66-0714d20c3b33" providerId="AD" clId="Web-{505DC09F-A0C3-2000-BB36-912E9B972416}" dt="2021-04-21T09:45:44.607" v="162"/>
        <pc:sldMkLst>
          <pc:docMk/>
          <pc:sldMk cId="2190543887" sldId="302"/>
        </pc:sldMkLst>
        <pc:spChg chg="ord">
          <ac:chgData name="BLAND, Allison" userId="S::allison.bland@us.oup.com::2bfda1cf-6d2a-413b-ab66-0714d20c3b33" providerId="AD" clId="Web-{505DC09F-A0C3-2000-BB36-912E9B972416}" dt="2021-04-21T09:44:04.355" v="148"/>
          <ac:spMkLst>
            <pc:docMk/>
            <pc:sldMk cId="2190543887" sldId="302"/>
            <ac:spMk id="5" creationId="{00000000-0000-0000-0000-000000000000}"/>
          </ac:spMkLst>
        </pc:spChg>
        <pc:picChg chg="mod ord">
          <ac:chgData name="BLAND, Allison" userId="S::allison.bland@us.oup.com::2bfda1cf-6d2a-413b-ab66-0714d20c3b33" providerId="AD" clId="Web-{505DC09F-A0C3-2000-BB36-912E9B972416}" dt="2021-04-21T09:45:44.607" v="162"/>
          <ac:picMkLst>
            <pc:docMk/>
            <pc:sldMk cId="2190543887" sldId="302"/>
            <ac:picMk id="5122" creationId="{00000000-0000-0000-0000-000000000000}"/>
          </ac:picMkLst>
        </pc:picChg>
      </pc:sldChg>
      <pc:sldChg chg="modSp modNotes">
        <pc:chgData name="BLAND, Allison" userId="S::allison.bland@us.oup.com::2bfda1cf-6d2a-413b-ab66-0714d20c3b33" providerId="AD" clId="Web-{505DC09F-A0C3-2000-BB36-912E9B972416}" dt="2021-04-21T09:44:57.247" v="157"/>
        <pc:sldMkLst>
          <pc:docMk/>
          <pc:sldMk cId="2391106516" sldId="303"/>
        </pc:sldMkLst>
        <pc:spChg chg="ord">
          <ac:chgData name="BLAND, Allison" userId="S::allison.bland@us.oup.com::2bfda1cf-6d2a-413b-ab66-0714d20c3b33" providerId="AD" clId="Web-{505DC09F-A0C3-2000-BB36-912E9B972416}" dt="2021-04-21T09:42:28.165" v="122"/>
          <ac:spMkLst>
            <pc:docMk/>
            <pc:sldMk cId="2391106516" sldId="303"/>
            <ac:spMk id="2" creationId="{00000000-0000-0000-0000-000000000000}"/>
          </ac:spMkLst>
        </pc:spChg>
        <pc:picChg chg="mod ord">
          <ac:chgData name="BLAND, Allison" userId="S::allison.bland@us.oup.com::2bfda1cf-6d2a-413b-ab66-0714d20c3b33" providerId="AD" clId="Web-{505DC09F-A0C3-2000-BB36-912E9B972416}" dt="2021-04-21T09:44:57.247" v="157"/>
          <ac:picMkLst>
            <pc:docMk/>
            <pc:sldMk cId="2391106516" sldId="303"/>
            <ac:picMk id="32771" creationId="{00000000-0000-0000-0000-000000000000}"/>
          </ac:picMkLst>
        </pc:picChg>
      </pc:sldChg>
      <pc:sldChg chg="modSp modNotes">
        <pc:chgData name="BLAND, Allison" userId="S::allison.bland@us.oup.com::2bfda1cf-6d2a-413b-ab66-0714d20c3b33" providerId="AD" clId="Web-{505DC09F-A0C3-2000-BB36-912E9B972416}" dt="2021-04-21T09:44:53.497" v="156"/>
        <pc:sldMkLst>
          <pc:docMk/>
          <pc:sldMk cId="1958734717" sldId="305"/>
        </pc:sldMkLst>
        <pc:spChg chg="ord">
          <ac:chgData name="BLAND, Allison" userId="S::allison.bland@us.oup.com::2bfda1cf-6d2a-413b-ab66-0714d20c3b33" providerId="AD" clId="Web-{505DC09F-A0C3-2000-BB36-912E9B972416}" dt="2021-04-21T09:42:22.165" v="120"/>
          <ac:spMkLst>
            <pc:docMk/>
            <pc:sldMk cId="1958734717" sldId="305"/>
            <ac:spMk id="2" creationId="{00000000-0000-0000-0000-000000000000}"/>
          </ac:spMkLst>
        </pc:spChg>
        <pc:picChg chg="mod ord">
          <ac:chgData name="BLAND, Allison" userId="S::allison.bland@us.oup.com::2bfda1cf-6d2a-413b-ab66-0714d20c3b33" providerId="AD" clId="Web-{505DC09F-A0C3-2000-BB36-912E9B972416}" dt="2021-04-21T09:44:53.497" v="156"/>
          <ac:picMkLst>
            <pc:docMk/>
            <pc:sldMk cId="1958734717" sldId="305"/>
            <ac:picMk id="34819" creationId="{00000000-0000-0000-0000-000000000000}"/>
          </ac:picMkLst>
        </pc:picChg>
      </pc:sldChg>
      <pc:sldChg chg="modSp modNotes">
        <pc:chgData name="BLAND, Allison" userId="S::allison.bland@us.oup.com::2bfda1cf-6d2a-413b-ab66-0714d20c3b33" providerId="AD" clId="Web-{505DC09F-A0C3-2000-BB36-912E9B972416}" dt="2021-04-21T09:45:35.904" v="161"/>
        <pc:sldMkLst>
          <pc:docMk/>
          <pc:sldMk cId="3340289548" sldId="306"/>
        </pc:sldMkLst>
        <pc:spChg chg="mod ord">
          <ac:chgData name="BLAND, Allison" userId="S::allison.bland@us.oup.com::2bfda1cf-6d2a-413b-ab66-0714d20c3b33" providerId="AD" clId="Web-{505DC09F-A0C3-2000-BB36-912E9B972416}" dt="2021-04-21T09:43:36.229" v="141"/>
          <ac:spMkLst>
            <pc:docMk/>
            <pc:sldMk cId="3340289548" sldId="306"/>
            <ac:spMk id="2" creationId="{00000000-0000-0000-0000-000000000000}"/>
          </ac:spMkLst>
        </pc:spChg>
        <pc:spChg chg="ord">
          <ac:chgData name="BLAND, Allison" userId="S::allison.bland@us.oup.com::2bfda1cf-6d2a-413b-ab66-0714d20c3b33" providerId="AD" clId="Web-{505DC09F-A0C3-2000-BB36-912E9B972416}" dt="2021-04-21T09:43:38.807" v="142"/>
          <ac:spMkLst>
            <pc:docMk/>
            <pc:sldMk cId="3340289548" sldId="306"/>
            <ac:spMk id="3" creationId="{00000000-0000-0000-0000-000000000000}"/>
          </ac:spMkLst>
        </pc:spChg>
        <pc:picChg chg="mod ord">
          <ac:chgData name="BLAND, Allison" userId="S::allison.bland@us.oup.com::2bfda1cf-6d2a-413b-ab66-0714d20c3b33" providerId="AD" clId="Web-{505DC09F-A0C3-2000-BB36-912E9B972416}" dt="2021-04-21T09:45:35.904" v="161"/>
          <ac:picMkLst>
            <pc:docMk/>
            <pc:sldMk cId="3340289548" sldId="306"/>
            <ac:picMk id="35843" creationId="{00000000-0000-0000-0000-000000000000}"/>
          </ac:picMkLst>
        </pc:picChg>
      </pc:sldChg>
      <pc:sldChg chg="modSp modNotes">
        <pc:chgData name="BLAND, Allison" userId="S::allison.bland@us.oup.com::2bfda1cf-6d2a-413b-ab66-0714d20c3b33" providerId="AD" clId="Web-{505DC09F-A0C3-2000-BB36-912E9B972416}" dt="2021-04-21T09:43:32.167" v="140"/>
        <pc:sldMkLst>
          <pc:docMk/>
          <pc:sldMk cId="1852411869" sldId="307"/>
        </pc:sldMkLst>
        <pc:spChg chg="ord">
          <ac:chgData name="BLAND, Allison" userId="S::allison.bland@us.oup.com::2bfda1cf-6d2a-413b-ab66-0714d20c3b33" providerId="AD" clId="Web-{505DC09F-A0C3-2000-BB36-912E9B972416}" dt="2021-04-21T09:43:31.010" v="139"/>
          <ac:spMkLst>
            <pc:docMk/>
            <pc:sldMk cId="1852411869" sldId="307"/>
            <ac:spMk id="2" creationId="{00000000-0000-0000-0000-000000000000}"/>
          </ac:spMkLst>
        </pc:spChg>
        <pc:picChg chg="mod ord">
          <ac:chgData name="BLAND, Allison" userId="S::allison.bland@us.oup.com::2bfda1cf-6d2a-413b-ab66-0714d20c3b33" providerId="AD" clId="Web-{505DC09F-A0C3-2000-BB36-912E9B972416}" dt="2021-04-21T09:43:32.167" v="140"/>
          <ac:picMkLst>
            <pc:docMk/>
            <pc:sldMk cId="1852411869" sldId="307"/>
            <ac:picMk id="3074" creationId="{00000000-0000-0000-0000-000000000000}"/>
          </ac:picMkLst>
        </pc:picChg>
      </pc:sldChg>
      <pc:sldChg chg="addSp delSp modSp mod modClrScheme chgLayout">
        <pc:chgData name="BLAND, Allison" userId="S::allison.bland@us.oup.com::2bfda1cf-6d2a-413b-ab66-0714d20c3b33" providerId="AD" clId="Web-{505DC09F-A0C3-2000-BB36-912E9B972416}" dt="2021-04-21T09:43:48.745" v="145"/>
        <pc:sldMkLst>
          <pc:docMk/>
          <pc:sldMk cId="3323380706" sldId="308"/>
        </pc:sldMkLst>
        <pc:spChg chg="add mod ord">
          <ac:chgData name="BLAND, Allison" userId="S::allison.bland@us.oup.com::2bfda1cf-6d2a-413b-ab66-0714d20c3b33" providerId="AD" clId="Web-{505DC09F-A0C3-2000-BB36-912E9B972416}" dt="2021-04-21T09:43:48.745" v="145"/>
          <ac:spMkLst>
            <pc:docMk/>
            <pc:sldMk cId="3323380706" sldId="308"/>
            <ac:spMk id="2" creationId="{8A68CE34-97BB-4E0F-AD67-FF2F468DAF65}"/>
          </ac:spMkLst>
        </pc:spChg>
        <pc:spChg chg="del mod">
          <ac:chgData name="BLAND, Allison" userId="S::allison.bland@us.oup.com::2bfda1cf-6d2a-413b-ab66-0714d20c3b33" providerId="AD" clId="Web-{505DC09F-A0C3-2000-BB36-912E9B972416}" dt="2021-04-21T09:13:15.610" v="62"/>
          <ac:spMkLst>
            <pc:docMk/>
            <pc:sldMk cId="3323380706" sldId="308"/>
            <ac:spMk id="5" creationId="{00000000-0000-0000-0000-000000000000}"/>
          </ac:spMkLst>
        </pc:spChg>
        <pc:picChg chg="mod">
          <ac:chgData name="BLAND, Allison" userId="S::allison.bland@us.oup.com::2bfda1cf-6d2a-413b-ab66-0714d20c3b33" providerId="AD" clId="Web-{505DC09F-A0C3-2000-BB36-912E9B972416}" dt="2021-04-21T09:26:47.378" v="78"/>
          <ac:picMkLst>
            <pc:docMk/>
            <pc:sldMk cId="3323380706" sldId="308"/>
            <ac:picMk id="37892" creationId="{00000000-0000-0000-0000-000000000000}"/>
          </ac:picMkLst>
        </pc:picChg>
      </pc:sldChg>
      <pc:sldChg chg="modSp modNotes">
        <pc:chgData name="BLAND, Allison" userId="S::allison.bland@us.oup.com::2bfda1cf-6d2a-413b-ab66-0714d20c3b33" providerId="AD" clId="Web-{505DC09F-A0C3-2000-BB36-912E9B972416}" dt="2021-04-21T09:45:19.763" v="159"/>
        <pc:sldMkLst>
          <pc:docMk/>
          <pc:sldMk cId="3317388714" sldId="309"/>
        </pc:sldMkLst>
        <pc:spChg chg="ord">
          <ac:chgData name="BLAND, Allison" userId="S::allison.bland@us.oup.com::2bfda1cf-6d2a-413b-ab66-0714d20c3b33" providerId="AD" clId="Web-{505DC09F-A0C3-2000-BB36-912E9B972416}" dt="2021-04-21T09:43:11.447" v="133"/>
          <ac:spMkLst>
            <pc:docMk/>
            <pc:sldMk cId="3317388714" sldId="309"/>
            <ac:spMk id="2" creationId="{00000000-0000-0000-0000-000000000000}"/>
          </ac:spMkLst>
        </pc:spChg>
        <pc:spChg chg="ord">
          <ac:chgData name="BLAND, Allison" userId="S::allison.bland@us.oup.com::2bfda1cf-6d2a-413b-ab66-0714d20c3b33" providerId="AD" clId="Web-{505DC09F-A0C3-2000-BB36-912E9B972416}" dt="2021-04-21T09:43:13.416" v="134"/>
          <ac:spMkLst>
            <pc:docMk/>
            <pc:sldMk cId="3317388714" sldId="309"/>
            <ac:spMk id="3" creationId="{00000000-0000-0000-0000-000000000000}"/>
          </ac:spMkLst>
        </pc:spChg>
        <pc:picChg chg="mod ord">
          <ac:chgData name="BLAND, Allison" userId="S::allison.bland@us.oup.com::2bfda1cf-6d2a-413b-ab66-0714d20c3b33" providerId="AD" clId="Web-{505DC09F-A0C3-2000-BB36-912E9B972416}" dt="2021-04-21T09:45:19.763" v="159"/>
          <ac:picMkLst>
            <pc:docMk/>
            <pc:sldMk cId="3317388714" sldId="309"/>
            <ac:picMk id="38915" creationId="{00000000-0000-0000-0000-000000000000}"/>
          </ac:picMkLst>
        </pc:picChg>
      </pc:sldChg>
      <pc:sldChg chg="modSp modNotes">
        <pc:chgData name="BLAND, Allison" userId="S::allison.bland@us.oup.com::2bfda1cf-6d2a-413b-ab66-0714d20c3b33" providerId="AD" clId="Web-{505DC09F-A0C3-2000-BB36-912E9B972416}" dt="2021-04-21T09:45:27.185" v="160"/>
        <pc:sldMkLst>
          <pc:docMk/>
          <pc:sldMk cId="39680099" sldId="310"/>
        </pc:sldMkLst>
        <pc:spChg chg="ord">
          <ac:chgData name="BLAND, Allison" userId="S::allison.bland@us.oup.com::2bfda1cf-6d2a-413b-ab66-0714d20c3b33" providerId="AD" clId="Web-{505DC09F-A0C3-2000-BB36-912E9B972416}" dt="2021-04-21T09:43:18.057" v="135"/>
          <ac:spMkLst>
            <pc:docMk/>
            <pc:sldMk cId="39680099" sldId="310"/>
            <ac:spMk id="2" creationId="{00000000-0000-0000-0000-000000000000}"/>
          </ac:spMkLst>
        </pc:spChg>
        <pc:spChg chg="ord">
          <ac:chgData name="BLAND, Allison" userId="S::allison.bland@us.oup.com::2bfda1cf-6d2a-413b-ab66-0714d20c3b33" providerId="AD" clId="Web-{505DC09F-A0C3-2000-BB36-912E9B972416}" dt="2021-04-21T09:43:19.151" v="136"/>
          <ac:spMkLst>
            <pc:docMk/>
            <pc:sldMk cId="39680099" sldId="310"/>
            <ac:spMk id="3" creationId="{00000000-0000-0000-0000-000000000000}"/>
          </ac:spMkLst>
        </pc:spChg>
        <pc:picChg chg="mod ord">
          <ac:chgData name="BLAND, Allison" userId="S::allison.bland@us.oup.com::2bfda1cf-6d2a-413b-ab66-0714d20c3b33" providerId="AD" clId="Web-{505DC09F-A0C3-2000-BB36-912E9B972416}" dt="2021-04-21T09:45:27.185" v="160"/>
          <ac:picMkLst>
            <pc:docMk/>
            <pc:sldMk cId="39680099" sldId="310"/>
            <ac:picMk id="39939" creationId="{00000000-0000-0000-0000-000000000000}"/>
          </ac:picMkLst>
        </pc:picChg>
      </pc:sldChg>
      <pc:sldChg chg="modSp modNotes">
        <pc:chgData name="BLAND, Allison" userId="S::allison.bland@us.oup.com::2bfda1cf-6d2a-413b-ab66-0714d20c3b33" providerId="AD" clId="Web-{505DC09F-A0C3-2000-BB36-912E9B972416}" dt="2021-04-21T09:45:51.154" v="163"/>
        <pc:sldMkLst>
          <pc:docMk/>
          <pc:sldMk cId="713942855" sldId="311"/>
        </pc:sldMkLst>
        <pc:spChg chg="ord">
          <ac:chgData name="BLAND, Allison" userId="S::allison.bland@us.oup.com::2bfda1cf-6d2a-413b-ab66-0714d20c3b33" providerId="AD" clId="Web-{505DC09F-A0C3-2000-BB36-912E9B972416}" dt="2021-04-21T09:44:10.308" v="149"/>
          <ac:spMkLst>
            <pc:docMk/>
            <pc:sldMk cId="713942855" sldId="311"/>
            <ac:spMk id="2" creationId="{00000000-0000-0000-0000-000000000000}"/>
          </ac:spMkLst>
        </pc:spChg>
        <pc:spChg chg="ord">
          <ac:chgData name="BLAND, Allison" userId="S::allison.bland@us.oup.com::2bfda1cf-6d2a-413b-ab66-0714d20c3b33" providerId="AD" clId="Web-{505DC09F-A0C3-2000-BB36-912E9B972416}" dt="2021-04-21T09:44:11.433" v="150"/>
          <ac:spMkLst>
            <pc:docMk/>
            <pc:sldMk cId="713942855" sldId="311"/>
            <ac:spMk id="3" creationId="{00000000-0000-0000-0000-000000000000}"/>
          </ac:spMkLst>
        </pc:spChg>
        <pc:picChg chg="mod ord">
          <ac:chgData name="BLAND, Allison" userId="S::allison.bland@us.oup.com::2bfda1cf-6d2a-413b-ab66-0714d20c3b33" providerId="AD" clId="Web-{505DC09F-A0C3-2000-BB36-912E9B972416}" dt="2021-04-21T09:45:51.154" v="163"/>
          <ac:picMkLst>
            <pc:docMk/>
            <pc:sldMk cId="713942855" sldId="311"/>
            <ac:picMk id="41987" creationId="{00000000-0000-0000-0000-000000000000}"/>
          </ac:picMkLst>
        </pc:picChg>
      </pc:sldChg>
      <pc:sldChg chg="addSp modSp">
        <pc:chgData name="BLAND, Allison" userId="S::allison.bland@us.oup.com::2bfda1cf-6d2a-413b-ab66-0714d20c3b33" providerId="AD" clId="Web-{505DC09F-A0C3-2000-BB36-912E9B972416}" dt="2021-04-21T09:44:22.168" v="151"/>
        <pc:sldMkLst>
          <pc:docMk/>
          <pc:sldMk cId="792475987" sldId="312"/>
        </pc:sldMkLst>
        <pc:spChg chg="add mod ord">
          <ac:chgData name="BLAND, Allison" userId="S::allison.bland@us.oup.com::2bfda1cf-6d2a-413b-ab66-0714d20c3b33" providerId="AD" clId="Web-{505DC09F-A0C3-2000-BB36-912E9B972416}" dt="2021-04-21T09:44:22.168" v="151"/>
          <ac:spMkLst>
            <pc:docMk/>
            <pc:sldMk cId="792475987" sldId="312"/>
            <ac:spMk id="2" creationId="{CB62FB46-10E5-42A5-88F6-5D3B9F09A5EC}"/>
          </ac:spMkLst>
        </pc:spChg>
        <pc:spChg chg="mod">
          <ac:chgData name="BLAND, Allison" userId="S::allison.bland@us.oup.com::2bfda1cf-6d2a-413b-ab66-0714d20c3b33" providerId="AD" clId="Web-{505DC09F-A0C3-2000-BB36-912E9B972416}" dt="2021-04-21T09:08:22.041" v="16" actId="1076"/>
          <ac:spMkLst>
            <pc:docMk/>
            <pc:sldMk cId="792475987" sldId="312"/>
            <ac:spMk id="4" creationId="{00000000-0000-0000-0000-000000000000}"/>
          </ac:spMkLst>
        </pc:spChg>
        <pc:picChg chg="mod">
          <ac:chgData name="BLAND, Allison" userId="S::allison.bland@us.oup.com::2bfda1cf-6d2a-413b-ab66-0714d20c3b33" providerId="AD" clId="Web-{505DC09F-A0C3-2000-BB36-912E9B972416}" dt="2021-04-21T09:38:05.019" v="82"/>
          <ac:picMkLst>
            <pc:docMk/>
            <pc:sldMk cId="792475987" sldId="312"/>
            <ac:picMk id="6146" creationId="{00000000-0000-0000-0000-000000000000}"/>
          </ac:picMkLst>
        </pc:picChg>
        <pc:picChg chg="mod">
          <ac:chgData name="BLAND, Allison" userId="S::allison.bland@us.oup.com::2bfda1cf-6d2a-413b-ab66-0714d20c3b33" providerId="AD" clId="Web-{505DC09F-A0C3-2000-BB36-912E9B972416}" dt="2021-04-21T09:36:48.048" v="81"/>
          <ac:picMkLst>
            <pc:docMk/>
            <pc:sldMk cId="792475987" sldId="312"/>
            <ac:picMk id="43011" creationId="{00000000-0000-0000-0000-000000000000}"/>
          </ac:picMkLst>
        </pc:picChg>
      </pc:sldChg>
      <pc:sldChg chg="addSp delSp modSp modNotes">
        <pc:chgData name="BLAND, Allison" userId="S::allison.bland@us.oup.com::2bfda1cf-6d2a-413b-ab66-0714d20c3b33" providerId="AD" clId="Web-{505DC09F-A0C3-2000-BB36-912E9B972416}" dt="2021-04-21T09:46:15.264" v="167"/>
        <pc:sldMkLst>
          <pc:docMk/>
          <pc:sldMk cId="3739406552" sldId="314"/>
        </pc:sldMkLst>
        <pc:spChg chg="add mod ord">
          <ac:chgData name="BLAND, Allison" userId="S::allison.bland@us.oup.com::2bfda1cf-6d2a-413b-ab66-0714d20c3b33" providerId="AD" clId="Web-{505DC09F-A0C3-2000-BB36-912E9B972416}" dt="2021-04-21T09:44:30.168" v="152"/>
          <ac:spMkLst>
            <pc:docMk/>
            <pc:sldMk cId="3739406552" sldId="314"/>
            <ac:spMk id="4" creationId="{F5085487-F644-44A8-BAE4-948DDF1B804B}"/>
          </ac:spMkLst>
        </pc:spChg>
        <pc:graphicFrameChg chg="add del mod">
          <ac:chgData name="BLAND, Allison" userId="S::allison.bland@us.oup.com::2bfda1cf-6d2a-413b-ab66-0714d20c3b33" providerId="AD" clId="Web-{505DC09F-A0C3-2000-BB36-912E9B972416}" dt="2021-04-21T09:10:23.996" v="24"/>
          <ac:graphicFrameMkLst>
            <pc:docMk/>
            <pc:sldMk cId="3739406552" sldId="314"/>
            <ac:graphicFrameMk id="3" creationId="{BDF1844B-26A9-4563-97E1-B73FE31E8D90}"/>
          </ac:graphicFrameMkLst>
        </pc:graphicFrameChg>
        <pc:picChg chg="mod ord">
          <ac:chgData name="BLAND, Allison" userId="S::allison.bland@us.oup.com::2bfda1cf-6d2a-413b-ab66-0714d20c3b33" providerId="AD" clId="Web-{505DC09F-A0C3-2000-BB36-912E9B972416}" dt="2021-04-21T09:46:09.498" v="165"/>
          <ac:picMkLst>
            <pc:docMk/>
            <pc:sldMk cId="3739406552" sldId="314"/>
            <ac:picMk id="6" creationId="{00000000-0000-0000-0000-000000000000}"/>
          </ac:picMkLst>
        </pc:picChg>
        <pc:picChg chg="mod ord">
          <ac:chgData name="BLAND, Allison" userId="S::allison.bland@us.oup.com::2bfda1cf-6d2a-413b-ab66-0714d20c3b33" providerId="AD" clId="Web-{505DC09F-A0C3-2000-BB36-912E9B972416}" dt="2021-04-21T09:46:15.264" v="167"/>
          <ac:picMkLst>
            <pc:docMk/>
            <pc:sldMk cId="3739406552" sldId="314"/>
            <ac:picMk id="45059" creationId="{00000000-0000-0000-0000-000000000000}"/>
          </ac:picMkLst>
        </pc:picChg>
      </pc:sldChg>
      <pc:sldChg chg="addSp delSp modSp mod modClrScheme chgLayout">
        <pc:chgData name="BLAND, Allison" userId="S::allison.bland@us.oup.com::2bfda1cf-6d2a-413b-ab66-0714d20c3b33" providerId="AD" clId="Web-{505DC09F-A0C3-2000-BB36-912E9B972416}" dt="2021-04-21T09:43:05.338" v="131"/>
        <pc:sldMkLst>
          <pc:docMk/>
          <pc:sldMk cId="3302998150" sldId="317"/>
        </pc:sldMkLst>
        <pc:spChg chg="add mod ord">
          <ac:chgData name="BLAND, Allison" userId="S::allison.bland@us.oup.com::2bfda1cf-6d2a-413b-ab66-0714d20c3b33" providerId="AD" clId="Web-{505DC09F-A0C3-2000-BB36-912E9B972416}" dt="2021-04-21T09:43:05.338" v="131"/>
          <ac:spMkLst>
            <pc:docMk/>
            <pc:sldMk cId="3302998150" sldId="317"/>
            <ac:spMk id="2" creationId="{8A3D656F-D023-4972-ABFE-9E7F97E7DBDC}"/>
          </ac:spMkLst>
        </pc:spChg>
        <pc:spChg chg="del">
          <ac:chgData name="BLAND, Allison" userId="S::allison.bland@us.oup.com::2bfda1cf-6d2a-413b-ab66-0714d20c3b33" providerId="AD" clId="Web-{505DC09F-A0C3-2000-BB36-912E9B972416}" dt="2021-04-21T09:12:30.171" v="54"/>
          <ac:spMkLst>
            <pc:docMk/>
            <pc:sldMk cId="3302998150" sldId="317"/>
            <ac:spMk id="3" creationId="{00000000-0000-0000-0000-000000000000}"/>
          </ac:spMkLst>
        </pc:spChg>
        <pc:picChg chg="mod">
          <ac:chgData name="BLAND, Allison" userId="S::allison.bland@us.oup.com::2bfda1cf-6d2a-413b-ab66-0714d20c3b33" providerId="AD" clId="Web-{505DC09F-A0C3-2000-BB36-912E9B972416}" dt="2021-04-21T09:20:38.995" v="74"/>
          <ac:picMkLst>
            <pc:docMk/>
            <pc:sldMk cId="3302998150" sldId="317"/>
            <ac:picMk id="31748" creationId="{00000000-0000-0000-0000-000000000000}"/>
          </ac:picMkLst>
        </pc:picChg>
      </pc:sldChg>
      <pc:sldChg chg="modSp">
        <pc:chgData name="BLAND, Allison" userId="S::allison.bland@us.oup.com::2bfda1cf-6d2a-413b-ab66-0714d20c3b33" providerId="AD" clId="Web-{505DC09F-A0C3-2000-BB36-912E9B972416}" dt="2021-04-21T09:42:31.384" v="123"/>
        <pc:sldMkLst>
          <pc:docMk/>
          <pc:sldMk cId="2331522382" sldId="318"/>
        </pc:sldMkLst>
        <pc:spChg chg="mod ord">
          <ac:chgData name="BLAND, Allison" userId="S::allison.bland@us.oup.com::2bfda1cf-6d2a-413b-ab66-0714d20c3b33" providerId="AD" clId="Web-{505DC09F-A0C3-2000-BB36-912E9B972416}" dt="2021-04-21T09:42:31.384" v="123"/>
          <ac:spMkLst>
            <pc:docMk/>
            <pc:sldMk cId="2331522382" sldId="318"/>
            <ac:spMk id="15361" creationId="{00000000-0000-0000-0000-000000000000}"/>
          </ac:spMkLst>
        </pc:spChg>
      </pc:sldChg>
      <pc:sldChg chg="modSp">
        <pc:chgData name="BLAND, Allison" userId="S::allison.bland@us.oup.com::2bfda1cf-6d2a-413b-ab66-0714d20c3b33" providerId="AD" clId="Web-{505DC09F-A0C3-2000-BB36-912E9B972416}" dt="2021-04-21T09:42:51.181" v="127"/>
        <pc:sldMkLst>
          <pc:docMk/>
          <pc:sldMk cId="297268567" sldId="319"/>
        </pc:sldMkLst>
        <pc:spChg chg="mod ord">
          <ac:chgData name="BLAND, Allison" userId="S::allison.bland@us.oup.com::2bfda1cf-6d2a-413b-ab66-0714d20c3b33" providerId="AD" clId="Web-{505DC09F-A0C3-2000-BB36-912E9B972416}" dt="2021-04-21T09:42:51.181" v="127"/>
          <ac:spMkLst>
            <pc:docMk/>
            <pc:sldMk cId="297268567" sldId="319"/>
            <ac:spMk id="16385" creationId="{00000000-0000-0000-0000-000000000000}"/>
          </ac:spMkLst>
        </pc:spChg>
      </pc:sldChg>
      <pc:sldChg chg="modSp">
        <pc:chgData name="BLAND, Allison" userId="S::allison.bland@us.oup.com::2bfda1cf-6d2a-413b-ab66-0714d20c3b33" providerId="AD" clId="Web-{505DC09F-A0C3-2000-BB36-912E9B972416}" dt="2021-04-21T09:42:58.510" v="129"/>
        <pc:sldMkLst>
          <pc:docMk/>
          <pc:sldMk cId="1206883884" sldId="320"/>
        </pc:sldMkLst>
        <pc:spChg chg="mod ord">
          <ac:chgData name="BLAND, Allison" userId="S::allison.bland@us.oup.com::2bfda1cf-6d2a-413b-ab66-0714d20c3b33" providerId="AD" clId="Web-{505DC09F-A0C3-2000-BB36-912E9B972416}" dt="2021-04-21T09:42:58.510" v="129"/>
          <ac:spMkLst>
            <pc:docMk/>
            <pc:sldMk cId="1206883884" sldId="320"/>
            <ac:spMk id="16385" creationId="{00000000-0000-0000-0000-000000000000}"/>
          </ac:spMkLst>
        </pc:spChg>
      </pc:sldChg>
      <pc:sldChg chg="modSp">
        <pc:chgData name="BLAND, Allison" userId="S::allison.bland@us.oup.com::2bfda1cf-6d2a-413b-ab66-0714d20c3b33" providerId="AD" clId="Web-{505DC09F-A0C3-2000-BB36-912E9B972416}" dt="2021-04-21T09:43:01.135" v="130"/>
        <pc:sldMkLst>
          <pc:docMk/>
          <pc:sldMk cId="2197353120" sldId="321"/>
        </pc:sldMkLst>
        <pc:spChg chg="mod ord">
          <ac:chgData name="BLAND, Allison" userId="S::allison.bland@us.oup.com::2bfda1cf-6d2a-413b-ab66-0714d20c3b33" providerId="AD" clId="Web-{505DC09F-A0C3-2000-BB36-912E9B972416}" dt="2021-04-21T09:43:01.135" v="130"/>
          <ac:spMkLst>
            <pc:docMk/>
            <pc:sldMk cId="2197353120" sldId="321"/>
            <ac:spMk id="16385" creationId="{00000000-0000-0000-0000-000000000000}"/>
          </ac:spMkLst>
        </pc:spChg>
      </pc:sldChg>
      <pc:sldChg chg="modSp">
        <pc:chgData name="BLAND, Allison" userId="S::allison.bland@us.oup.com::2bfda1cf-6d2a-413b-ab66-0714d20c3b33" providerId="AD" clId="Web-{505DC09F-A0C3-2000-BB36-912E9B972416}" dt="2021-04-21T09:42:55.541" v="128"/>
        <pc:sldMkLst>
          <pc:docMk/>
          <pc:sldMk cId="23733359" sldId="322"/>
        </pc:sldMkLst>
        <pc:spChg chg="mod ord">
          <ac:chgData name="BLAND, Allison" userId="S::allison.bland@us.oup.com::2bfda1cf-6d2a-413b-ab66-0714d20c3b33" providerId="AD" clId="Web-{505DC09F-A0C3-2000-BB36-912E9B972416}" dt="2021-04-21T09:42:55.541" v="128"/>
          <ac:spMkLst>
            <pc:docMk/>
            <pc:sldMk cId="23733359" sldId="322"/>
            <ac:spMk id="16385" creationId="{00000000-0000-0000-0000-000000000000}"/>
          </ac:spMkLst>
        </pc:spChg>
      </pc:sldChg>
      <pc:sldChg chg="modSp">
        <pc:chgData name="BLAND, Allison" userId="S::allison.bland@us.oup.com::2bfda1cf-6d2a-413b-ab66-0714d20c3b33" providerId="AD" clId="Web-{505DC09F-A0C3-2000-BB36-912E9B972416}" dt="2021-04-21T09:43:42.323" v="143"/>
        <pc:sldMkLst>
          <pc:docMk/>
          <pc:sldMk cId="3334591149" sldId="323"/>
        </pc:sldMkLst>
        <pc:spChg chg="mod ord">
          <ac:chgData name="BLAND, Allison" userId="S::allison.bland@us.oup.com::2bfda1cf-6d2a-413b-ab66-0714d20c3b33" providerId="AD" clId="Web-{505DC09F-A0C3-2000-BB36-912E9B972416}" dt="2021-04-21T09:43:42.323" v="143"/>
          <ac:spMkLst>
            <pc:docMk/>
            <pc:sldMk cId="3334591149" sldId="323"/>
            <ac:spMk id="17409" creationId="{00000000-0000-0000-0000-000000000000}"/>
          </ac:spMkLst>
        </pc:spChg>
      </pc:sldChg>
      <pc:sldChg chg="modSp">
        <pc:chgData name="BLAND, Allison" userId="S::allison.bland@us.oup.com::2bfda1cf-6d2a-413b-ab66-0714d20c3b33" providerId="AD" clId="Web-{505DC09F-A0C3-2000-BB36-912E9B972416}" dt="2021-04-21T09:43:45.464" v="144"/>
        <pc:sldMkLst>
          <pc:docMk/>
          <pc:sldMk cId="771568635" sldId="324"/>
        </pc:sldMkLst>
        <pc:spChg chg="mod ord">
          <ac:chgData name="BLAND, Allison" userId="S::allison.bland@us.oup.com::2bfda1cf-6d2a-413b-ab66-0714d20c3b33" providerId="AD" clId="Web-{505DC09F-A0C3-2000-BB36-912E9B972416}" dt="2021-04-21T09:43:45.464" v="144"/>
          <ac:spMkLst>
            <pc:docMk/>
            <pc:sldMk cId="771568635" sldId="324"/>
            <ac:spMk id="17409" creationId="{00000000-0000-0000-0000-000000000000}"/>
          </ac:spMkLst>
        </pc:spChg>
      </pc:sldChg>
      <pc:sldChg chg="modSp">
        <pc:chgData name="BLAND, Allison" userId="S::allison.bland@us.oup.com::2bfda1cf-6d2a-413b-ab66-0714d20c3b33" providerId="AD" clId="Web-{505DC09F-A0C3-2000-BB36-912E9B972416}" dt="2021-04-21T09:43:53.355" v="146"/>
        <pc:sldMkLst>
          <pc:docMk/>
          <pc:sldMk cId="1696132235" sldId="325"/>
        </pc:sldMkLst>
        <pc:spChg chg="mod ord">
          <ac:chgData name="BLAND, Allison" userId="S::allison.bland@us.oup.com::2bfda1cf-6d2a-413b-ab66-0714d20c3b33" providerId="AD" clId="Web-{505DC09F-A0C3-2000-BB36-912E9B972416}" dt="2021-04-21T09:43:53.355" v="146"/>
          <ac:spMkLst>
            <pc:docMk/>
            <pc:sldMk cId="1696132235" sldId="325"/>
            <ac:spMk id="17409" creationId="{00000000-0000-0000-0000-000000000000}"/>
          </ac:spMkLst>
        </pc:spChg>
      </pc:sldChg>
      <pc:sldChg chg="modSp">
        <pc:chgData name="BLAND, Allison" userId="S::allison.bland@us.oup.com::2bfda1cf-6d2a-413b-ab66-0714d20c3b33" providerId="AD" clId="Web-{505DC09F-A0C3-2000-BB36-912E9B972416}" dt="2021-04-21T09:42:06.555" v="117"/>
        <pc:sldMkLst>
          <pc:docMk/>
          <pc:sldMk cId="1628420434" sldId="326"/>
        </pc:sldMkLst>
        <pc:spChg chg="ord">
          <ac:chgData name="BLAND, Allison" userId="S::allison.bland@us.oup.com::2bfda1cf-6d2a-413b-ab66-0714d20c3b33" providerId="AD" clId="Web-{505DC09F-A0C3-2000-BB36-912E9B972416}" dt="2021-04-21T09:42:06.555" v="117"/>
          <ac:spMkLst>
            <pc:docMk/>
            <pc:sldMk cId="1628420434" sldId="326"/>
            <ac:spMk id="15361" creationId="{00000000-0000-0000-0000-000000000000}"/>
          </ac:spMkLst>
        </pc:spChg>
      </pc:sldChg>
      <pc:sldChg chg="modSp">
        <pc:chgData name="BLAND, Allison" userId="S::allison.bland@us.oup.com::2bfda1cf-6d2a-413b-ab66-0714d20c3b33" providerId="AD" clId="Web-{505DC09F-A0C3-2000-BB36-912E9B972416}" dt="2021-04-21T09:41:59.774" v="116"/>
        <pc:sldMkLst>
          <pc:docMk/>
          <pc:sldMk cId="2424103185" sldId="327"/>
        </pc:sldMkLst>
        <pc:spChg chg="ord">
          <ac:chgData name="BLAND, Allison" userId="S::allison.bland@us.oup.com::2bfda1cf-6d2a-413b-ab66-0714d20c3b33" providerId="AD" clId="Web-{505DC09F-A0C3-2000-BB36-912E9B972416}" dt="2021-04-21T09:41:59.774" v="116"/>
          <ac:spMkLst>
            <pc:docMk/>
            <pc:sldMk cId="2424103185" sldId="327"/>
            <ac:spMk id="4" creationId="{00000000-0000-0000-0000-000000000000}"/>
          </ac:spMkLst>
        </pc:spChg>
        <pc:spChg chg="mod">
          <ac:chgData name="BLAND, Allison" userId="S::allison.bland@us.oup.com::2bfda1cf-6d2a-413b-ab66-0714d20c3b33" providerId="AD" clId="Web-{505DC09F-A0C3-2000-BB36-912E9B972416}" dt="2021-04-21T09:00:07.076" v="0" actId="1076"/>
          <ac:spMkLst>
            <pc:docMk/>
            <pc:sldMk cId="2424103185" sldId="327"/>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latin typeface="Times New Roman" charset="0"/>
                <a:ea typeface="ＭＳ Ｐゴシック" charset="0"/>
                <a:cs typeface="ＭＳ Ｐゴシック" charset="0"/>
              </a:defRPr>
            </a:lvl1pPr>
          </a:lstStyle>
          <a:p>
            <a:pPr>
              <a:defRPr/>
            </a:pPr>
            <a:endParaRPr lang="en-US"/>
          </a:p>
        </p:txBody>
      </p:sp>
      <p:sp>
        <p:nvSpPr>
          <p:cNvPr id="276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fld id="{C4574892-01AC-47E0-A089-07DB98802AF6}" type="datetimeFigureOut">
              <a:rPr lang="en-US" altLang="en-US"/>
              <a:pPr/>
              <a:t>5/13/2021</a:t>
            </a:fld>
            <a:endParaRPr lang="en-US" altLang="en-US"/>
          </a:p>
        </p:txBody>
      </p:sp>
      <p:sp>
        <p:nvSpPr>
          <p:cNvPr id="276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latin typeface="Times New Roman" charset="0"/>
                <a:ea typeface="ＭＳ Ｐゴシック" charset="0"/>
                <a:cs typeface="ＭＳ Ｐゴシック" charset="0"/>
              </a:defRPr>
            </a:lvl1pPr>
          </a:lstStyle>
          <a:p>
            <a:pPr>
              <a:defRPr/>
            </a:pPr>
            <a:endParaRPr lang="en-US"/>
          </a:p>
        </p:txBody>
      </p:sp>
      <p:sp>
        <p:nvSpPr>
          <p:cNvPr id="276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DA72C5E0-1831-4DC8-A8C8-08D2B59869B4}" type="slidenum">
              <a:rPr lang="en-US" altLang="en-US"/>
              <a:pPr/>
              <a:t>‹#›</a:t>
            </a:fld>
            <a:endParaRPr lang="en-US" altLang="en-US"/>
          </a:p>
        </p:txBody>
      </p:sp>
    </p:spTree>
    <p:extLst>
      <p:ext uri="{BB962C8B-B14F-4D97-AF65-F5344CB8AC3E}">
        <p14:creationId xmlns:p14="http://schemas.microsoft.com/office/powerpoint/2010/main" val="1024836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A0B4E38-D219-4A1F-98BD-AC990F346EAD}" type="datetimeFigureOut">
              <a:rPr lang="en-US" altLang="en-US"/>
              <a:pPr/>
              <a:t>5/13/2021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152D8BD-30EA-4BA1-A42C-E42BA9249318}" type="slidenum">
              <a:rPr lang="en-US" altLang="en-US"/>
              <a:pPr/>
              <a:t>‹#›</a:t>
            </a:fld>
            <a:endParaRPr lang="en-US" altLang="en-US"/>
          </a:p>
        </p:txBody>
      </p:sp>
    </p:spTree>
    <p:extLst>
      <p:ext uri="{BB962C8B-B14F-4D97-AF65-F5344CB8AC3E}">
        <p14:creationId xmlns:p14="http://schemas.microsoft.com/office/powerpoint/2010/main" val="140304693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Shiva_Pashupati.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2022 Oxford University Press</a:t>
            </a:r>
          </a:p>
        </p:txBody>
      </p:sp>
      <p:sp>
        <p:nvSpPr>
          <p:cNvPr id="4" name="Slide Number Placeholder 3"/>
          <p:cNvSpPr>
            <a:spLocks noGrp="1"/>
          </p:cNvSpPr>
          <p:nvPr>
            <p:ph type="sldNum" sz="quarter" idx="5"/>
          </p:nvPr>
        </p:nvSpPr>
        <p:spPr/>
        <p:txBody>
          <a:bodyPr/>
          <a:lstStyle/>
          <a:p>
            <a:fld id="{B152D8BD-30EA-4BA1-A42C-E42BA9249318}" type="slidenum">
              <a:rPr lang="en-US" altLang="en-US" smtClean="0"/>
              <a:pPr/>
              <a:t>1</a:t>
            </a:fld>
            <a:endParaRPr lang="en-US" altLang="en-US"/>
          </a:p>
        </p:txBody>
      </p:sp>
    </p:spTree>
    <p:extLst>
      <p:ext uri="{BB962C8B-B14F-4D97-AF65-F5344CB8AC3E}">
        <p14:creationId xmlns:p14="http://schemas.microsoft.com/office/powerpoint/2010/main" val="266824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3FAC904-D76E-48C3-90C8-ECF8C88DB03D}" type="slidenum">
              <a:rPr lang="en-US" altLang="en-US"/>
              <a:pPr/>
              <a:t>23</a:t>
            </a:fld>
            <a:endParaRPr lang="en-US" altLang="en-US"/>
          </a:p>
        </p:txBody>
      </p:sp>
    </p:spTree>
    <p:extLst>
      <p:ext uri="{BB962C8B-B14F-4D97-AF65-F5344CB8AC3E}">
        <p14:creationId xmlns:p14="http://schemas.microsoft.com/office/powerpoint/2010/main" val="88750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ZUMA Press, Inc. / </a:t>
            </a:r>
            <a:r>
              <a:rPr lang="en-GB" dirty="0" err="1"/>
              <a:t>Alamy</a:t>
            </a:r>
            <a:r>
              <a:rPr lang="en-GB" dirty="0"/>
              <a:t> Stock Photo</a:t>
            </a:r>
            <a:endParaRPr lang="en-US" dirty="0"/>
          </a:p>
        </p:txBody>
      </p:sp>
      <p:sp>
        <p:nvSpPr>
          <p:cNvPr id="4" name="Slide Number Placeholder 3"/>
          <p:cNvSpPr>
            <a:spLocks noGrp="1"/>
          </p:cNvSpPr>
          <p:nvPr>
            <p:ph type="sldNum" sz="quarter" idx="5"/>
          </p:nvPr>
        </p:nvSpPr>
        <p:spPr/>
        <p:txBody>
          <a:bodyPr/>
          <a:lstStyle/>
          <a:p>
            <a:fld id="{B152D8BD-30EA-4BA1-A42C-E42BA9249318}" type="slidenum">
              <a:rPr lang="en-US" altLang="en-US" smtClean="0"/>
              <a:pPr/>
              <a:t>25</a:t>
            </a:fld>
            <a:endParaRPr lang="en-US" altLang="en-US"/>
          </a:p>
        </p:txBody>
      </p:sp>
    </p:spTree>
    <p:extLst>
      <p:ext uri="{BB962C8B-B14F-4D97-AF65-F5344CB8AC3E}">
        <p14:creationId xmlns:p14="http://schemas.microsoft.com/office/powerpoint/2010/main" val="62068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 iStockphoto.com/</a:t>
            </a:r>
            <a:r>
              <a:rPr lang="en-US" dirty="0" err="1"/>
              <a:t>VikramRaghuvanshi</a:t>
            </a:r>
            <a:r>
              <a:rPr lang="en-US" dirty="0"/>
              <a:t> </a:t>
            </a:r>
          </a:p>
          <a:p>
            <a:pPr>
              <a:spcBef>
                <a:spcPct val="0"/>
              </a:spcBef>
            </a:pPr>
            <a:endParaRPr lang="en-US" altLang="en-US" dirty="0">
              <a:cs typeface="Calibri"/>
            </a:endParaRP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FA86BE8-EF68-4ECA-A067-37888CE65DA1}" type="slidenum">
              <a:rPr lang="en-US" altLang="en-US"/>
              <a:pPr/>
              <a:t>26</a:t>
            </a:fld>
            <a:endParaRPr lang="en-US" altLang="en-US"/>
          </a:p>
        </p:txBody>
      </p:sp>
    </p:spTree>
    <p:extLst>
      <p:ext uri="{BB962C8B-B14F-4D97-AF65-F5344CB8AC3E}">
        <p14:creationId xmlns:p14="http://schemas.microsoft.com/office/powerpoint/2010/main" val="70116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 Shutterstock.com/</a:t>
            </a:r>
            <a:r>
              <a:rPr lang="en-US" dirty="0" err="1">
                <a:ea typeface="MS PGothic"/>
              </a:rPr>
              <a:t>wong</a:t>
            </a:r>
            <a:r>
              <a:rPr lang="en-US" dirty="0">
                <a:ea typeface="MS PGothic"/>
              </a:rPr>
              <a:t> </a:t>
            </a:r>
            <a:r>
              <a:rPr lang="en-US" dirty="0" err="1">
                <a:ea typeface="MS PGothic"/>
              </a:rPr>
              <a:t>yu</a:t>
            </a:r>
            <a:r>
              <a:rPr lang="en-US" dirty="0">
                <a:ea typeface="MS PGothic"/>
              </a:rPr>
              <a:t> liang</a:t>
            </a:r>
          </a:p>
          <a:p>
            <a:r>
              <a:rPr lang="en-US" dirty="0">
                <a:ea typeface="MS PGothic"/>
              </a:rPr>
              <a:t>© Shutterstock.com/AJP</a:t>
            </a:r>
            <a:endParaRPr lang="en-US" dirty="0">
              <a:ea typeface="MS PGothic"/>
              <a:cs typeface="Calibri"/>
            </a:endParaRPr>
          </a:p>
          <a:p>
            <a:pPr>
              <a:spcBef>
                <a:spcPct val="0"/>
              </a:spcBef>
            </a:pPr>
            <a:endParaRPr lang="en-US" altLang="en-US" dirty="0">
              <a:cs typeface="Calibri"/>
            </a:endParaRPr>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91A4958-6B86-4C8E-89D9-EFB61D62D655}" type="slidenum">
              <a:rPr lang="en-US" altLang="en-US"/>
              <a:pPr/>
              <a:t>27</a:t>
            </a:fld>
            <a:endParaRPr lang="en-US" altLang="en-US"/>
          </a:p>
        </p:txBody>
      </p:sp>
    </p:spTree>
    <p:extLst>
      <p:ext uri="{BB962C8B-B14F-4D97-AF65-F5344CB8AC3E}">
        <p14:creationId xmlns:p14="http://schemas.microsoft.com/office/powerpoint/2010/main" val="205927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AP Photo/Rajesh Kumar Singh</a:t>
            </a:r>
          </a:p>
          <a:p>
            <a:pPr>
              <a:spcBef>
                <a:spcPct val="0"/>
              </a:spcBef>
            </a:pPr>
            <a:endParaRPr lang="en-US" altLang="en-US" dirty="0">
              <a:cs typeface="Calibri"/>
            </a:endParaRPr>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2329671-B002-4CDF-96A0-23281890C2EF}" type="slidenum">
              <a:rPr lang="en-US" altLang="en-US"/>
              <a:pPr/>
              <a:t>4</a:t>
            </a:fld>
            <a:endParaRPr lang="en-US" altLang="en-US"/>
          </a:p>
        </p:txBody>
      </p:sp>
    </p:spTree>
    <p:extLst>
      <p:ext uri="{BB962C8B-B14F-4D97-AF65-F5344CB8AC3E}">
        <p14:creationId xmlns:p14="http://schemas.microsoft.com/office/powerpoint/2010/main" val="338529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 Shutterstock.com/O'SHI</a:t>
            </a:r>
          </a:p>
          <a:p>
            <a:pPr>
              <a:spcBef>
                <a:spcPct val="0"/>
              </a:spcBef>
            </a:pPr>
            <a:endParaRPr lang="en-US" altLang="en-US" dirty="0">
              <a:cs typeface="Calibri"/>
            </a:endParaRP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EDCC448-AD2E-4C61-9BB8-D0CBC31E2B32}" type="slidenum">
              <a:rPr lang="en-US" altLang="en-US"/>
              <a:pPr/>
              <a:t>5</a:t>
            </a:fld>
            <a:endParaRPr lang="en-US" altLang="en-US"/>
          </a:p>
        </p:txBody>
      </p:sp>
    </p:spTree>
    <p:extLst>
      <p:ext uri="{BB962C8B-B14F-4D97-AF65-F5344CB8AC3E}">
        <p14:creationId xmlns:p14="http://schemas.microsoft.com/office/powerpoint/2010/main" val="238393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err="1">
                <a:ea typeface="MS PGothic"/>
              </a:rPr>
              <a:t>Nordicphotos</a:t>
            </a:r>
            <a:r>
              <a:rPr lang="en-US" dirty="0">
                <a:ea typeface="MS PGothic"/>
              </a:rPr>
              <a:t> / </a:t>
            </a:r>
            <a:r>
              <a:rPr lang="en-US" dirty="0" err="1">
                <a:ea typeface="MS PGothic"/>
              </a:rPr>
              <a:t>Alamy</a:t>
            </a:r>
            <a:endParaRPr lang="en-US" dirty="0" err="1">
              <a:ea typeface="MS PGothic"/>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152D8BD-30EA-4BA1-A42C-E42BA9249318}" type="slidenum">
              <a:rPr lang="en-US" altLang="en-US"/>
              <a:pPr/>
              <a:t>7</a:t>
            </a:fld>
            <a:endParaRPr lang="en-US" altLang="en-US"/>
          </a:p>
        </p:txBody>
      </p:sp>
    </p:spTree>
    <p:extLst>
      <p:ext uri="{BB962C8B-B14F-4D97-AF65-F5344CB8AC3E}">
        <p14:creationId xmlns:p14="http://schemas.microsoft.com/office/powerpoint/2010/main" val="400028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3FCA717-6139-4274-BD79-0C2CA94307A4}" type="slidenum">
              <a:rPr lang="en-US" altLang="en-US"/>
              <a:pPr/>
              <a:t>13</a:t>
            </a:fld>
            <a:endParaRPr lang="en-US" altLang="en-US"/>
          </a:p>
        </p:txBody>
      </p:sp>
    </p:spTree>
    <p:extLst>
      <p:ext uri="{BB962C8B-B14F-4D97-AF65-F5344CB8AC3E}">
        <p14:creationId xmlns:p14="http://schemas.microsoft.com/office/powerpoint/2010/main" val="291457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Wikimedia Commons, </a:t>
            </a:r>
            <a:r>
              <a:rPr lang="en-US" dirty="0">
                <a:ea typeface="MS PGothic"/>
                <a:hlinkClick r:id="rId3"/>
              </a:rPr>
              <a:t>http://commons.wikimedia.org/wiki/File:Shiva_Pashupati.jpg</a:t>
            </a:r>
            <a:endParaRPr lang="en-US">
              <a:ea typeface="MS PGothic"/>
            </a:endParaRPr>
          </a:p>
          <a:p>
            <a:pPr>
              <a:spcBef>
                <a:spcPct val="0"/>
              </a:spcBef>
            </a:pPr>
            <a:endParaRPr lang="en-US" altLang="en-US" dirty="0">
              <a:cs typeface="Calibri"/>
            </a:endParaRPr>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49E03D0-3AD5-4CAB-9C1D-AAAFE417BF02}" type="slidenum">
              <a:rPr lang="en-US" altLang="en-US"/>
              <a:pPr/>
              <a:t>15</a:t>
            </a:fld>
            <a:endParaRPr lang="en-US" altLang="en-US"/>
          </a:p>
        </p:txBody>
      </p:sp>
    </p:spTree>
    <p:extLst>
      <p:ext uri="{BB962C8B-B14F-4D97-AF65-F5344CB8AC3E}">
        <p14:creationId xmlns:p14="http://schemas.microsoft.com/office/powerpoint/2010/main" val="350902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 Shutterstock.com/</a:t>
            </a:r>
            <a:r>
              <a:rPr lang="en-US" dirty="0" err="1">
                <a:ea typeface="MS PGothic"/>
              </a:rPr>
              <a:t>neelsky</a:t>
            </a:r>
            <a:endParaRPr lang="en-US" dirty="0" err="1">
              <a:ea typeface="MS PGothic"/>
              <a:cs typeface="Calibri"/>
            </a:endParaRPr>
          </a:p>
          <a:p>
            <a:pPr>
              <a:spcBef>
                <a:spcPct val="0"/>
              </a:spcBef>
            </a:pPr>
            <a:endParaRPr lang="en-US" altLang="en-US" dirty="0">
              <a:cs typeface="Calibri"/>
            </a:endParaRP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F28A860-BD4D-4776-8BD8-0896C5179322}" type="slidenum">
              <a:rPr lang="en-US" altLang="en-US"/>
              <a:pPr/>
              <a:t>16</a:t>
            </a:fld>
            <a:endParaRPr lang="en-US" altLang="en-US"/>
          </a:p>
        </p:txBody>
      </p:sp>
    </p:spTree>
    <p:extLst>
      <p:ext uri="{BB962C8B-B14F-4D97-AF65-F5344CB8AC3E}">
        <p14:creationId xmlns:p14="http://schemas.microsoft.com/office/powerpoint/2010/main" val="4163476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 Shutterstock.com/Aleksandar Todorovic</a:t>
            </a:r>
          </a:p>
          <a:p>
            <a:pPr>
              <a:spcBef>
                <a:spcPct val="0"/>
              </a:spcBef>
            </a:pPr>
            <a:endParaRPr lang="en-US" altLang="en-US" dirty="0">
              <a:cs typeface="Calibri"/>
            </a:endParaRP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A0F9C43-11F7-4E42-955E-4EB12B7CC569}" type="slidenum">
              <a:rPr lang="en-US" altLang="en-US"/>
              <a:pPr/>
              <a:t>19</a:t>
            </a:fld>
            <a:endParaRPr lang="en-US" altLang="en-US"/>
          </a:p>
        </p:txBody>
      </p:sp>
    </p:spTree>
    <p:extLst>
      <p:ext uri="{BB962C8B-B14F-4D97-AF65-F5344CB8AC3E}">
        <p14:creationId xmlns:p14="http://schemas.microsoft.com/office/powerpoint/2010/main" val="17049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MS PGothic"/>
              </a:rPr>
              <a:t>© Shutterstock.com/AJP</a:t>
            </a:r>
          </a:p>
          <a:p>
            <a:pPr>
              <a:spcBef>
                <a:spcPct val="0"/>
              </a:spcBef>
            </a:pPr>
            <a:endParaRPr lang="en-US" altLang="en-US" dirty="0">
              <a:cs typeface="Calibri"/>
            </a:endParaRP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9EB1981-DD8E-4F30-8F6A-58B8D9299A3C}" type="slidenum">
              <a:rPr lang="en-US" altLang="en-US"/>
              <a:pPr/>
              <a:t>20</a:t>
            </a:fld>
            <a:endParaRPr lang="en-US" altLang="en-US"/>
          </a:p>
        </p:txBody>
      </p:sp>
    </p:spTree>
    <p:extLst>
      <p:ext uri="{BB962C8B-B14F-4D97-AF65-F5344CB8AC3E}">
        <p14:creationId xmlns:p14="http://schemas.microsoft.com/office/powerpoint/2010/main" val="110757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5/13/2021</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DF03519F-A37C-48D2-9CB1-4659AF64B125}" type="slidenum">
              <a:rPr lang="en-US" altLang="en-US" smtClean="0"/>
              <a:pPr/>
              <a:t>‹#›</a:t>
            </a:fld>
            <a:endParaRPr lang="en-US" alt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609600" y="2052960"/>
            <a:ext cx="84328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8F9461-E3EB-40CD-B93F-E5CBBBD8E0BA}" type="datetimeFigureOut">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6D5B8-0EB5-45C5-8544-8E4FB0C2BD6B}"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550400" y="274639"/>
            <a:ext cx="2235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78FA3-38AD-400D-A4D2-18E8EF129E5F}" type="datetime1">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D5C90AD5-5D79-4E44-A848-FE6EB56E980C}" type="slidenum">
              <a:rPr lang="en-US"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4F1EC-221A-4414-AB62-DC86D9B8E793}" type="slidenum">
              <a:rPr lang="en-US" altLang="en-US" smtClean="0"/>
              <a:pPr/>
              <a:t>‹#›</a:t>
            </a:fld>
            <a:endParaRPr lang="en-US" alt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5/13/2021</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DBC2B72A-57F3-4D63-A4EB-425CCFE3D573}" type="slidenum">
              <a:rPr lang="en-US" altLang="en-US" smtClean="0"/>
              <a:pPr/>
              <a:t>‹#›</a:t>
            </a:fld>
            <a:endParaRPr lang="en-US" alt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508000" y="2892277"/>
            <a:ext cx="84328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5DA190-4BDC-4D39-B5BB-A14B3E8B1B3D}" type="datetime1">
              <a:rPr lang="en-US" smtClean="0"/>
              <a:pPr/>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0720B-7AFD-41DA-9C92-9A5526552F2E}" type="slidenum">
              <a:rPr lang="en-US" altLang="en-US" smtClean="0"/>
              <a:pPr/>
              <a:t>‹#›</a:t>
            </a:fld>
            <a:endParaRPr lang="en-US" alt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1D52F2-9B11-4FC0-9217-7D20B3AC9849}" type="datetime1">
              <a:rPr lang="en-US" smtClean="0"/>
              <a:pPr/>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9A7E2C-0328-4FCD-9D1F-0B9B347D5C99}"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4E8E0B-B604-4EE6-BC55-8A50E6572587}" type="slidenum">
              <a:rPr lang="en-US" altLang="en-US" smtClean="0"/>
              <a:pPr/>
              <a:t>‹#›</a:t>
            </a:fld>
            <a:endParaRPr lang="en-US" alt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41D58AA-1C84-40C9-BFEE-631CCB17636C}" type="datetime1">
              <a:rPr lang="en-US" smtClean="0"/>
              <a:pPr/>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7828F-B468-4D33-94F2-106632FF0D7B}"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12800" y="304801"/>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9EA6442C-F1AC-4331-B0E0-8773464729BA}" type="slidenum">
              <a:rPr lang="en-US" altLang="en-US" smtClean="0"/>
              <a:pPr/>
              <a:t>‹#›</a:t>
            </a:fld>
            <a:endParaRPr lang="en-US" altLang="en-US"/>
          </a:p>
        </p:txBody>
      </p:sp>
      <p:sp>
        <p:nvSpPr>
          <p:cNvPr id="11" name="Title 10"/>
          <p:cNvSpPr>
            <a:spLocks noGrp="1"/>
          </p:cNvSpPr>
          <p:nvPr>
            <p:ph type="title"/>
          </p:nvPr>
        </p:nvSpPr>
        <p:spPr>
          <a:xfrm>
            <a:off x="9546336" y="457200"/>
            <a:ext cx="2234213"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5/13/2021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BF4C5-1145-49DB-9128-31E19E5B3177}" type="slidenum">
              <a:rPr lang="en-US" altLang="en-US" smtClean="0"/>
              <a:pPr/>
              <a:t>‹#›</a:t>
            </a:fld>
            <a:endParaRPr lang="en-US" altLang="en-US"/>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3199" y="152401"/>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08000" y="355847"/>
            <a:ext cx="11175013"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07999" y="1719071"/>
            <a:ext cx="11210524"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94517" y="6356350"/>
            <a:ext cx="28448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5/13/2021</a:t>
            </a:fld>
            <a:endParaRPr lang="en-US" dirty="0"/>
          </a:p>
        </p:txBody>
      </p:sp>
      <p:sp>
        <p:nvSpPr>
          <p:cNvPr id="5" name="Footer Placeholder 4"/>
          <p:cNvSpPr>
            <a:spLocks noGrp="1"/>
          </p:cNvSpPr>
          <p:nvPr>
            <p:ph type="ftr" sz="quarter" idx="3"/>
          </p:nvPr>
        </p:nvSpPr>
        <p:spPr>
          <a:xfrm>
            <a:off x="4064000" y="6356350"/>
            <a:ext cx="44704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BAE770C-325D-4500-98F4-22F563972DC5}"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4</a:t>
            </a:r>
          </a:p>
        </p:txBody>
      </p:sp>
      <p:sp>
        <p:nvSpPr>
          <p:cNvPr id="5" name="Subtitle 4"/>
          <p:cNvSpPr>
            <a:spLocks noGrp="1"/>
          </p:cNvSpPr>
          <p:nvPr>
            <p:ph type="subTitle" idx="1"/>
          </p:nvPr>
        </p:nvSpPr>
        <p:spPr>
          <a:xfrm>
            <a:off x="9501529" y="2052960"/>
            <a:ext cx="2641600" cy="1828800"/>
          </a:xfrm>
        </p:spPr>
        <p:txBody>
          <a:bodyPr/>
          <a:lstStyle/>
          <a:p>
            <a:r>
              <a:rPr lang="en-US" dirty="0"/>
              <a:t>Hinduism</a:t>
            </a:r>
          </a:p>
        </p:txBody>
      </p:sp>
    </p:spTree>
    <p:extLst>
      <p:ext uri="{BB962C8B-B14F-4D97-AF65-F5344CB8AC3E}">
        <p14:creationId xmlns:p14="http://schemas.microsoft.com/office/powerpoint/2010/main" val="242410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dirty="0">
                <a:latin typeface="Arial Narrow"/>
              </a:rPr>
              <a:t>The Teachings of Hinduism </a:t>
            </a:r>
            <a:r>
              <a:rPr lang="en-US" altLang="en-US" sz="1000" dirty="0">
                <a:latin typeface="Arial Narrow"/>
              </a:rPr>
              <a:t>5</a:t>
            </a:r>
            <a:endParaRPr lang="en-US" altLang="en-US" sz="1000" dirty="0">
              <a:latin typeface="Arial Narrow" panose="020B0606020202030204" pitchFamily="34" charset="0"/>
            </a:endParaRPr>
          </a:p>
        </p:txBody>
      </p:sp>
      <p:sp>
        <p:nvSpPr>
          <p:cNvPr id="16386" name="Content Placeholder 2"/>
          <p:cNvSpPr>
            <a:spLocks noGrp="1"/>
          </p:cNvSpPr>
          <p:nvPr>
            <p:ph idx="1"/>
          </p:nvPr>
        </p:nvSpPr>
        <p:spPr>
          <a:xfrm>
            <a:off x="1905001" y="1873451"/>
            <a:ext cx="8407893" cy="4407408"/>
          </a:xfrm>
        </p:spPr>
        <p:txBody>
          <a:bodyPr>
            <a:normAutofit/>
          </a:bodyPr>
          <a:lstStyle/>
          <a:p>
            <a:pPr eaLnBrk="1" hangingPunct="1"/>
            <a:r>
              <a:rPr lang="en-US" altLang="ja-JP" sz="2400" dirty="0">
                <a:latin typeface="Arial Narrow" charset="0"/>
                <a:ea typeface="ＭＳ Ｐゴシック" charset="0"/>
              </a:rPr>
              <a:t>The Individual and Society</a:t>
            </a:r>
          </a:p>
          <a:p>
            <a:pPr lvl="1" eaLnBrk="1" hangingPunct="1"/>
            <a:r>
              <a:rPr lang="en-US" altLang="ja-JP" sz="2000" dirty="0">
                <a:latin typeface="Arial Narrow" charset="0"/>
                <a:ea typeface="ＭＳ Ｐゴシック" charset="0"/>
              </a:rPr>
              <a:t>The Caste System</a:t>
            </a:r>
          </a:p>
          <a:p>
            <a:pPr lvl="2" eaLnBrk="1" hangingPunct="1"/>
            <a:r>
              <a:rPr lang="en-US" altLang="ja-JP" sz="1800" dirty="0">
                <a:latin typeface="Arial Narrow" charset="0"/>
                <a:ea typeface="ＭＳ Ｐゴシック" charset="0"/>
              </a:rPr>
              <a:t>Four classes:</a:t>
            </a:r>
          </a:p>
          <a:p>
            <a:pPr lvl="3" eaLnBrk="1" hangingPunct="1"/>
            <a:r>
              <a:rPr lang="en-US" altLang="ja-JP" sz="1600" dirty="0">
                <a:latin typeface="Arial Narrow" charset="0"/>
                <a:ea typeface="ＭＳ Ｐゴシック" charset="0"/>
              </a:rPr>
              <a:t>Brahmin</a:t>
            </a:r>
          </a:p>
          <a:p>
            <a:pPr lvl="3" eaLnBrk="1" hangingPunct="1"/>
            <a:r>
              <a:rPr lang="en-US" altLang="ja-JP" sz="1600" dirty="0">
                <a:latin typeface="Arial Narrow" charset="0"/>
                <a:ea typeface="ＭＳ Ｐゴシック" charset="0"/>
              </a:rPr>
              <a:t>Kshatriya</a:t>
            </a:r>
          </a:p>
          <a:p>
            <a:pPr lvl="3" eaLnBrk="1" hangingPunct="1"/>
            <a:r>
              <a:rPr lang="en-US" altLang="ja-JP" sz="1600" dirty="0">
                <a:latin typeface="Arial Narrow" charset="0"/>
                <a:ea typeface="ＭＳ Ｐゴシック" charset="0"/>
              </a:rPr>
              <a:t>Vaishya</a:t>
            </a:r>
          </a:p>
          <a:p>
            <a:pPr lvl="3" eaLnBrk="1" hangingPunct="1"/>
            <a:r>
              <a:rPr lang="en-US" altLang="ja-JP" sz="1600" dirty="0">
                <a:latin typeface="Arial Narrow" charset="0"/>
                <a:ea typeface="ＭＳ Ｐゴシック" charset="0"/>
              </a:rPr>
              <a:t>Shudra</a:t>
            </a:r>
          </a:p>
          <a:p>
            <a:pPr lvl="2" eaLnBrk="1" hangingPunct="1"/>
            <a:r>
              <a:rPr lang="en-US" altLang="ja-JP" sz="1800" dirty="0">
                <a:latin typeface="Arial Narrow" charset="0"/>
                <a:ea typeface="ＭＳ Ｐゴシック" charset="0"/>
              </a:rPr>
              <a:t>“Untouchables” or “outcastes”</a:t>
            </a:r>
          </a:p>
          <a:p>
            <a:pPr lvl="1" eaLnBrk="1" hangingPunct="1"/>
            <a:r>
              <a:rPr lang="en-US" altLang="ja-JP" sz="2000" dirty="0">
                <a:latin typeface="Arial Narrow" charset="0"/>
                <a:ea typeface="ＭＳ Ｐゴシック" charset="0"/>
              </a:rPr>
              <a:t>The Four Stages of Life</a:t>
            </a:r>
          </a:p>
          <a:p>
            <a:pPr lvl="2" eaLnBrk="1" hangingPunct="1"/>
            <a:r>
              <a:rPr lang="en-US" altLang="ja-JP" sz="1800" dirty="0">
                <a:latin typeface="Arial Narrow" charset="0"/>
                <a:ea typeface="ＭＳ Ｐゴシック" charset="0"/>
              </a:rPr>
              <a:t>1. Student</a:t>
            </a:r>
          </a:p>
          <a:p>
            <a:pPr lvl="2" eaLnBrk="1" hangingPunct="1"/>
            <a:r>
              <a:rPr lang="en-US" altLang="ja-JP" sz="1800" dirty="0">
                <a:latin typeface="Arial Narrow" charset="0"/>
                <a:ea typeface="ＭＳ Ｐゴシック" charset="0"/>
              </a:rPr>
              <a:t>2. Householder</a:t>
            </a:r>
          </a:p>
          <a:p>
            <a:pPr lvl="2" eaLnBrk="1" hangingPunct="1"/>
            <a:r>
              <a:rPr lang="en-US" altLang="ja-JP" sz="1800" dirty="0">
                <a:latin typeface="Arial Narrow" charset="0"/>
                <a:ea typeface="ＭＳ Ｐゴシック" charset="0"/>
              </a:rPr>
              <a:t>3. Forest-dwelling hermit</a:t>
            </a:r>
          </a:p>
          <a:p>
            <a:pPr lvl="2" eaLnBrk="1" hangingPunct="1"/>
            <a:r>
              <a:rPr lang="en-US" altLang="ja-JP" sz="1800" dirty="0">
                <a:latin typeface="Arial Narrow" charset="0"/>
                <a:ea typeface="ＭＳ Ｐゴシック" charset="0"/>
              </a:rPr>
              <a:t>4. Renouncer (</a:t>
            </a:r>
            <a:r>
              <a:rPr lang="en-US" altLang="ja-JP" sz="1800" dirty="0" err="1">
                <a:latin typeface="Arial Narrow" charset="0"/>
                <a:ea typeface="ＭＳ Ｐゴシック" charset="0"/>
              </a:rPr>
              <a:t>sannyasi</a:t>
            </a:r>
            <a:r>
              <a:rPr lang="en-US" altLang="ja-JP" sz="1800" dirty="0">
                <a:latin typeface="Arial Narrow" charset="0"/>
                <a:ea typeface="ＭＳ Ｐゴシック" charset="0"/>
              </a:rPr>
              <a:t>)</a:t>
            </a:r>
            <a:r>
              <a:rPr lang="en-US" altLang="en-US" sz="1800" dirty="0">
                <a:latin typeface="Arial Narrow" panose="020B0606020202030204" pitchFamily="34" charset="0"/>
              </a:rPr>
              <a:t>	</a:t>
            </a:r>
          </a:p>
        </p:txBody>
      </p:sp>
    </p:spTree>
    <p:extLst>
      <p:ext uri="{BB962C8B-B14F-4D97-AF65-F5344CB8AC3E}">
        <p14:creationId xmlns:p14="http://schemas.microsoft.com/office/powerpoint/2010/main" val="2373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dirty="0">
                <a:latin typeface="Arial Narrow"/>
              </a:rPr>
              <a:t>The Teachings of Hinduism </a:t>
            </a:r>
            <a:r>
              <a:rPr lang="en-US" altLang="en-US" sz="1000" dirty="0">
                <a:latin typeface="Arial Narrow"/>
              </a:rPr>
              <a:t>6</a:t>
            </a:r>
            <a:endParaRPr lang="en-US" altLang="en-US" sz="1000" dirty="0">
              <a:latin typeface="Arial Narrow" panose="020B0606020202030204" pitchFamily="34" charset="0"/>
            </a:endParaRPr>
          </a:p>
        </p:txBody>
      </p:sp>
      <p:sp>
        <p:nvSpPr>
          <p:cNvPr id="16386" name="Content Placeholder 2"/>
          <p:cNvSpPr>
            <a:spLocks noGrp="1"/>
          </p:cNvSpPr>
          <p:nvPr>
            <p:ph idx="1"/>
          </p:nvPr>
        </p:nvSpPr>
        <p:spPr>
          <a:xfrm>
            <a:off x="1891684" y="1885326"/>
            <a:ext cx="8407893" cy="4407408"/>
          </a:xfrm>
        </p:spPr>
        <p:txBody>
          <a:bodyPr>
            <a:normAutofit fontScale="92500" lnSpcReduction="10000"/>
          </a:bodyPr>
          <a:lstStyle/>
          <a:p>
            <a:pPr eaLnBrk="1" hangingPunct="1"/>
            <a:r>
              <a:rPr lang="en-US" altLang="ja-JP" sz="2600" dirty="0">
                <a:latin typeface="Arial Narrow" charset="0"/>
                <a:ea typeface="ＭＳ Ｐゴシック" charset="0"/>
              </a:rPr>
              <a:t>The Individual and Society</a:t>
            </a:r>
          </a:p>
          <a:p>
            <a:pPr lvl="1" eaLnBrk="1" hangingPunct="1"/>
            <a:r>
              <a:rPr lang="en-US" altLang="ja-JP" sz="2200" dirty="0">
                <a:latin typeface="Arial Narrow" charset="0"/>
                <a:ea typeface="ＭＳ Ｐゴシック" charset="0"/>
              </a:rPr>
              <a:t>The Four Aims of Life</a:t>
            </a:r>
          </a:p>
          <a:p>
            <a:pPr lvl="2" eaLnBrk="1" hangingPunct="1"/>
            <a:r>
              <a:rPr lang="en-US" altLang="ja-JP" sz="1900" dirty="0">
                <a:latin typeface="Arial Narrow" charset="0"/>
                <a:ea typeface="ＭＳ Ｐゴシック" charset="0"/>
              </a:rPr>
              <a:t>Dharma</a:t>
            </a:r>
          </a:p>
          <a:p>
            <a:pPr lvl="2" eaLnBrk="1" hangingPunct="1"/>
            <a:r>
              <a:rPr lang="en-US" altLang="ja-JP" sz="1900" dirty="0">
                <a:latin typeface="Arial Narrow" charset="0"/>
                <a:ea typeface="ＭＳ Ｐゴシック" charset="0"/>
              </a:rPr>
              <a:t>Kama</a:t>
            </a:r>
          </a:p>
          <a:p>
            <a:pPr lvl="2" eaLnBrk="1" hangingPunct="1"/>
            <a:r>
              <a:rPr lang="en-US" altLang="ja-JP" sz="1900" i="1" dirty="0" err="1">
                <a:latin typeface="Arial Narrow" charset="0"/>
                <a:ea typeface="ＭＳ Ｐゴシック" charset="0"/>
              </a:rPr>
              <a:t>Artha</a:t>
            </a:r>
            <a:endParaRPr lang="en-US" altLang="ja-JP" sz="1900" i="1" dirty="0">
              <a:latin typeface="Arial Narrow" charset="0"/>
              <a:ea typeface="ＭＳ Ｐゴシック" charset="0"/>
            </a:endParaRPr>
          </a:p>
          <a:p>
            <a:pPr lvl="2" eaLnBrk="1" hangingPunct="1"/>
            <a:r>
              <a:rPr lang="en-US" altLang="ja-JP" sz="1900" dirty="0">
                <a:latin typeface="Arial Narrow" charset="0"/>
                <a:ea typeface="ＭＳ Ｐゴシック" charset="0"/>
              </a:rPr>
              <a:t>Moksha</a:t>
            </a:r>
          </a:p>
          <a:p>
            <a:pPr eaLnBrk="1" hangingPunct="1"/>
            <a:r>
              <a:rPr lang="en-US" altLang="ja-JP" sz="2600" dirty="0">
                <a:latin typeface="Arial Narrow" charset="0"/>
                <a:ea typeface="ＭＳ Ｐゴシック" charset="0"/>
              </a:rPr>
              <a:t>Hindu Sacred Texts</a:t>
            </a:r>
          </a:p>
          <a:p>
            <a:pPr lvl="1" eaLnBrk="1" hangingPunct="1"/>
            <a:r>
              <a:rPr lang="en-US" altLang="ja-JP" sz="2200" dirty="0">
                <a:latin typeface="Arial Narrow" charset="0"/>
                <a:ea typeface="ＭＳ Ｐゴシック" charset="0"/>
              </a:rPr>
              <a:t>Vedas</a:t>
            </a:r>
          </a:p>
          <a:p>
            <a:pPr lvl="1" eaLnBrk="1" hangingPunct="1"/>
            <a:r>
              <a:rPr lang="en-US" altLang="ja-JP" sz="2200" dirty="0">
                <a:latin typeface="Arial Narrow" charset="0"/>
                <a:ea typeface="ＭＳ Ｐゴシック" charset="0"/>
              </a:rPr>
              <a:t>Upanishads</a:t>
            </a:r>
          </a:p>
          <a:p>
            <a:pPr lvl="1" eaLnBrk="1" hangingPunct="1"/>
            <a:r>
              <a:rPr lang="en-US" altLang="ja-JP" sz="2200" i="1" dirty="0">
                <a:latin typeface="Arial Narrow" charset="0"/>
                <a:ea typeface="ＭＳ Ｐゴシック" charset="0"/>
              </a:rPr>
              <a:t>Ramayana</a:t>
            </a:r>
          </a:p>
          <a:p>
            <a:pPr lvl="1" eaLnBrk="1" hangingPunct="1"/>
            <a:r>
              <a:rPr lang="en-US" altLang="ja-JP" sz="2200" i="1" dirty="0">
                <a:latin typeface="Arial Narrow" charset="0"/>
                <a:ea typeface="ＭＳ Ｐゴシック" charset="0"/>
              </a:rPr>
              <a:t>Mahabharata</a:t>
            </a:r>
          </a:p>
          <a:p>
            <a:pPr lvl="1" eaLnBrk="1" hangingPunct="1"/>
            <a:r>
              <a:rPr lang="en-US" altLang="ja-JP" sz="2200" i="1" dirty="0">
                <a:latin typeface="Arial Narrow" charset="0"/>
                <a:ea typeface="ＭＳ Ｐゴシック" charset="0"/>
              </a:rPr>
              <a:t>Bhagavad Gita</a:t>
            </a:r>
          </a:p>
          <a:p>
            <a:pPr lvl="1" eaLnBrk="1" hangingPunct="1"/>
            <a:r>
              <a:rPr lang="en-US" altLang="ja-JP" sz="2200" dirty="0" err="1">
                <a:latin typeface="Arial Narrow" charset="0"/>
                <a:ea typeface="ＭＳ Ｐゴシック" charset="0"/>
              </a:rPr>
              <a:t>Puranas</a:t>
            </a:r>
            <a:r>
              <a:rPr lang="en-US" altLang="en-US" sz="2200" dirty="0">
                <a:latin typeface="Arial Narrow" panose="020B0606020202030204" pitchFamily="34" charset="0"/>
              </a:rPr>
              <a:t>		</a:t>
            </a:r>
          </a:p>
        </p:txBody>
      </p:sp>
    </p:spTree>
    <p:extLst>
      <p:ext uri="{BB962C8B-B14F-4D97-AF65-F5344CB8AC3E}">
        <p14:creationId xmlns:p14="http://schemas.microsoft.com/office/powerpoint/2010/main" val="1206883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dirty="0">
                <a:latin typeface="Arial Narrow"/>
              </a:rPr>
              <a:t>The Teachings of Hinduism </a:t>
            </a:r>
            <a:r>
              <a:rPr lang="en-US" altLang="en-US" sz="1000" dirty="0">
                <a:latin typeface="Arial Narrow"/>
              </a:rPr>
              <a:t>7</a:t>
            </a:r>
            <a:endParaRPr lang="en-US" altLang="en-US" sz="1000" dirty="0">
              <a:latin typeface="Arial Narrow" panose="020B0606020202030204" pitchFamily="34" charset="0"/>
            </a:endParaRPr>
          </a:p>
        </p:txBody>
      </p:sp>
      <p:sp>
        <p:nvSpPr>
          <p:cNvPr id="16386" name="Content Placeholder 2"/>
          <p:cNvSpPr>
            <a:spLocks noGrp="1"/>
          </p:cNvSpPr>
          <p:nvPr>
            <p:ph idx="1"/>
          </p:nvPr>
        </p:nvSpPr>
        <p:spPr>
          <a:xfrm>
            <a:off x="1905001" y="1873450"/>
            <a:ext cx="8407893" cy="4407408"/>
          </a:xfrm>
        </p:spPr>
        <p:txBody>
          <a:bodyPr>
            <a:normAutofit/>
          </a:bodyPr>
          <a:lstStyle/>
          <a:p>
            <a:pPr eaLnBrk="1" hangingPunct="1"/>
            <a:r>
              <a:rPr lang="en-US" altLang="ja-JP" sz="2400" dirty="0">
                <a:latin typeface="Arial Narrow" charset="0"/>
                <a:ea typeface="ＭＳ Ｐゴシック" charset="0"/>
              </a:rPr>
              <a:t>The Sects of Hinduism</a:t>
            </a:r>
            <a:endParaRPr lang="en-US" altLang="ja-JP" sz="2400" i="1" dirty="0">
              <a:latin typeface="Arial Narrow" charset="0"/>
              <a:ea typeface="ＭＳ Ｐゴシック" charset="0"/>
            </a:endParaRPr>
          </a:p>
          <a:p>
            <a:pPr lvl="1" eaLnBrk="1" hangingPunct="1"/>
            <a:r>
              <a:rPr lang="en-US" altLang="ja-JP" sz="2000" dirty="0" err="1">
                <a:latin typeface="Arial Narrow" charset="0"/>
                <a:ea typeface="ＭＳ Ｐゴシック" charset="0"/>
              </a:rPr>
              <a:t>Vaishnavism</a:t>
            </a:r>
            <a:endParaRPr lang="en-US" altLang="ja-JP" sz="2000" dirty="0">
              <a:latin typeface="Arial Narrow" charset="0"/>
              <a:ea typeface="ＭＳ Ｐゴシック" charset="0"/>
            </a:endParaRPr>
          </a:p>
          <a:p>
            <a:pPr lvl="1" eaLnBrk="1" hangingPunct="1"/>
            <a:r>
              <a:rPr lang="en-US" altLang="ja-JP" sz="2000" dirty="0" err="1">
                <a:latin typeface="Arial Narrow" charset="0"/>
                <a:ea typeface="ＭＳ Ｐゴシック" charset="0"/>
              </a:rPr>
              <a:t>Shaivism</a:t>
            </a:r>
            <a:endParaRPr lang="en-US" altLang="ja-JP" sz="2000" dirty="0">
              <a:latin typeface="Arial Narrow" charset="0"/>
              <a:ea typeface="ＭＳ Ｐゴシック" charset="0"/>
            </a:endParaRPr>
          </a:p>
          <a:p>
            <a:pPr lvl="1" eaLnBrk="1" hangingPunct="1"/>
            <a:r>
              <a:rPr lang="en-US" altLang="ja-JP" sz="2000" dirty="0">
                <a:latin typeface="Arial Narrow" charset="0"/>
                <a:ea typeface="ＭＳ Ｐゴシック" charset="0"/>
              </a:rPr>
              <a:t>Shaktism</a:t>
            </a:r>
            <a:r>
              <a:rPr lang="en-US" altLang="en-US" sz="2000" dirty="0">
                <a:latin typeface="Arial Narrow" panose="020B0606020202030204" pitchFamily="34" charset="0"/>
              </a:rPr>
              <a:t>		</a:t>
            </a:r>
          </a:p>
        </p:txBody>
      </p:sp>
    </p:spTree>
    <p:extLst>
      <p:ext uri="{BB962C8B-B14F-4D97-AF65-F5344CB8AC3E}">
        <p14:creationId xmlns:p14="http://schemas.microsoft.com/office/powerpoint/2010/main" val="219735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656F-D023-4972-ABFE-9E7F97E7DBDC}"/>
              </a:ext>
            </a:extLst>
          </p:cNvPr>
          <p:cNvSpPr>
            <a:spLocks noGrp="1"/>
          </p:cNvSpPr>
          <p:nvPr>
            <p:ph type="title"/>
          </p:nvPr>
        </p:nvSpPr>
        <p:spPr/>
        <p:txBody>
          <a:bodyPr/>
          <a:lstStyle/>
          <a:p>
            <a:r>
              <a:rPr lang="en-US" sz="2800" dirty="0">
                <a:latin typeface="Arial Narrow"/>
              </a:rPr>
              <a:t>Significant sites in the history of Hinduism (page 127)</a:t>
            </a:r>
            <a:endParaRPr lang="en-US" sz="2800" dirty="0"/>
          </a:p>
        </p:txBody>
      </p:sp>
      <p:pic>
        <p:nvPicPr>
          <p:cNvPr id="31748" name="Picture 2" descr="A blue and green map of southeast Asia. Shows significant sites in the history of Hindu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649" y="1866331"/>
            <a:ext cx="6495040" cy="4517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998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altLang="en-US" dirty="0">
                <a:latin typeface="Arial Narrow" panose="020B0606020202030204" pitchFamily="34" charset="0"/>
              </a:rPr>
              <a:t>The History of Hinduism</a:t>
            </a:r>
          </a:p>
        </p:txBody>
      </p:sp>
      <p:sp>
        <p:nvSpPr>
          <p:cNvPr id="18434" name="Content Placeholder 2"/>
          <p:cNvSpPr>
            <a:spLocks noGrp="1"/>
          </p:cNvSpPr>
          <p:nvPr>
            <p:ph idx="1"/>
          </p:nvPr>
        </p:nvSpPr>
        <p:spPr>
          <a:xfrm>
            <a:off x="1905001" y="1920951"/>
            <a:ext cx="8407893" cy="4407408"/>
          </a:xfrm>
        </p:spPr>
        <p:txBody>
          <a:bodyPr>
            <a:normAutofit/>
          </a:bodyPr>
          <a:lstStyle/>
          <a:p>
            <a:r>
              <a:rPr lang="en-US" altLang="en-US" sz="2400" dirty="0">
                <a:latin typeface="Arial Narrow" panose="020B0606020202030204" pitchFamily="34" charset="0"/>
              </a:rPr>
              <a:t>Indus Valley Civilization</a:t>
            </a:r>
          </a:p>
          <a:p>
            <a:pPr eaLnBrk="1" hangingPunct="1">
              <a:spcBef>
                <a:spcPts val="800"/>
              </a:spcBef>
            </a:pPr>
            <a:r>
              <a:rPr lang="en-US" altLang="en-US" sz="2400" dirty="0">
                <a:latin typeface="Arial Narrow" panose="020B0606020202030204" pitchFamily="34" charset="0"/>
              </a:rPr>
              <a:t>The Aryans</a:t>
            </a:r>
          </a:p>
          <a:p>
            <a:pPr eaLnBrk="1" hangingPunct="1">
              <a:spcBef>
                <a:spcPts val="800"/>
              </a:spcBef>
            </a:pPr>
            <a:r>
              <a:rPr lang="en-US" altLang="en-US" sz="2400" dirty="0">
                <a:latin typeface="Arial Narrow" panose="020B0604020202020204" pitchFamily="34" charset="0"/>
                <a:cs typeface="Arial Narrow" panose="020B0604020202020204" pitchFamily="34" charset="0"/>
              </a:rPr>
              <a:t>The Vedic Period</a:t>
            </a:r>
          </a:p>
          <a:p>
            <a:pPr eaLnBrk="1" hangingPunct="1">
              <a:buFont typeface="Arial" panose="020B0604020202020204" pitchFamily="34" charset="0"/>
              <a:buNone/>
            </a:pPr>
            <a:endParaRPr lang="en-US" altLang="en-US" dirty="0">
              <a:latin typeface="Arial Narrow" panose="020B0606020202030204" pitchFamily="34" charset="0"/>
            </a:endParaRPr>
          </a:p>
          <a:p>
            <a:pPr eaLnBrk="1" hangingPunct="1">
              <a:buFont typeface="Arial" panose="020B0604020202020204" pitchFamily="34" charset="0"/>
              <a:buNone/>
            </a:pPr>
            <a:r>
              <a:rPr lang="en-US" altLang="en-US" dirty="0">
                <a:latin typeface="Arial Narrow" panose="020B0606020202030204" pitchFamily="34" charset="0"/>
              </a:rPr>
              <a:t>			</a:t>
            </a:r>
            <a:endParaRPr lang="en-US" altLang="en-US" sz="1400" dirty="0">
              <a:latin typeface="Arial Narrow" panose="020B0606020202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127</a:t>
            </a:r>
          </a:p>
        </p:txBody>
      </p:sp>
      <p:pic>
        <p:nvPicPr>
          <p:cNvPr id="38915" name="Picture Placeholder 12" descr="Animals and a male figure are engraved on a dark wall. Animals depicted include an elephant, tiger, deer and a rhinoceros."/>
          <p:cNvPicPr>
            <a:picLocks noGrp="1" noChangeAspect="1"/>
          </p:cNvPicPr>
          <p:nvPr>
            <p:ph type="pic" idx="1"/>
          </p:nvPr>
        </p:nvPicPr>
        <p:blipFill>
          <a:blip r:embed="rId3">
            <a:extLst>
              <a:ext uri="{28A0092B-C50C-407E-A947-70E740481C1C}">
                <a14:useLocalDpi xmlns:a14="http://schemas.microsoft.com/office/drawing/2010/main" val="0"/>
              </a:ext>
            </a:extLst>
          </a:blip>
          <a:srcRect t="1454" b="1454"/>
          <a:stretch>
            <a:fillRect/>
          </a:stretch>
        </p:blipFill>
        <p:spPr/>
      </p:pic>
      <p:sp>
        <p:nvSpPr>
          <p:cNvPr id="3" name="Text Placeholder 2"/>
          <p:cNvSpPr>
            <a:spLocks noGrp="1"/>
          </p:cNvSpPr>
          <p:nvPr>
            <p:ph type="body" sz="half" idx="2"/>
          </p:nvPr>
        </p:nvSpPr>
        <p:spPr/>
        <p:txBody>
          <a:bodyPr>
            <a:normAutofit/>
          </a:bodyPr>
          <a:lstStyle/>
          <a:p>
            <a:r>
              <a:rPr lang="en-US" dirty="0">
                <a:latin typeface="Arial Narrow" panose="020B0606020202030204" pitchFamily="34" charset="0"/>
              </a:rPr>
              <a:t>The Proto-Shiva seal. The male figure, sometimes called the “Lord of the Animals,” is surrounded by various totemic animals, such as an elephant, a tiger, a rhinoceros, a water buffalo, and two antelopes or deer.</a:t>
            </a:r>
            <a:endParaRPr lang="en-US" altLang="en-US" dirty="0">
              <a:latin typeface="Arial Narrow" panose="020B0606020202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1738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129</a:t>
            </a:r>
          </a:p>
        </p:txBody>
      </p:sp>
      <p:pic>
        <p:nvPicPr>
          <p:cNvPr id="39939" name="Picture Placeholder 12" descr="Men sit inside a colorful temple. There is an altar with many figures on it and plates of food on the ground surrounding the men."/>
          <p:cNvPicPr>
            <a:picLocks noGrp="1" noChangeAspect="1"/>
          </p:cNvPicPr>
          <p:nvPr>
            <p:ph type="pic" idx="1"/>
          </p:nvPr>
        </p:nvPicPr>
        <p:blipFill>
          <a:blip r:embed="rId3">
            <a:extLst>
              <a:ext uri="{28A0092B-C50C-407E-A947-70E740481C1C}">
                <a14:useLocalDpi xmlns:a14="http://schemas.microsoft.com/office/drawing/2010/main" val="0"/>
              </a:ext>
            </a:extLst>
          </a:blip>
          <a:srcRect l="16017" r="16017"/>
          <a:stretch>
            <a:fillRect/>
          </a:stretch>
        </p:blipFill>
        <p:spPr/>
      </p:pic>
      <p:sp>
        <p:nvSpPr>
          <p:cNvPr id="3" name="Text Placeholder 2"/>
          <p:cNvSpPr>
            <a:spLocks noGrp="1"/>
          </p:cNvSpPr>
          <p:nvPr>
            <p:ph type="body" sz="half" idx="2"/>
          </p:nvPr>
        </p:nvSpPr>
        <p:spPr/>
        <p:txBody>
          <a:bodyPr/>
          <a:lstStyle/>
          <a:p>
            <a:r>
              <a:rPr lang="en-US" altLang="en-US" dirty="0">
                <a:latin typeface="Arial Narrow" panose="020B0606020202030204" pitchFamily="34" charset="0"/>
                <a:cs typeface="Arial" panose="020B0604020202020204" pitchFamily="34" charset="0"/>
              </a:rPr>
              <a:t>A </a:t>
            </a:r>
            <a:r>
              <a:rPr lang="en-US" altLang="en-US" i="1" dirty="0" err="1">
                <a:latin typeface="Arial Narrow" panose="020B0606020202030204" pitchFamily="34" charset="0"/>
                <a:cs typeface="Arial" panose="020B0604020202020204" pitchFamily="34" charset="0"/>
              </a:rPr>
              <a:t>yajna</a:t>
            </a:r>
            <a:r>
              <a:rPr lang="en-US" altLang="en-US" dirty="0">
                <a:latin typeface="Arial Narrow" panose="020B0606020202030204" pitchFamily="34" charset="0"/>
                <a:cs typeface="Arial" panose="020B0604020202020204" pitchFamily="34" charset="0"/>
              </a:rPr>
              <a:t> or fire sacrifice, which is one of the most archaic of Hindu rites, is performed by priests before an image of </a:t>
            </a:r>
            <a:r>
              <a:rPr lang="en-US" altLang="en-US" dirty="0" err="1">
                <a:latin typeface="Arial Narrow" panose="020B0606020202030204" pitchFamily="34" charset="0"/>
                <a:cs typeface="Arial" panose="020B0604020202020204" pitchFamily="34" charset="0"/>
              </a:rPr>
              <a:t>Durga</a:t>
            </a:r>
            <a:r>
              <a:rPr lang="en-US" altLang="en-US" dirty="0">
                <a:latin typeface="Arial Narrow" panose="020B0606020202030204" pitchFamily="34" charset="0"/>
                <a:cs typeface="Arial" panose="020B0604020202020204" pitchFamily="34" charset="0"/>
              </a:rPr>
              <a:t> during the </a:t>
            </a:r>
            <a:r>
              <a:rPr lang="en-US" altLang="en-US" dirty="0" err="1">
                <a:latin typeface="Arial Narrow" panose="020B0606020202030204" pitchFamily="34" charset="0"/>
                <a:cs typeface="Arial" panose="020B0604020202020204" pitchFamily="34" charset="0"/>
              </a:rPr>
              <a:t>Durga</a:t>
            </a:r>
            <a:r>
              <a:rPr lang="en-US" altLang="en-US" dirty="0">
                <a:latin typeface="Arial Narrow" panose="020B0606020202030204" pitchFamily="34" charset="0"/>
                <a:cs typeface="Arial" panose="020B0604020202020204" pitchFamily="34" charset="0"/>
              </a:rPr>
              <a:t> Puja festival in Calcutta, India.</a:t>
            </a:r>
          </a:p>
          <a:p>
            <a:endParaRPr lang="en-US" dirty="0"/>
          </a:p>
        </p:txBody>
      </p:sp>
    </p:spTree>
    <p:extLst>
      <p:ext uri="{BB962C8B-B14F-4D97-AF65-F5344CB8AC3E}">
        <p14:creationId xmlns:p14="http://schemas.microsoft.com/office/powerpoint/2010/main" val="3968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tLang="en-US" dirty="0">
                <a:latin typeface="Arial Narrow"/>
              </a:rPr>
              <a:t>The History of Hinduism </a:t>
            </a:r>
            <a:r>
              <a:rPr lang="en-US" altLang="en-US" sz="1000" dirty="0">
                <a:latin typeface="Arial Narrow"/>
              </a:rPr>
              <a:t>2</a:t>
            </a:r>
            <a:endParaRPr lang="en-US" altLang="en-US" sz="1000" dirty="0">
              <a:latin typeface="Arial Narrow" panose="020B0606020202030204" pitchFamily="34" charset="0"/>
            </a:endParaRPr>
          </a:p>
        </p:txBody>
      </p:sp>
      <p:sp>
        <p:nvSpPr>
          <p:cNvPr id="19458" name="Content Placeholder 2"/>
          <p:cNvSpPr>
            <a:spLocks noGrp="1"/>
          </p:cNvSpPr>
          <p:nvPr>
            <p:ph idx="1"/>
          </p:nvPr>
        </p:nvSpPr>
        <p:spPr>
          <a:xfrm>
            <a:off x="1905001" y="1873451"/>
            <a:ext cx="8407893" cy="4407408"/>
          </a:xfrm>
        </p:spPr>
        <p:txBody>
          <a:bodyPr>
            <a:normAutofit/>
          </a:bodyPr>
          <a:lstStyle/>
          <a:p>
            <a:pPr eaLnBrk="1" hangingPunct="1"/>
            <a:r>
              <a:rPr lang="en-US" altLang="en-US" sz="2400" dirty="0">
                <a:latin typeface="Arial Narrow" panose="020B0606020202030204" pitchFamily="34" charset="0"/>
              </a:rPr>
              <a:t>Age of the Guptas</a:t>
            </a:r>
          </a:p>
          <a:p>
            <a:pPr eaLnBrk="1" hangingPunct="1">
              <a:spcBef>
                <a:spcPts val="800"/>
              </a:spcBef>
            </a:pPr>
            <a:r>
              <a:rPr lang="en-US" altLang="en-US" sz="2400" dirty="0">
                <a:latin typeface="Arial Narrow" panose="020B0606020202030204" pitchFamily="34" charset="0"/>
              </a:rPr>
              <a:t>Development of Bhakti</a:t>
            </a:r>
          </a:p>
          <a:p>
            <a:pPr eaLnBrk="1" hangingPunct="1">
              <a:spcBef>
                <a:spcPts val="800"/>
              </a:spcBef>
            </a:pPr>
            <a:r>
              <a:rPr lang="en-US" altLang="en-US" sz="2400" dirty="0" err="1">
                <a:latin typeface="Arial Narrow" panose="020B0606020202030204" pitchFamily="34" charset="0"/>
              </a:rPr>
              <a:t>Tantra</a:t>
            </a:r>
            <a:endParaRPr lang="en-US" altLang="en-US" sz="2400" dirty="0">
              <a:latin typeface="Arial Narrow" panose="020B0606020202030204" pitchFamily="34" charset="0"/>
            </a:endParaRPr>
          </a:p>
          <a:p>
            <a:pPr eaLnBrk="1" hangingPunct="1">
              <a:spcBef>
                <a:spcPts val="800"/>
              </a:spcBef>
            </a:pPr>
            <a:r>
              <a:rPr lang="en-US" altLang="en-US" sz="2400" dirty="0">
                <a:latin typeface="Arial Narrow" panose="020B0606020202030204" pitchFamily="34" charset="0"/>
              </a:rPr>
              <a:t>Hinduism and Islam, the Mughal Dynasty</a:t>
            </a:r>
          </a:p>
          <a:p>
            <a:pPr eaLnBrk="1" hangingPunct="1">
              <a:spcBef>
                <a:spcPts val="800"/>
              </a:spcBef>
            </a:pPr>
            <a:r>
              <a:rPr lang="en-US" altLang="en-US" sz="2400" dirty="0">
                <a:latin typeface="Arial Narrow" panose="020B0606020202030204" pitchFamily="34" charset="0"/>
              </a:rPr>
              <a:t>Colonial Critique and the Hindu Reformers</a:t>
            </a:r>
          </a:p>
          <a:p>
            <a:pPr eaLnBrk="1" hangingPunct="1">
              <a:spcBef>
                <a:spcPts val="800"/>
              </a:spcBef>
            </a:pPr>
            <a:r>
              <a:rPr lang="en-US" altLang="en-US" sz="2400" dirty="0">
                <a:latin typeface="Arial Narrow" panose="020B0606020202030204" pitchFamily="34" charset="0"/>
              </a:rPr>
              <a:t>Gandhi and the Struggle for Indian Independence</a:t>
            </a:r>
          </a:p>
          <a:p>
            <a:pPr eaLnBrk="1" hangingPunct="1">
              <a:spcBef>
                <a:spcPts val="800"/>
              </a:spcBef>
            </a:pPr>
            <a:r>
              <a:rPr lang="en-US" altLang="en-US" sz="2400" dirty="0">
                <a:latin typeface="Arial Narrow" panose="020B0606020202030204" pitchFamily="34" charset="0"/>
              </a:rPr>
              <a:t>Hindu Nationalism and </a:t>
            </a:r>
            <a:r>
              <a:rPr lang="en-US" altLang="en-US" sz="2400" i="1" dirty="0" err="1">
                <a:latin typeface="Arial Narrow" panose="020B0606020202030204" pitchFamily="34" charset="0"/>
              </a:rPr>
              <a:t>Hindutva</a:t>
            </a:r>
            <a:endParaRPr lang="en-US" altLang="en-US" sz="2400" dirty="0">
              <a:latin typeface="Arial Narrow" panose="020B0606020202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tLang="en-US" dirty="0">
                <a:latin typeface="Arial Narrow" panose="020B0606020202030204" pitchFamily="34" charset="0"/>
              </a:rPr>
              <a:t>Hinduism as a Way of Life </a:t>
            </a:r>
          </a:p>
        </p:txBody>
      </p:sp>
      <p:sp>
        <p:nvSpPr>
          <p:cNvPr id="17410" name="Content Placeholder 2"/>
          <p:cNvSpPr>
            <a:spLocks noGrp="1"/>
          </p:cNvSpPr>
          <p:nvPr>
            <p:ph idx="1"/>
          </p:nvPr>
        </p:nvSpPr>
        <p:spPr/>
        <p:txBody>
          <a:bodyPr/>
          <a:lstStyle/>
          <a:p>
            <a:pPr marL="0" indent="0">
              <a:buNone/>
            </a:pPr>
            <a:r>
              <a:rPr lang="en-US" altLang="en-US" sz="1400" dirty="0">
                <a:latin typeface="Arial Narrow" panose="020B0606020202030204" pitchFamily="34" charset="0"/>
              </a:rPr>
              <a:t>								</a:t>
            </a:r>
          </a:p>
          <a:p>
            <a:pPr eaLnBrk="1" hangingPunct="1"/>
            <a:r>
              <a:rPr lang="en-US" altLang="en-US" sz="2400" dirty="0">
                <a:latin typeface="Arial Narrow" panose="020B0606020202030204" pitchFamily="34" charset="0"/>
              </a:rPr>
              <a:t>Temples and Icons</a:t>
            </a:r>
          </a:p>
          <a:p>
            <a:pPr lvl="1" eaLnBrk="1" hangingPunct="1"/>
            <a:r>
              <a:rPr lang="en-US" altLang="en-US" sz="2000" dirty="0" err="1">
                <a:latin typeface="Arial Narrow" panose="020B0606020202030204" pitchFamily="34" charset="0"/>
              </a:rPr>
              <a:t>Darshan</a:t>
            </a:r>
            <a:endParaRPr lang="en-US" altLang="en-US" sz="2000" dirty="0">
              <a:latin typeface="Arial Narrow" panose="020B0606020202030204" pitchFamily="34" charset="0"/>
            </a:endParaRPr>
          </a:p>
          <a:p>
            <a:pPr eaLnBrk="1" hangingPunct="1"/>
            <a:endParaRPr lang="en-US" altLang="en-US" sz="2800" dirty="0">
              <a:latin typeface="Arial Narrow" panose="020B0606020202030204" pitchFamily="34" charset="0"/>
            </a:endParaRPr>
          </a:p>
          <a:p>
            <a:pPr eaLnBrk="1" hangingPunct="1">
              <a:buFont typeface="Arial" panose="020B0604020202020204" pitchFamily="34" charset="0"/>
              <a:buNone/>
            </a:pPr>
            <a:endParaRPr lang="en-US" altLang="en-US" sz="2800" dirty="0">
              <a:latin typeface="Arial Narrow" panose="020B0606020202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141</a:t>
            </a:r>
          </a:p>
        </p:txBody>
      </p:sp>
      <p:pic>
        <p:nvPicPr>
          <p:cNvPr id="3074" name="Picture 2" descr="A tall white structure is shown next to a body of water. The structure has intricate details and carvings."/>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728" b="372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half" idx="2"/>
          </p:nvPr>
        </p:nvSpPr>
        <p:spPr/>
        <p:txBody>
          <a:bodyPr>
            <a:normAutofit fontScale="92500" lnSpcReduction="10000"/>
          </a:bodyPr>
          <a:lstStyle/>
          <a:p>
            <a:r>
              <a:rPr lang="en-US" dirty="0">
                <a:latin typeface="Arial Narrow" panose="020B0606020202030204" pitchFamily="34" charset="0"/>
              </a:rPr>
              <a:t>The majestic gate of a Shiva temple in southern India is reflected in one of the two ritual bathing tanks found within its precincts. These towers are erected in the four directions and are often covered in sculptural imagery that refers to the sacred myths of the gods venerated within. </a:t>
            </a:r>
            <a:r>
              <a:rPr lang="en-US" dirty="0" err="1">
                <a:latin typeface="Arial Narrow" panose="020B0606020202030204" pitchFamily="34" charset="0"/>
              </a:rPr>
              <a:t>Arunachaleswar</a:t>
            </a:r>
            <a:r>
              <a:rPr lang="en-US" dirty="0">
                <a:latin typeface="Arial Narrow" panose="020B0606020202030204" pitchFamily="34" charset="0"/>
              </a:rPr>
              <a:t> Temple, </a:t>
            </a:r>
            <a:r>
              <a:rPr lang="en-US" dirty="0" err="1">
                <a:latin typeface="Arial Narrow" panose="020B0606020202030204" pitchFamily="34" charset="0"/>
              </a:rPr>
              <a:t>Tiruvannamalai</a:t>
            </a:r>
            <a:r>
              <a:rPr lang="en-US" dirty="0">
                <a:latin typeface="Arial Narrow" panose="020B0606020202030204" pitchFamily="34" charset="0"/>
              </a:rPr>
              <a:t>, India, eleventh century.</a:t>
            </a:r>
          </a:p>
        </p:txBody>
      </p:sp>
    </p:spTree>
    <p:extLst>
      <p:ext uri="{BB962C8B-B14F-4D97-AF65-F5344CB8AC3E}">
        <p14:creationId xmlns:p14="http://schemas.microsoft.com/office/powerpoint/2010/main" val="185241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tLang="en-US" dirty="0">
                <a:latin typeface="Arial Narrow" panose="020B0606020202030204" pitchFamily="34" charset="0"/>
              </a:rPr>
              <a:t>Hinduism</a:t>
            </a:r>
          </a:p>
        </p:txBody>
      </p:sp>
      <p:sp>
        <p:nvSpPr>
          <p:cNvPr id="15362" name="Content Placeholder 2"/>
          <p:cNvSpPr>
            <a:spLocks noGrp="1"/>
          </p:cNvSpPr>
          <p:nvPr>
            <p:ph idx="1"/>
          </p:nvPr>
        </p:nvSpPr>
        <p:spPr>
          <a:xfrm>
            <a:off x="895546" y="1719070"/>
            <a:ext cx="10105534" cy="4493193"/>
          </a:xfrm>
        </p:spPr>
        <p:txBody>
          <a:bodyPr>
            <a:normAutofit lnSpcReduction="10000"/>
          </a:bodyPr>
          <a:lstStyle/>
          <a:p>
            <a:pPr eaLnBrk="1" hangingPunct="1"/>
            <a:endParaRPr lang="en-US" altLang="ja-JP" sz="2800" dirty="0">
              <a:latin typeface="Arial Narrow" charset="0"/>
              <a:ea typeface="ＭＳ Ｐゴシック" charset="0"/>
            </a:endParaRPr>
          </a:p>
          <a:p>
            <a:pPr eaLnBrk="1" hangingPunct="1"/>
            <a:r>
              <a:rPr lang="en-US" altLang="ja-JP" sz="2800" dirty="0">
                <a:latin typeface="Arial Narrow" panose="020B0604020202020204" pitchFamily="34" charset="0"/>
                <a:ea typeface="ＭＳ Ｐゴシック" charset="0"/>
                <a:cs typeface="Arial Narrow" panose="020B0604020202020204" pitchFamily="34" charset="0"/>
              </a:rPr>
              <a:t>Hinduism has neither a single founder nor a single sacred text, and there is no single event that marks its birth.</a:t>
            </a:r>
          </a:p>
          <a:p>
            <a:pPr eaLnBrk="1" hangingPunct="1">
              <a:spcBef>
                <a:spcPts val="800"/>
              </a:spcBef>
            </a:pPr>
            <a:r>
              <a:rPr lang="en-US" altLang="ja-JP" sz="2800" dirty="0">
                <a:latin typeface="Arial Narrow" panose="020B0604020202020204" pitchFamily="34" charset="0"/>
                <a:ea typeface="ＭＳ Ｐゴシック" charset="0"/>
                <a:cs typeface="Arial Narrow" panose="020B0604020202020204" pitchFamily="34" charset="0"/>
              </a:rPr>
              <a:t>To the nineteenth century, the word “Hinduism” did not exist. The word Hindu was initially a term used by the ancient Persians to describe people who lived beyond the Indus River.</a:t>
            </a:r>
          </a:p>
          <a:p>
            <a:pPr eaLnBrk="1" hangingPunct="1">
              <a:spcBef>
                <a:spcPts val="800"/>
              </a:spcBef>
            </a:pPr>
            <a:r>
              <a:rPr lang="en-US" altLang="ja-JP" sz="2800" dirty="0">
                <a:latin typeface="Arial Narrow" panose="020B0604020202020204" pitchFamily="34" charset="0"/>
                <a:ea typeface="ＭＳ Ｐゴシック" charset="0"/>
                <a:cs typeface="Arial Narrow" panose="020B0604020202020204" pitchFamily="34" charset="0"/>
              </a:rPr>
              <a:t>Today, approximately 80 percent of the populations of India and Nepal are Hindu.</a:t>
            </a:r>
          </a:p>
          <a:p>
            <a:pPr eaLnBrk="1" hangingPunct="1"/>
            <a:endParaRPr lang="en-US" altLang="ja-JP" sz="2200" dirty="0">
              <a:latin typeface="Arial Narrow" charset="0"/>
              <a:ea typeface="ＭＳ Ｐゴシック" charset="0"/>
            </a:endParaRPr>
          </a:p>
          <a:p>
            <a:pPr marL="227013" lvl="1">
              <a:buNone/>
            </a:pPr>
            <a:r>
              <a:rPr lang="en-US" dirty="0">
                <a:latin typeface="Arial Narrow" charset="0"/>
                <a:ea typeface="ＭＳ Ｐゴシック" charset="0"/>
              </a:rPr>
              <a:t>								</a:t>
            </a:r>
            <a:r>
              <a:rPr lang="en-US" altLang="en-US" dirty="0">
                <a:latin typeface="Arial Narrow" panose="020B0606020202030204" pitchFamily="34" charset="0"/>
              </a:rPr>
              <a:t>									</a:t>
            </a:r>
            <a:endParaRPr lang="en-US" altLang="en-US" sz="1400" dirty="0">
              <a:latin typeface="Arial Narrow" panose="020B0606020202030204" pitchFamily="34" charset="0"/>
            </a:endParaRPr>
          </a:p>
        </p:txBody>
      </p:sp>
    </p:spTree>
    <p:extLst>
      <p:ext uri="{BB962C8B-B14F-4D97-AF65-F5344CB8AC3E}">
        <p14:creationId xmlns:p14="http://schemas.microsoft.com/office/powerpoint/2010/main" val="162842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141      </a:t>
            </a:r>
            <a:r>
              <a:rPr lang="en-US" sz="1000" dirty="0"/>
              <a:t>2</a:t>
            </a:r>
          </a:p>
        </p:txBody>
      </p:sp>
      <p:pic>
        <p:nvPicPr>
          <p:cNvPr id="35843" name="Picture Placeholder 12" descr="People are shown in a smoke filled environment. There is a figure with many arms that holds sticks of incense."/>
          <p:cNvPicPr>
            <a:picLocks noGrp="1" noChangeAspect="1"/>
          </p:cNvPicPr>
          <p:nvPr>
            <p:ph type="pic" idx="1"/>
          </p:nvPr>
        </p:nvPicPr>
        <p:blipFill>
          <a:blip r:embed="rId3">
            <a:extLst>
              <a:ext uri="{28A0092B-C50C-407E-A947-70E740481C1C}">
                <a14:useLocalDpi xmlns:a14="http://schemas.microsoft.com/office/drawing/2010/main" val="0"/>
              </a:ext>
            </a:extLst>
          </a:blip>
          <a:srcRect l="15868" r="15868"/>
          <a:stretch>
            <a:fillRect/>
          </a:stretch>
        </p:blipFill>
        <p:spPr/>
      </p:pic>
      <p:sp>
        <p:nvSpPr>
          <p:cNvPr id="3" name="Text Placeholder 2"/>
          <p:cNvSpPr>
            <a:spLocks noGrp="1"/>
          </p:cNvSpPr>
          <p:nvPr>
            <p:ph type="body" sz="half" idx="2"/>
          </p:nvPr>
        </p:nvSpPr>
        <p:spPr/>
        <p:txBody>
          <a:bodyPr>
            <a:normAutofit fontScale="92500" lnSpcReduction="10000"/>
          </a:bodyPr>
          <a:lstStyle/>
          <a:p>
            <a:r>
              <a:rPr lang="en-US" dirty="0">
                <a:latin typeface="Arial Narrow" panose="020B0606020202030204" pitchFamily="34" charset="0"/>
              </a:rPr>
              <a:t>Clouds of incense billow from a terracotta censer as devotees pray before a multi-armed clay icon of </a:t>
            </a:r>
            <a:r>
              <a:rPr lang="en-US" dirty="0" err="1">
                <a:latin typeface="Arial Narrow" panose="020B0606020202030204" pitchFamily="34" charset="0"/>
              </a:rPr>
              <a:t>Durga</a:t>
            </a:r>
            <a:r>
              <a:rPr lang="en-US" dirty="0">
                <a:latin typeface="Arial Narrow" panose="020B0606020202030204" pitchFamily="34" charset="0"/>
              </a:rPr>
              <a:t> (upper center), </a:t>
            </a:r>
            <a:r>
              <a:rPr lang="en-US" dirty="0" err="1">
                <a:latin typeface="Arial Narrow" panose="020B0606020202030204" pitchFamily="34" charset="0"/>
              </a:rPr>
              <a:t>Ganesha</a:t>
            </a:r>
            <a:r>
              <a:rPr lang="en-US" dirty="0">
                <a:latin typeface="Arial Narrow" panose="020B0606020202030204" pitchFamily="34" charset="0"/>
              </a:rPr>
              <a:t> (lower left), and other deities. This is the final opportunity for </a:t>
            </a:r>
            <a:r>
              <a:rPr lang="en-US" dirty="0" err="1">
                <a:latin typeface="Arial Narrow" panose="020B0606020202030204" pitchFamily="34" charset="0"/>
              </a:rPr>
              <a:t>darshan</a:t>
            </a:r>
            <a:r>
              <a:rPr lang="en-US" dirty="0">
                <a:latin typeface="Arial Narrow" panose="020B0606020202030204" pitchFamily="34" charset="0"/>
              </a:rPr>
              <a:t>, as the icon is about to be dissolved by immersion into the Ganges River at the conclusion of the festival of </a:t>
            </a:r>
            <a:r>
              <a:rPr lang="en-US" dirty="0" err="1">
                <a:latin typeface="Arial Narrow" panose="020B0606020202030204" pitchFamily="34" charset="0"/>
              </a:rPr>
              <a:t>Durga</a:t>
            </a:r>
            <a:r>
              <a:rPr lang="en-US" dirty="0">
                <a:latin typeface="Arial Narrow" panose="020B0606020202030204" pitchFamily="34" charset="0"/>
              </a:rPr>
              <a:t> Puja. Kolkata, India.</a:t>
            </a:r>
          </a:p>
          <a:p>
            <a:endParaRPr lang="en-US" dirty="0"/>
          </a:p>
        </p:txBody>
      </p:sp>
    </p:spTree>
    <p:extLst>
      <p:ext uri="{BB962C8B-B14F-4D97-AF65-F5344CB8AC3E}">
        <p14:creationId xmlns:p14="http://schemas.microsoft.com/office/powerpoint/2010/main" val="3340289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en-US" dirty="0">
                <a:latin typeface="Arial Narrow"/>
              </a:rPr>
              <a:t>Hinduism as a Way of Life </a:t>
            </a:r>
            <a:r>
              <a:rPr lang="en-US" altLang="en-US" sz="1000" dirty="0">
                <a:latin typeface="Arial Narrow"/>
              </a:rPr>
              <a:t>2</a:t>
            </a:r>
            <a:endParaRPr lang="en-US" altLang="en-US" sz="1000" dirty="0">
              <a:latin typeface="Arial Narrow" panose="020B0606020202030204" pitchFamily="34" charset="0"/>
            </a:endParaRPr>
          </a:p>
        </p:txBody>
      </p:sp>
      <p:sp>
        <p:nvSpPr>
          <p:cNvPr id="17410" name="Content Placeholder 2"/>
          <p:cNvSpPr>
            <a:spLocks noGrp="1"/>
          </p:cNvSpPr>
          <p:nvPr>
            <p:ph idx="1"/>
          </p:nvPr>
        </p:nvSpPr>
        <p:spPr>
          <a:xfrm>
            <a:off x="1905001" y="1909077"/>
            <a:ext cx="8407893" cy="4407408"/>
          </a:xfrm>
        </p:spPr>
        <p:txBody>
          <a:bodyPr>
            <a:normAutofit/>
          </a:bodyPr>
          <a:lstStyle/>
          <a:p>
            <a:pPr marL="342900" indent="-342900"/>
            <a:r>
              <a:rPr lang="en-US" altLang="en-US" sz="2400" dirty="0">
                <a:latin typeface="Arial Narrow" panose="020B0606020202030204" pitchFamily="34" charset="0"/>
              </a:rPr>
              <a:t>Forms of Worship</a:t>
            </a:r>
          </a:p>
          <a:p>
            <a:pPr marL="617220" lvl="1" indent="-342900"/>
            <a:r>
              <a:rPr lang="en-US" altLang="en-US" sz="2000" dirty="0">
                <a:latin typeface="Arial Narrow" panose="020B0606020202030204" pitchFamily="34" charset="0"/>
              </a:rPr>
              <a:t>Puja</a:t>
            </a:r>
          </a:p>
          <a:p>
            <a:pPr marL="891540" lvl="2" indent="-342900"/>
            <a:r>
              <a:rPr lang="en-US" altLang="en-US" sz="1800" i="1" dirty="0" err="1">
                <a:latin typeface="Arial Narrow" panose="020B0606020202030204" pitchFamily="34" charset="0"/>
              </a:rPr>
              <a:t>Arati</a:t>
            </a:r>
            <a:endParaRPr lang="en-US" altLang="en-US" sz="1800" i="1" dirty="0">
              <a:latin typeface="Arial Narrow" panose="020B0606020202030204" pitchFamily="34" charset="0"/>
            </a:endParaRPr>
          </a:p>
          <a:p>
            <a:pPr marL="891540" lvl="2" indent="-342900"/>
            <a:r>
              <a:rPr lang="en-US" altLang="en-US" sz="1800" dirty="0">
                <a:latin typeface="Arial Narrow" panose="020B0606020202030204" pitchFamily="34" charset="0"/>
              </a:rPr>
              <a:t>Mantras</a:t>
            </a:r>
          </a:p>
          <a:p>
            <a:pPr marL="891540" lvl="2" indent="-342900"/>
            <a:r>
              <a:rPr lang="en-US" altLang="en-US" sz="1800" dirty="0">
                <a:latin typeface="Arial Narrow" panose="020B0606020202030204" pitchFamily="34" charset="0"/>
              </a:rPr>
              <a:t>Sacrifice</a:t>
            </a:r>
          </a:p>
          <a:p>
            <a:pPr marL="342900" indent="-342900"/>
            <a:r>
              <a:rPr lang="en-US" altLang="en-US" sz="2400" dirty="0">
                <a:latin typeface="Arial Narrow" panose="020B0606020202030204" pitchFamily="34" charset="0"/>
              </a:rPr>
              <a:t>Yoga</a:t>
            </a:r>
          </a:p>
          <a:p>
            <a:pPr eaLnBrk="1" hangingPunct="1">
              <a:buFont typeface="Arial" panose="020B0604020202020204" pitchFamily="34" charset="0"/>
              <a:buNone/>
            </a:pPr>
            <a:endParaRPr lang="en-US" altLang="en-US" sz="2800" dirty="0">
              <a:latin typeface="Arial Narrow" panose="020B0606020202030204" pitchFamily="34" charset="0"/>
            </a:endParaRPr>
          </a:p>
        </p:txBody>
      </p:sp>
    </p:spTree>
    <p:extLst>
      <p:ext uri="{BB962C8B-B14F-4D97-AF65-F5344CB8AC3E}">
        <p14:creationId xmlns:p14="http://schemas.microsoft.com/office/powerpoint/2010/main" val="3334591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en-US" dirty="0">
                <a:latin typeface="Arial Narrow"/>
              </a:rPr>
              <a:t>Hinduism as a Way of Life</a:t>
            </a:r>
            <a:r>
              <a:rPr lang="en-US" altLang="en-US" dirty="0">
                <a:solidFill>
                  <a:srgbClr val="FFFFFF"/>
                </a:solidFill>
                <a:latin typeface="Arial Narrow"/>
              </a:rPr>
              <a:t> </a:t>
            </a:r>
            <a:r>
              <a:rPr lang="en-US" altLang="en-US" sz="1000" dirty="0">
                <a:solidFill>
                  <a:srgbClr val="FFFFFF"/>
                </a:solidFill>
                <a:latin typeface="Arial Narrow"/>
              </a:rPr>
              <a:t>3</a:t>
            </a:r>
            <a:r>
              <a:rPr lang="en-US" altLang="en-US" dirty="0">
                <a:solidFill>
                  <a:schemeClr val="accent3"/>
                </a:solidFill>
                <a:latin typeface="Arial Narrow"/>
              </a:rPr>
              <a:t> </a:t>
            </a:r>
            <a:endParaRPr lang="en-US" altLang="en-US" dirty="0">
              <a:solidFill>
                <a:schemeClr val="accent3"/>
              </a:solidFill>
              <a:latin typeface="Arial Narrow" panose="020B0606020202030204" pitchFamily="34" charset="0"/>
            </a:endParaRPr>
          </a:p>
        </p:txBody>
      </p:sp>
      <p:sp>
        <p:nvSpPr>
          <p:cNvPr id="17410" name="Content Placeholder 2"/>
          <p:cNvSpPr>
            <a:spLocks noGrp="1"/>
          </p:cNvSpPr>
          <p:nvPr>
            <p:ph idx="1"/>
          </p:nvPr>
        </p:nvSpPr>
        <p:spPr>
          <a:xfrm>
            <a:off x="1905001" y="1944702"/>
            <a:ext cx="8407893" cy="4407408"/>
          </a:xfrm>
        </p:spPr>
        <p:txBody>
          <a:bodyPr>
            <a:normAutofit/>
          </a:bodyPr>
          <a:lstStyle/>
          <a:p>
            <a:pPr marL="457200" indent="-457200"/>
            <a:r>
              <a:rPr lang="en-US" altLang="en-US" sz="2400" dirty="0">
                <a:latin typeface="Arial Narrow" panose="020B0606020202030204" pitchFamily="34" charset="0"/>
              </a:rPr>
              <a:t>Rites of Passage</a:t>
            </a:r>
          </a:p>
          <a:p>
            <a:pPr lvl="1" eaLnBrk="1" hangingPunct="1"/>
            <a:r>
              <a:rPr lang="en-US" altLang="en-US" sz="2000" dirty="0">
                <a:latin typeface="Arial Narrow" panose="020B0606020202030204" pitchFamily="34" charset="0"/>
              </a:rPr>
              <a:t>A Boy’s Initiation</a:t>
            </a:r>
          </a:p>
          <a:p>
            <a:pPr lvl="1" eaLnBrk="1" hangingPunct="1"/>
            <a:r>
              <a:rPr lang="en-US" altLang="en-US" sz="2000" dirty="0">
                <a:latin typeface="Arial Narrow" panose="020B0606020202030204" pitchFamily="34" charset="0"/>
              </a:rPr>
              <a:t>A Girl’s First Menstrual Period</a:t>
            </a:r>
          </a:p>
          <a:p>
            <a:pPr lvl="1" eaLnBrk="1" hangingPunct="1"/>
            <a:r>
              <a:rPr lang="en-US" altLang="en-US" sz="2000" dirty="0">
                <a:latin typeface="Arial Narrow" panose="020B0606020202030204" pitchFamily="34" charset="0"/>
              </a:rPr>
              <a:t>Marriage</a:t>
            </a:r>
          </a:p>
          <a:p>
            <a:pPr lvl="1" eaLnBrk="1" hangingPunct="1"/>
            <a:r>
              <a:rPr lang="en-US" altLang="en-US" sz="2000" dirty="0">
                <a:latin typeface="Arial Narrow" panose="020B0606020202030204" pitchFamily="34" charset="0"/>
              </a:rPr>
              <a:t>Death</a:t>
            </a:r>
          </a:p>
          <a:p>
            <a:pPr eaLnBrk="1" hangingPunct="1"/>
            <a:r>
              <a:rPr lang="en-US" altLang="en-US" sz="2400" dirty="0">
                <a:latin typeface="Arial Narrow" panose="020B0606020202030204" pitchFamily="34" charset="0"/>
              </a:rPr>
              <a:t>Pilgrimage</a:t>
            </a:r>
          </a:p>
        </p:txBody>
      </p:sp>
    </p:spTree>
    <p:extLst>
      <p:ext uri="{BB962C8B-B14F-4D97-AF65-F5344CB8AC3E}">
        <p14:creationId xmlns:p14="http://schemas.microsoft.com/office/powerpoint/2010/main" val="77156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8CE34-97BB-4E0F-AD67-FF2F468DAF65}"/>
              </a:ext>
            </a:extLst>
          </p:cNvPr>
          <p:cNvSpPr>
            <a:spLocks noGrp="1"/>
          </p:cNvSpPr>
          <p:nvPr>
            <p:ph type="title"/>
          </p:nvPr>
        </p:nvSpPr>
        <p:spPr/>
        <p:txBody>
          <a:bodyPr/>
          <a:lstStyle/>
          <a:p>
            <a:r>
              <a:rPr lang="en-US" dirty="0">
                <a:latin typeface="Arial Narrow"/>
              </a:rPr>
              <a:t>Hindu pilgrimage roots in India (page 145)</a:t>
            </a:r>
            <a:endParaRPr lang="en-US" dirty="0"/>
          </a:p>
        </p:txBody>
      </p:sp>
      <p:pic>
        <p:nvPicPr>
          <p:cNvPr id="37892" name="Picture 2" descr="A blue and green map of southeastern Asia. The map shows a trail of Hindu pilgrimage around Indi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010" y="1853762"/>
            <a:ext cx="6420017" cy="445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380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en-US" dirty="0">
                <a:latin typeface="Arial Narrow"/>
              </a:rPr>
              <a:t>Hinduism as a Way of Life</a:t>
            </a:r>
            <a:r>
              <a:rPr lang="en-US" altLang="en-US" dirty="0">
                <a:solidFill>
                  <a:srgbClr val="FFFFFF"/>
                </a:solidFill>
                <a:latin typeface="Arial Narrow"/>
              </a:rPr>
              <a:t> </a:t>
            </a:r>
            <a:r>
              <a:rPr lang="en-US" altLang="en-US" sz="1000" dirty="0">
                <a:solidFill>
                  <a:srgbClr val="FFFFFF"/>
                </a:solidFill>
                <a:latin typeface="Arial Narrow"/>
              </a:rPr>
              <a:t>4</a:t>
            </a:r>
            <a:r>
              <a:rPr lang="en-US" altLang="en-US" dirty="0">
                <a:solidFill>
                  <a:schemeClr val="accent1"/>
                </a:solidFill>
                <a:latin typeface="Arial Narrow"/>
              </a:rPr>
              <a:t> </a:t>
            </a:r>
            <a:endParaRPr lang="en-US" altLang="en-US" dirty="0">
              <a:solidFill>
                <a:schemeClr val="accent1"/>
              </a:solidFill>
              <a:latin typeface="Arial Narrow" panose="020B0606020202030204" pitchFamily="34" charset="0"/>
            </a:endParaRPr>
          </a:p>
        </p:txBody>
      </p:sp>
      <p:sp>
        <p:nvSpPr>
          <p:cNvPr id="17410" name="Content Placeholder 2"/>
          <p:cNvSpPr>
            <a:spLocks noGrp="1"/>
          </p:cNvSpPr>
          <p:nvPr>
            <p:ph idx="1"/>
          </p:nvPr>
        </p:nvSpPr>
        <p:spPr>
          <a:xfrm>
            <a:off x="1905001" y="1992203"/>
            <a:ext cx="8407893" cy="4407408"/>
          </a:xfrm>
        </p:spPr>
        <p:txBody>
          <a:bodyPr>
            <a:normAutofit/>
          </a:bodyPr>
          <a:lstStyle/>
          <a:p>
            <a:pPr marL="457200" indent="-457200"/>
            <a:r>
              <a:rPr lang="en-US" altLang="en-US" sz="2600" dirty="0">
                <a:latin typeface="Arial Narrow" panose="020B0606020202030204" pitchFamily="34" charset="0"/>
              </a:rPr>
              <a:t>Women in Hinduism</a:t>
            </a:r>
          </a:p>
          <a:p>
            <a:pPr lvl="1" eaLnBrk="1" hangingPunct="1"/>
            <a:r>
              <a:rPr lang="en-US" altLang="en-US" sz="2000" i="1" dirty="0" err="1">
                <a:latin typeface="Arial Narrow" panose="020B0606020202030204" pitchFamily="34" charset="0"/>
              </a:rPr>
              <a:t>Vrata</a:t>
            </a:r>
            <a:endParaRPr lang="en-US" altLang="en-US" sz="2000" i="1" dirty="0">
              <a:latin typeface="Arial Narrow" panose="020B0606020202030204" pitchFamily="34" charset="0"/>
            </a:endParaRPr>
          </a:p>
          <a:p>
            <a:r>
              <a:rPr lang="en-US" altLang="en-US" sz="2400" dirty="0">
                <a:latin typeface="Arial Narrow" panose="020B0606020202030204" pitchFamily="34" charset="0"/>
              </a:rPr>
              <a:t>Festivals and Holidays</a:t>
            </a:r>
          </a:p>
          <a:p>
            <a:pPr lvl="1" eaLnBrk="1" hangingPunct="1"/>
            <a:r>
              <a:rPr lang="en-US" altLang="en-US" sz="2000" dirty="0">
                <a:latin typeface="Arial Narrow" panose="020B0606020202030204" pitchFamily="34" charset="0"/>
              </a:rPr>
              <a:t>Navaratri</a:t>
            </a:r>
            <a:r>
              <a:rPr lang="en-US" altLang="en-US" sz="2000" i="1" dirty="0">
                <a:latin typeface="Arial Narrow" panose="020B0606020202030204" pitchFamily="34" charset="0"/>
              </a:rPr>
              <a:t> </a:t>
            </a:r>
            <a:r>
              <a:rPr lang="en-US" altLang="en-US" sz="2000" dirty="0">
                <a:latin typeface="Arial Narrow" panose="020B0606020202030204" pitchFamily="34" charset="0"/>
              </a:rPr>
              <a:t>or </a:t>
            </a:r>
            <a:r>
              <a:rPr lang="en-US" altLang="en-US" sz="2000" dirty="0" err="1">
                <a:latin typeface="Arial Narrow" panose="020B0606020202030204" pitchFamily="34" charset="0"/>
              </a:rPr>
              <a:t>Dussehra</a:t>
            </a:r>
            <a:endParaRPr lang="en-US" altLang="en-US" sz="2000" dirty="0">
              <a:latin typeface="Arial Narrow" panose="020B0606020202030204" pitchFamily="34" charset="0"/>
            </a:endParaRPr>
          </a:p>
          <a:p>
            <a:pPr lvl="1" eaLnBrk="1" hangingPunct="1"/>
            <a:r>
              <a:rPr lang="en-US" altLang="en-US" sz="2000" dirty="0">
                <a:latin typeface="Arial Narrow" panose="020B0606020202030204" pitchFamily="34" charset="0"/>
              </a:rPr>
              <a:t>Diwali</a:t>
            </a:r>
          </a:p>
          <a:p>
            <a:pPr lvl="1" eaLnBrk="1" hangingPunct="1"/>
            <a:r>
              <a:rPr lang="en-US" altLang="en-US" sz="2000" dirty="0" err="1">
                <a:latin typeface="Arial Narrow" panose="020B0606020202030204" pitchFamily="34" charset="0"/>
              </a:rPr>
              <a:t>Holi</a:t>
            </a:r>
            <a:endParaRPr lang="en-US" altLang="en-US" sz="2000" dirty="0">
              <a:latin typeface="Arial Narrow" panose="020B0606020202030204" pitchFamily="34" charset="0"/>
            </a:endParaRPr>
          </a:p>
          <a:p>
            <a:pPr eaLnBrk="1" hangingPunct="1"/>
            <a:r>
              <a:rPr lang="en-US" altLang="en-US" sz="2400" dirty="0">
                <a:latin typeface="Arial Narrow" panose="020B0606020202030204" pitchFamily="34" charset="0"/>
              </a:rPr>
              <a:t>Performance Traditions</a:t>
            </a:r>
          </a:p>
          <a:p>
            <a:pPr lvl="1" eaLnBrk="1" hangingPunct="1"/>
            <a:r>
              <a:rPr lang="en-US" altLang="en-US" sz="2000" i="1" dirty="0">
                <a:latin typeface="Arial Narrow" panose="020B0606020202030204" pitchFamily="34" charset="0"/>
              </a:rPr>
              <a:t>Ram Lila</a:t>
            </a:r>
          </a:p>
          <a:p>
            <a:pPr lvl="1" eaLnBrk="1" hangingPunct="1"/>
            <a:r>
              <a:rPr lang="en-US" altLang="en-US" sz="2000" i="1" dirty="0" err="1">
                <a:latin typeface="Arial Narrow" panose="020B0606020202030204" pitchFamily="34" charset="0"/>
              </a:rPr>
              <a:t>Bhajan</a:t>
            </a:r>
            <a:r>
              <a:rPr lang="en-US" altLang="en-US" sz="2000" i="1" dirty="0">
                <a:latin typeface="Arial Narrow" panose="020B0606020202030204" pitchFamily="34" charset="0"/>
              </a:rPr>
              <a:t> </a:t>
            </a:r>
            <a:r>
              <a:rPr lang="en-US" altLang="en-US" sz="2000" dirty="0">
                <a:latin typeface="Arial Narrow" panose="020B0606020202030204" pitchFamily="34" charset="0"/>
              </a:rPr>
              <a:t>and </a:t>
            </a:r>
            <a:r>
              <a:rPr lang="en-US" altLang="en-US" sz="2000" i="1" dirty="0" err="1">
                <a:latin typeface="Arial Narrow" panose="020B0606020202030204" pitchFamily="34" charset="0"/>
              </a:rPr>
              <a:t>Kirtan</a:t>
            </a:r>
            <a:endParaRPr lang="en-US" altLang="en-US" sz="2000" i="1" dirty="0">
              <a:latin typeface="Arial Narrow" panose="020B0606020202030204" pitchFamily="34" charset="0"/>
            </a:endParaRPr>
          </a:p>
          <a:p>
            <a:pPr lvl="1" eaLnBrk="1" hangingPunct="1"/>
            <a:r>
              <a:rPr lang="en-US" altLang="en-US" sz="2000" dirty="0">
                <a:latin typeface="Arial Narrow" panose="020B0606020202030204" pitchFamily="34" charset="0"/>
              </a:rPr>
              <a:t>Storytelling</a:t>
            </a:r>
          </a:p>
          <a:p>
            <a:pPr eaLnBrk="1" hangingPunct="1">
              <a:buFont typeface="Arial" panose="020B0604020202020204" pitchFamily="34" charset="0"/>
              <a:buNone/>
            </a:pPr>
            <a:endParaRPr lang="en-US" altLang="en-US" sz="2800" dirty="0">
              <a:latin typeface="Arial Narrow" panose="020B0606020202030204" pitchFamily="34" charset="0"/>
            </a:endParaRPr>
          </a:p>
        </p:txBody>
      </p:sp>
    </p:spTree>
    <p:extLst>
      <p:ext uri="{BB962C8B-B14F-4D97-AF65-F5344CB8AC3E}">
        <p14:creationId xmlns:p14="http://schemas.microsoft.com/office/powerpoint/2010/main" val="169613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Page 147</a:t>
            </a:r>
          </a:p>
        </p:txBody>
      </p:sp>
      <p:pic>
        <p:nvPicPr>
          <p:cNvPr id="5122" name="Picture 2" descr="Many people sit on a stage. The stage is covered in flowers and colorful fabrics."/>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674" r="1567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a:spLocks noGrp="1"/>
          </p:cNvSpPr>
          <p:nvPr>
            <p:ph type="body" sz="half" idx="2"/>
          </p:nvPr>
        </p:nvSpPr>
        <p:spPr/>
        <p:txBody>
          <a:bodyPr/>
          <a:lstStyle/>
          <a:p>
            <a:r>
              <a:rPr lang="en-US" dirty="0">
                <a:latin typeface="Arial Narrow" panose="020B0606020202030204" pitchFamily="34" charset="0"/>
              </a:rPr>
              <a:t>A performance in Mumbai, India, of </a:t>
            </a:r>
            <a:r>
              <a:rPr lang="en-US" i="1" dirty="0">
                <a:latin typeface="Arial Narrow" panose="020B0606020202030204" pitchFamily="34" charset="0"/>
              </a:rPr>
              <a:t>Ram Lila</a:t>
            </a:r>
            <a:r>
              <a:rPr lang="en-US" dirty="0">
                <a:latin typeface="Arial Narrow" panose="020B0606020202030204" pitchFamily="34" charset="0"/>
              </a:rPr>
              <a:t>, the very popular enactment of the </a:t>
            </a:r>
            <a:r>
              <a:rPr lang="en-US" i="1" dirty="0">
                <a:latin typeface="Arial Narrow" panose="020B0606020202030204" pitchFamily="34" charset="0"/>
              </a:rPr>
              <a:t>Ramayana</a:t>
            </a:r>
            <a:r>
              <a:rPr lang="en-US" dirty="0">
                <a:latin typeface="Arial Narrow" panose="020B0606020202030204" pitchFamily="34" charset="0"/>
              </a:rPr>
              <a:t>.</a:t>
            </a:r>
          </a:p>
          <a:p>
            <a:endParaRPr lang="en-US" dirty="0"/>
          </a:p>
        </p:txBody>
      </p:sp>
    </p:spTree>
    <p:extLst>
      <p:ext uri="{BB962C8B-B14F-4D97-AF65-F5344CB8AC3E}">
        <p14:creationId xmlns:p14="http://schemas.microsoft.com/office/powerpoint/2010/main" val="2190543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139</a:t>
            </a:r>
          </a:p>
        </p:txBody>
      </p:sp>
      <p:pic>
        <p:nvPicPr>
          <p:cNvPr id="41987" name="Picture Placeholder 12" descr="A smiling man looks at the camera. He clasps his hands together."/>
          <p:cNvPicPr>
            <a:picLocks noGrp="1" noChangeAspect="1"/>
          </p:cNvPicPr>
          <p:nvPr>
            <p:ph type="pic" idx="1"/>
          </p:nvPr>
        </p:nvPicPr>
        <p:blipFill>
          <a:blip r:embed="rId3">
            <a:extLst>
              <a:ext uri="{28A0092B-C50C-407E-A947-70E740481C1C}">
                <a14:useLocalDpi xmlns:a14="http://schemas.microsoft.com/office/drawing/2010/main" val="0"/>
              </a:ext>
            </a:extLst>
          </a:blip>
          <a:srcRect t="17446" b="17446"/>
          <a:stretch>
            <a:fillRect/>
          </a:stretch>
        </p:blipFill>
        <p:spPr/>
      </p:pic>
      <p:sp>
        <p:nvSpPr>
          <p:cNvPr id="3" name="Text Placeholder 2"/>
          <p:cNvSpPr>
            <a:spLocks noGrp="1"/>
          </p:cNvSpPr>
          <p:nvPr>
            <p:ph type="body" sz="half" idx="2"/>
          </p:nvPr>
        </p:nvSpPr>
        <p:spPr/>
        <p:txBody>
          <a:bodyPr>
            <a:normAutofit/>
          </a:bodyPr>
          <a:lstStyle/>
          <a:p>
            <a:r>
              <a:rPr lang="en-US" dirty="0">
                <a:latin typeface="Arial Narrow" panose="020B0606020202030204" pitchFamily="34" charset="0"/>
              </a:rPr>
              <a:t>In Hinduism, folding one’s hands and offering salutations by saying </a:t>
            </a:r>
            <a:r>
              <a:rPr lang="en-US" i="1" dirty="0" err="1">
                <a:latin typeface="Arial Narrow" panose="020B0606020202030204" pitchFamily="34" charset="0"/>
              </a:rPr>
              <a:t>namaste</a:t>
            </a:r>
            <a:r>
              <a:rPr lang="en-US" dirty="0">
                <a:latin typeface="Arial Narrow" panose="020B0606020202030204" pitchFamily="34" charset="0"/>
              </a:rPr>
              <a:t> (nom-us-</a:t>
            </a:r>
            <a:r>
              <a:rPr lang="en-US" dirty="0" err="1">
                <a:latin typeface="Arial Narrow" panose="020B0606020202030204" pitchFamily="34" charset="0"/>
              </a:rPr>
              <a:t>tay</a:t>
            </a:r>
            <a:r>
              <a:rPr lang="en-US" dirty="0">
                <a:latin typeface="Arial Narrow" panose="020B0606020202030204" pitchFamily="34" charset="0"/>
              </a:rPr>
              <a:t>) is a simple way of giving a respectful greeting, as well as saying, “I bow to the divine in you.”</a:t>
            </a:r>
            <a:endParaRPr lang="en-US" altLang="en-US" dirty="0">
              <a:latin typeface="Arial Narrow" panose="020B0606020202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13942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085487-F644-44A8-BAE4-948DDF1B804B}"/>
              </a:ext>
            </a:extLst>
          </p:cNvPr>
          <p:cNvSpPr>
            <a:spLocks noGrp="1"/>
          </p:cNvSpPr>
          <p:nvPr>
            <p:ph type="title"/>
          </p:nvPr>
        </p:nvSpPr>
        <p:spPr>
          <a:xfrm>
            <a:off x="508000" y="355847"/>
            <a:ext cx="11175013" cy="1054394"/>
          </a:xfrm>
        </p:spPr>
        <p:txBody>
          <a:bodyPr/>
          <a:lstStyle/>
          <a:p>
            <a:r>
              <a:rPr lang="en-US" altLang="en-US" dirty="0">
                <a:latin typeface="Arial Narrow"/>
              </a:rPr>
              <a:t>Hindu forehead markings</a:t>
            </a:r>
            <a:endParaRPr lang="en-US" dirty="0"/>
          </a:p>
        </p:txBody>
      </p:sp>
      <p:pic>
        <p:nvPicPr>
          <p:cNvPr id="45059" name="Picture Placeholder 12" descr="A woman looks at the camera. She has a gold marks on her forehead."/>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8223"/>
          <a:stretch/>
        </p:blipFill>
        <p:spPr>
          <a:xfrm>
            <a:off x="1831397" y="4262501"/>
            <a:ext cx="3706509" cy="2307030"/>
          </a:xfrm>
        </p:spPr>
      </p:pic>
      <p:pic>
        <p:nvPicPr>
          <p:cNvPr id="6" name="Content Placeholder 6" descr="A man looks at the camera. He has a long red mark on his forehea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1397" y="1719071"/>
            <a:ext cx="3706509" cy="247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half" idx="2"/>
          </p:nvPr>
        </p:nvSpPr>
        <p:spPr>
          <a:xfrm>
            <a:off x="6197600" y="1719071"/>
            <a:ext cx="5142845" cy="4783081"/>
          </a:xfrm>
        </p:spPr>
        <p:txBody>
          <a:bodyPr>
            <a:normAutofit fontScale="55000" lnSpcReduction="20000"/>
          </a:bodyPr>
          <a:lstStyle/>
          <a:p>
            <a:r>
              <a:rPr lang="en-US" sz="3600" dirty="0"/>
              <a:t>Hindu forehead markings: </a:t>
            </a:r>
            <a:r>
              <a:rPr lang="en-US" sz="3600" dirty="0" err="1"/>
              <a:t>bindi</a:t>
            </a:r>
            <a:r>
              <a:rPr lang="en-US" sz="3600" dirty="0"/>
              <a:t>, </a:t>
            </a:r>
            <a:r>
              <a:rPr lang="en-US" sz="3600" i="1" dirty="0" err="1"/>
              <a:t>tripundra</a:t>
            </a:r>
            <a:r>
              <a:rPr lang="en-US" sz="3600" dirty="0"/>
              <a:t>, and </a:t>
            </a:r>
            <a:r>
              <a:rPr lang="en-US" sz="3600" i="1" dirty="0" err="1"/>
              <a:t>namam</a:t>
            </a:r>
            <a:r>
              <a:rPr lang="en-US" sz="3600" dirty="0"/>
              <a:t>. </a:t>
            </a:r>
            <a:r>
              <a:rPr lang="en-US" sz="3600" dirty="0" err="1"/>
              <a:t>Bindi</a:t>
            </a:r>
            <a:r>
              <a:rPr lang="en-US" sz="3600" dirty="0"/>
              <a:t> (drop) is a decorative mark on the forehead signifying auspiciousness. An additional “dot” is often applied by married women to the top of the head where the hair is parted. The mark between the eyes is situated to signify the “third eye” (the faculty of perception beyond ordinary sight). Some forehead markings denote sectarian affiliation, such as the three horizontal lines of sacred ash worn by worshipers of Shiva and the vertical “V” of the worshipers of Vishnu. The red "drop” in the middle represents the descent of grace in the form of Lakshmi, the goddess of fortune; page 139</a:t>
            </a:r>
          </a:p>
          <a:p>
            <a:endParaRPr lang="en-US" dirty="0"/>
          </a:p>
        </p:txBody>
      </p:sp>
    </p:spTree>
    <p:extLst>
      <p:ext uri="{BB962C8B-B14F-4D97-AF65-F5344CB8AC3E}">
        <p14:creationId xmlns:p14="http://schemas.microsoft.com/office/powerpoint/2010/main" val="3739406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tLang="en-US" dirty="0">
                <a:latin typeface="Arial Narrow" panose="020B0606020202030204" pitchFamily="34" charset="0"/>
              </a:rPr>
              <a:t>What Is Ultimate Reality?</a:t>
            </a:r>
          </a:p>
        </p:txBody>
      </p:sp>
      <p:sp>
        <p:nvSpPr>
          <p:cNvPr id="25602" name="Content Placeholder 2"/>
          <p:cNvSpPr>
            <a:spLocks noGrp="1"/>
          </p:cNvSpPr>
          <p:nvPr>
            <p:ph idx="1"/>
          </p:nvPr>
        </p:nvSpPr>
        <p:spPr>
          <a:xfrm>
            <a:off x="1905001" y="1956578"/>
            <a:ext cx="8407893" cy="4407408"/>
          </a:xfrm>
        </p:spPr>
        <p:txBody>
          <a:bodyPr>
            <a:normAutofit/>
          </a:bodyPr>
          <a:lstStyle/>
          <a:p>
            <a:pPr eaLnBrk="1" hangingPunct="1"/>
            <a:r>
              <a:rPr lang="en-US" altLang="en-US" sz="2400" dirty="0">
                <a:solidFill>
                  <a:schemeClr val="tx1"/>
                </a:solidFill>
                <a:latin typeface="Arial Narrow" panose="020B0606020202030204" pitchFamily="34" charset="0"/>
              </a:rPr>
              <a:t>Monistic Hindus believe that Brahman</a:t>
            </a:r>
            <a:r>
              <a:rPr lang="en-US" altLang="en-US" sz="2400" i="1" dirty="0">
                <a:solidFill>
                  <a:schemeClr val="tx1"/>
                </a:solidFill>
                <a:latin typeface="Arial Narrow" panose="020B0606020202030204" pitchFamily="34" charset="0"/>
              </a:rPr>
              <a:t> </a:t>
            </a:r>
            <a:r>
              <a:rPr lang="en-US" altLang="en-US" sz="2400" dirty="0">
                <a:solidFill>
                  <a:schemeClr val="tx1"/>
                </a:solidFill>
                <a:latin typeface="Arial Narrow" panose="020B0606020202030204" pitchFamily="34" charset="0"/>
              </a:rPr>
              <a:t>is the supreme, unitary reality, the ground of all being.</a:t>
            </a:r>
          </a:p>
          <a:p>
            <a:pPr eaLnBrk="1" hangingPunct="1">
              <a:spcBef>
                <a:spcPts val="800"/>
              </a:spcBef>
            </a:pPr>
            <a:r>
              <a:rPr lang="en-US" altLang="en-US" sz="2400" dirty="0">
                <a:solidFill>
                  <a:schemeClr val="tx1"/>
                </a:solidFill>
                <a:latin typeface="Arial Narrow" panose="020B0606020202030204" pitchFamily="34" charset="0"/>
              </a:rPr>
              <a:t>Understood as undifferentiated and without attributes, Brahman</a:t>
            </a:r>
            <a:r>
              <a:rPr lang="en-US" altLang="en-US" sz="2400" i="1" dirty="0">
                <a:solidFill>
                  <a:schemeClr val="tx1"/>
                </a:solidFill>
                <a:latin typeface="Arial Narrow" panose="020B0606020202030204" pitchFamily="34" charset="0"/>
              </a:rPr>
              <a:t> </a:t>
            </a:r>
            <a:r>
              <a:rPr lang="en-US" altLang="en-US" sz="2400" dirty="0">
                <a:solidFill>
                  <a:schemeClr val="tx1"/>
                </a:solidFill>
                <a:latin typeface="Arial Narrow" panose="020B0606020202030204" pitchFamily="34" charset="0"/>
              </a:rPr>
              <a:t>manifests itself in the world, in all its particular forms.</a:t>
            </a:r>
          </a:p>
          <a:p>
            <a:pPr eaLnBrk="1" hangingPunct="1">
              <a:spcBef>
                <a:spcPts val="800"/>
              </a:spcBef>
            </a:pPr>
            <a:r>
              <a:rPr lang="en-US" altLang="en-US" sz="2400" dirty="0">
                <a:solidFill>
                  <a:schemeClr val="tx1"/>
                </a:solidFill>
                <a:latin typeface="Arial Narrow" panose="020B0606020202030204" pitchFamily="34" charset="0"/>
              </a:rPr>
              <a:t>For dualistic or devotional Hindus, ultimate reality is typically understood to be fully embodied in a deity, such as Vishnu or Shiva.</a:t>
            </a:r>
          </a:p>
          <a:p>
            <a:pPr eaLnBrk="1" hangingPunct="1">
              <a:buFont typeface="Arial" panose="020B0604020202020204" pitchFamily="34" charset="0"/>
              <a:buNone/>
            </a:pPr>
            <a:endParaRPr lang="en-US" altLang="en-US" sz="3300" dirty="0">
              <a:solidFill>
                <a:schemeClr val="tx1"/>
              </a:solidFill>
              <a:latin typeface="Arial Narrow" panose="020B0606020202030204" pitchFamily="34" charset="0"/>
            </a:endParaRPr>
          </a:p>
          <a:p>
            <a:pPr eaLnBrk="1" hangingPunct="1">
              <a:buFont typeface="Arial" panose="020B0604020202020204" pitchFamily="34" charset="0"/>
              <a:buNone/>
            </a:pPr>
            <a:endParaRPr lang="en-US" altLang="en-US" sz="3300" dirty="0">
              <a:solidFill>
                <a:schemeClr val="tx1"/>
              </a:solidFill>
              <a:latin typeface="Arial Narrow" panose="020B0606020202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tLang="en-US" dirty="0">
                <a:latin typeface="Arial Narrow" panose="020B0606020202030204" pitchFamily="34" charset="0"/>
              </a:rPr>
              <a:t>How Should We Live in This World?</a:t>
            </a:r>
          </a:p>
        </p:txBody>
      </p:sp>
      <p:sp>
        <p:nvSpPr>
          <p:cNvPr id="26626" name="Content Placeholder 2"/>
          <p:cNvSpPr>
            <a:spLocks noGrp="1"/>
          </p:cNvSpPr>
          <p:nvPr>
            <p:ph idx="1"/>
          </p:nvPr>
        </p:nvSpPr>
        <p:spPr>
          <a:xfrm>
            <a:off x="1905001" y="1909077"/>
            <a:ext cx="8407893" cy="4407408"/>
          </a:xfrm>
        </p:spPr>
        <p:txBody>
          <a:bodyPr>
            <a:normAutofit/>
          </a:bodyPr>
          <a:lstStyle/>
          <a:p>
            <a:pPr>
              <a:spcBef>
                <a:spcPts val="800"/>
              </a:spcBef>
            </a:pPr>
            <a:r>
              <a:rPr lang="en-US" altLang="en-US" sz="2400" dirty="0">
                <a:latin typeface="Arial Narrow" panose="020B0606020202030204" pitchFamily="34" charset="0"/>
              </a:rPr>
              <a:t>Powerfully attracted to the </a:t>
            </a:r>
            <a:r>
              <a:rPr lang="en-US" altLang="en-US" sz="2400" dirty="0" err="1">
                <a:latin typeface="Arial Narrow" panose="020B0606020202030204" pitchFamily="34" charset="0"/>
              </a:rPr>
              <a:t>samsaric</a:t>
            </a:r>
            <a:r>
              <a:rPr lang="en-US" altLang="en-US" sz="2400" dirty="0">
                <a:latin typeface="Arial Narrow" panose="020B0606020202030204" pitchFamily="34" charset="0"/>
              </a:rPr>
              <a:t> realm of particulars, human beings are caught up in the continual cycle of death and rebirth</a:t>
            </a:r>
            <a:r>
              <a:rPr lang="en-US" altLang="ja-JP" sz="2400" dirty="0">
                <a:latin typeface="Arial Narrow" panose="020B0606020202030204" pitchFamily="34" charset="0"/>
              </a:rPr>
              <a:t>. </a:t>
            </a:r>
            <a:endParaRPr lang="en-US" altLang="en-US" sz="2400" dirty="0">
              <a:latin typeface="Arial Narrow" panose="020B0606020202030204" pitchFamily="34" charset="0"/>
            </a:endParaRPr>
          </a:p>
          <a:p>
            <a:pPr eaLnBrk="1" hangingPunct="1">
              <a:spcBef>
                <a:spcPts val="800"/>
              </a:spcBef>
            </a:pPr>
            <a:r>
              <a:rPr lang="en-US" altLang="en-US" sz="2400" dirty="0">
                <a:latin typeface="Arial Narrow" panose="020B0606020202030204" pitchFamily="34" charset="0"/>
              </a:rPr>
              <a:t>Hinduism prescribes living in a manner that moves the self toward liberation from samsara.</a:t>
            </a:r>
          </a:p>
          <a:p>
            <a:pPr eaLnBrk="1" hangingPunct="1">
              <a:spcBef>
                <a:spcPts val="800"/>
              </a:spcBef>
            </a:pPr>
            <a:r>
              <a:rPr lang="en-US" altLang="en-US" sz="2400" dirty="0">
                <a:latin typeface="Arial Narrow" panose="020B0606020202030204" pitchFamily="34" charset="0"/>
              </a:rPr>
              <a:t>Three paths lead to moksha: karma</a:t>
            </a:r>
            <a:r>
              <a:rPr lang="en-US" altLang="en-US" sz="2400" i="1" dirty="0">
                <a:latin typeface="Arial Narrow" panose="020B0606020202030204" pitchFamily="34" charset="0"/>
              </a:rPr>
              <a:t> </a:t>
            </a:r>
            <a:r>
              <a:rPr lang="en-US" altLang="en-US" sz="2400" dirty="0">
                <a:latin typeface="Arial Narrow" panose="020B0606020202030204" pitchFamily="34" charset="0"/>
              </a:rPr>
              <a:t>(action),</a:t>
            </a:r>
            <a:r>
              <a:rPr lang="en-US" altLang="en-US" sz="2400" i="1" dirty="0">
                <a:latin typeface="Arial Narrow" panose="020B0606020202030204" pitchFamily="34" charset="0"/>
              </a:rPr>
              <a:t> </a:t>
            </a:r>
            <a:r>
              <a:rPr lang="en-US" altLang="en-US" sz="2400" dirty="0" err="1">
                <a:latin typeface="Arial Narrow" panose="020B0606020202030204" pitchFamily="34" charset="0"/>
              </a:rPr>
              <a:t>jnana</a:t>
            </a:r>
            <a:r>
              <a:rPr lang="en-US" altLang="en-US" sz="2400" i="1" dirty="0">
                <a:latin typeface="Arial Narrow" panose="020B0606020202030204" pitchFamily="34" charset="0"/>
              </a:rPr>
              <a:t> </a:t>
            </a:r>
            <a:r>
              <a:rPr lang="en-US" altLang="en-US" sz="2400" dirty="0">
                <a:latin typeface="Arial Narrow" panose="020B0606020202030204" pitchFamily="34" charset="0"/>
              </a:rPr>
              <a:t>(knowledge), and</a:t>
            </a:r>
            <a:r>
              <a:rPr lang="en-US" altLang="en-US" sz="2400" i="1" dirty="0">
                <a:latin typeface="Arial Narrow" panose="020B0606020202030204" pitchFamily="34" charset="0"/>
              </a:rPr>
              <a:t> </a:t>
            </a:r>
            <a:r>
              <a:rPr lang="en-US" altLang="en-US" sz="2400" dirty="0">
                <a:latin typeface="Arial Narrow" panose="020B0606020202030204" pitchFamily="34" charset="0"/>
              </a:rPr>
              <a:t>bhakti</a:t>
            </a:r>
            <a:r>
              <a:rPr lang="en-US" altLang="en-US" sz="2400" i="1" dirty="0">
                <a:latin typeface="Arial Narrow" panose="020B0606020202030204" pitchFamily="34" charset="0"/>
              </a:rPr>
              <a:t> </a:t>
            </a:r>
            <a:r>
              <a:rPr lang="en-US" altLang="en-US" sz="2400" dirty="0">
                <a:latin typeface="Arial Narrow" panose="020B0606020202030204" pitchFamily="34" charset="0"/>
              </a:rPr>
              <a:t>(devotion). </a:t>
            </a:r>
          </a:p>
          <a:p>
            <a:pPr eaLnBrk="1" hangingPunct="1">
              <a:spcBef>
                <a:spcPts val="800"/>
              </a:spcBef>
            </a:pPr>
            <a:r>
              <a:rPr lang="en-US" altLang="en-US" sz="2400" dirty="0">
                <a:latin typeface="Arial Narrow" panose="020B0606020202030204" pitchFamily="34" charset="0"/>
              </a:rPr>
              <a:t>All the while, Hindus are required to live in conformity with dharma, upholding the cosmic and social order.</a:t>
            </a:r>
          </a:p>
          <a:p>
            <a:pPr lvl="2" algn="r" eaLnBrk="1" hangingPunct="1">
              <a:buFont typeface="Arial" panose="020B0604020202020204" pitchFamily="34" charset="0"/>
              <a:buNone/>
            </a:pPr>
            <a:r>
              <a:rPr lang="en-US" altLang="en-US" sz="1400" dirty="0">
                <a:latin typeface="Arial Narrow" panose="020B0606020202030204" pitchFamily="34" charset="0"/>
              </a:rPr>
              <a:t>												</a:t>
            </a:r>
            <a:endParaRPr lang="en-US" altLang="en-US" sz="3300" dirty="0">
              <a:latin typeface="Arial Narrow" panose="020B0606020202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tLang="en-US" dirty="0">
                <a:latin typeface="Arial Narrow" panose="020B0606020202030204" pitchFamily="34" charset="0"/>
              </a:rPr>
              <a:t>The Teachings of Hinduism</a:t>
            </a:r>
          </a:p>
        </p:txBody>
      </p:sp>
      <p:sp>
        <p:nvSpPr>
          <p:cNvPr id="15362" name="Content Placeholder 2"/>
          <p:cNvSpPr>
            <a:spLocks noGrp="1"/>
          </p:cNvSpPr>
          <p:nvPr>
            <p:ph idx="1"/>
          </p:nvPr>
        </p:nvSpPr>
        <p:spPr>
          <a:xfrm>
            <a:off x="1905001" y="1897201"/>
            <a:ext cx="8407893" cy="4407408"/>
          </a:xfrm>
        </p:spPr>
        <p:txBody>
          <a:bodyPr>
            <a:normAutofit/>
          </a:bodyPr>
          <a:lstStyle/>
          <a:p>
            <a:pPr eaLnBrk="1" hangingPunct="1"/>
            <a:r>
              <a:rPr lang="en-US" altLang="ja-JP" sz="2400" dirty="0">
                <a:latin typeface="Arial Narrow" charset="0"/>
                <a:ea typeface="ＭＳ Ｐゴシック" charset="0"/>
              </a:rPr>
              <a:t>Hindu Beliefs about Divine Reality</a:t>
            </a:r>
          </a:p>
          <a:p>
            <a:pPr lvl="1" eaLnBrk="1" hangingPunct="1"/>
            <a:r>
              <a:rPr lang="en-US" altLang="ja-JP" sz="2000" dirty="0">
                <a:latin typeface="Arial Narrow" charset="0"/>
                <a:ea typeface="ＭＳ Ｐゴシック" charset="0"/>
              </a:rPr>
              <a:t>Monistic/dualistic or devotional</a:t>
            </a:r>
          </a:p>
          <a:p>
            <a:pPr lvl="1" eaLnBrk="1" hangingPunct="1"/>
            <a:r>
              <a:rPr lang="en-US" altLang="ja-JP" sz="2000" dirty="0">
                <a:latin typeface="Arial Narrow" charset="0"/>
                <a:ea typeface="ＭＳ Ｐゴシック" charset="0"/>
              </a:rPr>
              <a:t>Names of the divine reality</a:t>
            </a:r>
          </a:p>
          <a:p>
            <a:pPr lvl="2" eaLnBrk="1" hangingPunct="1"/>
            <a:r>
              <a:rPr lang="en-US" altLang="ja-JP" sz="1800" dirty="0">
                <a:latin typeface="Arial Narrow" charset="0"/>
                <a:ea typeface="ＭＳ Ｐゴシック" charset="0"/>
              </a:rPr>
              <a:t>Brahman</a:t>
            </a:r>
          </a:p>
          <a:p>
            <a:pPr lvl="2" eaLnBrk="1" hangingPunct="1"/>
            <a:r>
              <a:rPr lang="en-US" altLang="ja-JP" sz="1800" dirty="0">
                <a:latin typeface="Arial Narrow" charset="0"/>
                <a:ea typeface="ＭＳ Ｐゴシック" charset="0"/>
              </a:rPr>
              <a:t>God</a:t>
            </a:r>
          </a:p>
          <a:p>
            <a:pPr lvl="2" eaLnBrk="1" hangingPunct="1"/>
            <a:r>
              <a:rPr lang="en-US" altLang="ja-JP" sz="1800" dirty="0">
                <a:latin typeface="Arial Narrow" charset="0"/>
                <a:ea typeface="ＭＳ Ｐゴシック" charset="0"/>
              </a:rPr>
              <a:t>Various deities: Vishnu, Shiva, Hanuman, et al.</a:t>
            </a:r>
          </a:p>
          <a:p>
            <a:pPr lvl="2" eaLnBrk="1" hangingPunct="1"/>
            <a:r>
              <a:rPr lang="en-US" altLang="ja-JP" sz="1800" dirty="0" err="1">
                <a:latin typeface="Arial Narrow" charset="0"/>
                <a:ea typeface="ＭＳ Ｐゴシック" charset="0"/>
              </a:rPr>
              <a:t>Mahadevi</a:t>
            </a:r>
            <a:r>
              <a:rPr lang="en-US" altLang="ja-JP" sz="1800" i="1" dirty="0">
                <a:latin typeface="Arial Narrow" charset="0"/>
                <a:ea typeface="ＭＳ Ｐゴシック" charset="0"/>
              </a:rPr>
              <a:t> </a:t>
            </a:r>
            <a:r>
              <a:rPr lang="en-US" altLang="ja-JP" sz="1800" dirty="0">
                <a:latin typeface="Arial Narrow" charset="0"/>
                <a:ea typeface="ＭＳ Ｐゴシック" charset="0"/>
              </a:rPr>
              <a:t>(“Great Goddess”)</a:t>
            </a:r>
          </a:p>
          <a:p>
            <a:pPr lvl="1" eaLnBrk="1" hangingPunct="1"/>
            <a:r>
              <a:rPr lang="en-US" altLang="ja-JP" sz="2000" dirty="0">
                <a:latin typeface="Arial Narrow" charset="0"/>
                <a:ea typeface="ＭＳ Ｐゴシック" charset="0"/>
              </a:rPr>
              <a:t>One divine reality, many gods</a:t>
            </a:r>
          </a:p>
          <a:p>
            <a:pPr lvl="1" eaLnBrk="1" hangingPunct="1"/>
            <a:r>
              <a:rPr lang="en-US" altLang="ja-JP" sz="2000" dirty="0">
                <a:latin typeface="Arial Narrow" charset="0"/>
                <a:ea typeface="ＭＳ Ｐゴシック" charset="0"/>
              </a:rPr>
              <a:t>Divine reality as sound</a:t>
            </a:r>
          </a:p>
          <a:p>
            <a:pPr lvl="2" eaLnBrk="1" hangingPunct="1"/>
            <a:r>
              <a:rPr lang="en-US" altLang="ja-JP" sz="1800" dirty="0">
                <a:latin typeface="Arial Narrow" charset="0"/>
                <a:ea typeface="ＭＳ Ｐゴシック" charset="0"/>
              </a:rPr>
              <a:t>OM</a:t>
            </a:r>
          </a:p>
          <a:p>
            <a:pPr lvl="1" eaLnBrk="1" hangingPunct="1"/>
            <a:r>
              <a:rPr lang="en-US" altLang="ja-JP" sz="2000" dirty="0">
                <a:latin typeface="Arial Narrow" charset="0"/>
                <a:ea typeface="ＭＳ Ｐゴシック" charset="0"/>
              </a:rPr>
              <a:t>The divine in nature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altLang="en-US" dirty="0">
                <a:latin typeface="Arial Narrow" panose="020B0606020202030204" pitchFamily="34" charset="0"/>
              </a:rPr>
              <a:t>What Is Our Ultimate Purpose?</a:t>
            </a:r>
          </a:p>
        </p:txBody>
      </p:sp>
      <p:sp>
        <p:nvSpPr>
          <p:cNvPr id="27650" name="Content Placeholder 2"/>
          <p:cNvSpPr>
            <a:spLocks noGrp="1"/>
          </p:cNvSpPr>
          <p:nvPr>
            <p:ph idx="1"/>
          </p:nvPr>
        </p:nvSpPr>
        <p:spPr>
          <a:xfrm>
            <a:off x="1905001" y="1920952"/>
            <a:ext cx="8407893" cy="4407408"/>
          </a:xfrm>
        </p:spPr>
        <p:txBody>
          <a:bodyPr>
            <a:normAutofit/>
          </a:bodyPr>
          <a:lstStyle/>
          <a:p>
            <a:r>
              <a:rPr lang="en-US" altLang="ja-JP" sz="2400" dirty="0">
                <a:latin typeface="Arial Narrow" panose="020B0606020202030204" pitchFamily="34" charset="0"/>
              </a:rPr>
              <a:t>Moksha is liberation from samsara.</a:t>
            </a:r>
          </a:p>
          <a:p>
            <a:pPr eaLnBrk="1" hangingPunct="1"/>
            <a:r>
              <a:rPr lang="en-US" altLang="ja-JP" sz="2400" dirty="0">
                <a:latin typeface="Arial Narrow" panose="020B0606020202030204" pitchFamily="34" charset="0"/>
              </a:rPr>
              <a:t>Almost impossible to describe fully from the perspective of this world, the experience of moksha</a:t>
            </a:r>
            <a:r>
              <a:rPr lang="en-US" altLang="ja-JP" sz="2400" i="1" dirty="0">
                <a:latin typeface="Arial Narrow" panose="020B0606020202030204" pitchFamily="34" charset="0"/>
              </a:rPr>
              <a:t> </a:t>
            </a:r>
            <a:r>
              <a:rPr lang="en-US" altLang="ja-JP" sz="2400" dirty="0">
                <a:latin typeface="Arial Narrow" panose="020B0606020202030204" pitchFamily="34" charset="0"/>
              </a:rPr>
              <a:t>is said to be one of infinite awareness and eternal bliss.</a:t>
            </a:r>
          </a:p>
          <a:p>
            <a:pPr eaLnBrk="1" hangingPunct="1"/>
            <a:r>
              <a:rPr lang="en-US" altLang="ja-JP" sz="2400" dirty="0">
                <a:latin typeface="Arial Narrow" panose="020B0606020202030204" pitchFamily="34" charset="0"/>
              </a:rPr>
              <a:t>For monistic Hindus, moksha</a:t>
            </a:r>
            <a:r>
              <a:rPr lang="en-US" altLang="ja-JP" sz="2400" i="1" dirty="0">
                <a:latin typeface="Arial Narrow" panose="020B0606020202030204" pitchFamily="34" charset="0"/>
              </a:rPr>
              <a:t> </a:t>
            </a:r>
            <a:r>
              <a:rPr lang="en-US" altLang="ja-JP" sz="2400" dirty="0">
                <a:latin typeface="Arial Narrow" panose="020B0606020202030204" pitchFamily="34" charset="0"/>
              </a:rPr>
              <a:t>involves the full realization of the identity of the self with Brahman</a:t>
            </a:r>
            <a:r>
              <a:rPr lang="en-US" altLang="ja-JP" sz="2400" i="1" dirty="0">
                <a:latin typeface="Arial Narrow" panose="020B0606020202030204" pitchFamily="34" charset="0"/>
              </a:rPr>
              <a:t> </a:t>
            </a:r>
            <a:r>
              <a:rPr lang="en-US" altLang="ja-JP" sz="2400" dirty="0">
                <a:latin typeface="Arial Narrow" panose="020B0606020202030204" pitchFamily="34" charset="0"/>
              </a:rPr>
              <a:t>rather than with this world.</a:t>
            </a:r>
          </a:p>
          <a:p>
            <a:pPr eaLnBrk="1" hangingPunct="1"/>
            <a:r>
              <a:rPr lang="en-US" altLang="ja-JP" sz="2400" dirty="0">
                <a:latin typeface="Arial Narrow" panose="020B0606020202030204" pitchFamily="34" charset="0"/>
              </a:rPr>
              <a:t>For dualistic or devotional Hindus, moksha</a:t>
            </a:r>
            <a:r>
              <a:rPr lang="en-US" altLang="ja-JP" sz="2400" i="1" dirty="0">
                <a:latin typeface="Arial Narrow" panose="020B0606020202030204" pitchFamily="34" charset="0"/>
              </a:rPr>
              <a:t> </a:t>
            </a:r>
            <a:r>
              <a:rPr lang="en-US" altLang="ja-JP" sz="2400" dirty="0">
                <a:latin typeface="Arial Narrow" panose="020B0606020202030204" pitchFamily="34" charset="0"/>
              </a:rPr>
              <a:t>is the complete realization of the soul’s perpetual and deep loving relationship with God.</a:t>
            </a:r>
            <a:r>
              <a:rPr lang="en-US" altLang="en-US" sz="1400" dirty="0">
                <a:latin typeface="Arial Narrow" panose="020B0606020202030204" pitchFamily="34" charset="0"/>
              </a:rPr>
              <a:t>												</a:t>
            </a:r>
            <a:endParaRPr lang="en-US" altLang="en-US" sz="3300" dirty="0">
              <a:latin typeface="Arial Narrow" panose="020B0606020202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121</a:t>
            </a:r>
          </a:p>
        </p:txBody>
      </p:sp>
      <p:pic>
        <p:nvPicPr>
          <p:cNvPr id="34819" name="Picture Placeholder 12" descr="A man stands in front a stature in a temple. He waves a lamp with a flame."/>
          <p:cNvPicPr>
            <a:picLocks noGrp="1" noChangeAspect="1"/>
          </p:cNvPicPr>
          <p:nvPr>
            <p:ph type="pic" idx="1"/>
          </p:nvPr>
        </p:nvPicPr>
        <p:blipFill>
          <a:blip r:embed="rId3">
            <a:extLst>
              <a:ext uri="{28A0092B-C50C-407E-A947-70E740481C1C}">
                <a14:useLocalDpi xmlns:a14="http://schemas.microsoft.com/office/drawing/2010/main" val="0"/>
              </a:ext>
            </a:extLst>
          </a:blip>
          <a:srcRect l="15891" r="15891"/>
          <a:stretch>
            <a:fillRect/>
          </a:stretch>
        </p:blipFill>
        <p:spPr/>
      </p:pic>
      <p:sp>
        <p:nvSpPr>
          <p:cNvPr id="3" name="Text Placeholder 2"/>
          <p:cNvSpPr>
            <a:spLocks noGrp="1"/>
          </p:cNvSpPr>
          <p:nvPr>
            <p:ph type="body" sz="half" idx="2"/>
          </p:nvPr>
        </p:nvSpPr>
        <p:spPr/>
        <p:txBody>
          <a:bodyPr>
            <a:normAutofit/>
          </a:bodyPr>
          <a:lstStyle/>
          <a:p>
            <a:r>
              <a:rPr lang="en-US" altLang="en-US" dirty="0">
                <a:latin typeface="Arial Narrow" panose="020B0606020202030204" pitchFamily="34" charset="0"/>
                <a:cs typeface="Arial" panose="020B0604020202020204" pitchFamily="34" charset="0"/>
              </a:rPr>
              <a:t>Hindu priests perform </a:t>
            </a:r>
            <a:r>
              <a:rPr lang="en-US" altLang="en-US" i="1" dirty="0" err="1">
                <a:latin typeface="Arial Narrow" panose="020B0606020202030204" pitchFamily="34" charset="0"/>
                <a:cs typeface="Arial" panose="020B0604020202020204" pitchFamily="34" charset="0"/>
              </a:rPr>
              <a:t>arati</a:t>
            </a:r>
            <a:r>
              <a:rPr lang="en-US" altLang="en-US" dirty="0">
                <a:latin typeface="Arial Narrow" panose="020B0606020202030204" pitchFamily="34" charset="0"/>
                <a:cs typeface="Arial" panose="020B0604020202020204" pitchFamily="34" charset="0"/>
              </a:rPr>
              <a:t>, waving a lamp of burning camphor before an image of Hanuman (the monkey god of the </a:t>
            </a:r>
            <a:r>
              <a:rPr lang="en-US" altLang="en-US" i="1" dirty="0">
                <a:latin typeface="Arial Narrow" panose="020B0606020202030204" pitchFamily="34" charset="0"/>
                <a:cs typeface="Arial" panose="020B0604020202020204" pitchFamily="34" charset="0"/>
              </a:rPr>
              <a:t>Ramayana</a:t>
            </a:r>
            <a:r>
              <a:rPr lang="en-US" altLang="en-US" dirty="0">
                <a:latin typeface="Arial Narrow" panose="020B0606020202030204" pitchFamily="34" charset="0"/>
                <a:cs typeface="Arial" panose="020B0604020202020204" pitchFamily="34" charset="0"/>
              </a:rPr>
              <a:t>) at a temple in Kuala Lumpur, Malaysia, during the festival of Diwali.</a:t>
            </a:r>
          </a:p>
          <a:p>
            <a:endParaRPr lang="en-US" dirty="0"/>
          </a:p>
        </p:txBody>
      </p:sp>
    </p:spTree>
    <p:extLst>
      <p:ext uri="{BB962C8B-B14F-4D97-AF65-F5344CB8AC3E}">
        <p14:creationId xmlns:p14="http://schemas.microsoft.com/office/powerpoint/2010/main" val="195873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110</a:t>
            </a:r>
          </a:p>
        </p:txBody>
      </p:sp>
      <p:pic>
        <p:nvPicPr>
          <p:cNvPr id="32771" name="Picture Placeholder 12" descr="A man looks directly at the camera. He wears colorful clothing and has a gold marking on his forehead."/>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7389" b="17389"/>
          <a:stretch/>
        </p:blipFill>
        <p:spPr/>
      </p:pic>
      <p:sp>
        <p:nvSpPr>
          <p:cNvPr id="3" name="Text Placeholder 2"/>
          <p:cNvSpPr>
            <a:spLocks noGrp="1"/>
          </p:cNvSpPr>
          <p:nvPr>
            <p:ph type="body" sz="half" idx="2"/>
          </p:nvPr>
        </p:nvSpPr>
        <p:spPr/>
        <p:txBody>
          <a:bodyPr>
            <a:normAutofit/>
          </a:bodyPr>
          <a:lstStyle/>
          <a:p>
            <a:r>
              <a:rPr lang="en-US" altLang="en-US" dirty="0">
                <a:latin typeface="Arial Narrow" panose="020B0606020202030204" pitchFamily="34" charset="0"/>
                <a:cs typeface="Arial" panose="020B0604020202020204" pitchFamily="34" charset="0"/>
              </a:rPr>
              <a:t>A </a:t>
            </a:r>
            <a:r>
              <a:rPr lang="en-US" altLang="en-US" dirty="0" err="1">
                <a:latin typeface="Arial Narrow" panose="020B0606020202030204" pitchFamily="34" charset="0"/>
                <a:cs typeface="Arial" panose="020B0604020202020204" pitchFamily="34" charset="0"/>
              </a:rPr>
              <a:t>sannyasi</a:t>
            </a:r>
            <a:r>
              <a:rPr lang="en-US" altLang="en-US" dirty="0">
                <a:latin typeface="Arial Narrow" panose="020B0606020202030204" pitchFamily="34" charset="0"/>
                <a:cs typeface="Arial" panose="020B0604020202020204" pitchFamily="34" charset="0"/>
              </a:rPr>
              <a:t>, or Hindu ascetic. His sectarian affiliation is indicated by his forehead marking, which demonstrates that he is a worshipper of Vishnu.</a:t>
            </a:r>
          </a:p>
          <a:p>
            <a:endParaRPr lang="en-US" dirty="0"/>
          </a:p>
        </p:txBody>
      </p:sp>
    </p:spTree>
    <p:extLst>
      <p:ext uri="{BB962C8B-B14F-4D97-AF65-F5344CB8AC3E}">
        <p14:creationId xmlns:p14="http://schemas.microsoft.com/office/powerpoint/2010/main" val="239110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en-US" dirty="0">
                <a:latin typeface="Arial Narrow"/>
              </a:rPr>
              <a:t>The Teachings of Hinduism </a:t>
            </a:r>
            <a:r>
              <a:rPr lang="en-US" altLang="en-US" sz="1000" dirty="0">
                <a:latin typeface="Arial Narrow"/>
              </a:rPr>
              <a:t>2</a:t>
            </a:r>
            <a:endParaRPr lang="en-US" altLang="en-US" sz="1000" dirty="0">
              <a:latin typeface="Arial Narrow" panose="020B0606020202030204" pitchFamily="34" charset="0"/>
            </a:endParaRPr>
          </a:p>
        </p:txBody>
      </p:sp>
      <p:sp>
        <p:nvSpPr>
          <p:cNvPr id="15362" name="Content Placeholder 2"/>
          <p:cNvSpPr>
            <a:spLocks noGrp="1"/>
          </p:cNvSpPr>
          <p:nvPr>
            <p:ph idx="1"/>
          </p:nvPr>
        </p:nvSpPr>
        <p:spPr>
          <a:xfrm>
            <a:off x="1905001" y="1897201"/>
            <a:ext cx="8407893" cy="4407408"/>
          </a:xfrm>
        </p:spPr>
        <p:txBody>
          <a:bodyPr>
            <a:normAutofit/>
          </a:bodyPr>
          <a:lstStyle/>
          <a:p>
            <a:pPr eaLnBrk="1" hangingPunct="1"/>
            <a:r>
              <a:rPr lang="en-US" altLang="ja-JP" sz="2400" dirty="0">
                <a:latin typeface="Arial Narrow" charset="0"/>
                <a:ea typeface="ＭＳ Ｐゴシック" charset="0"/>
              </a:rPr>
              <a:t>Hindu Beliefs about Divine Reality</a:t>
            </a:r>
          </a:p>
          <a:p>
            <a:pPr lvl="1" eaLnBrk="1" hangingPunct="1"/>
            <a:r>
              <a:rPr lang="en-US" altLang="ja-JP" sz="2000" dirty="0">
                <a:latin typeface="Arial Narrow" charset="0"/>
                <a:ea typeface="ＭＳ Ｐゴシック" charset="0"/>
              </a:rPr>
              <a:t>Ten avatars of Vishnu</a:t>
            </a:r>
          </a:p>
          <a:p>
            <a:pPr lvl="2" eaLnBrk="1" hangingPunct="1"/>
            <a:r>
              <a:rPr lang="en-US" altLang="ja-JP" sz="1800" dirty="0">
                <a:latin typeface="Arial Narrow" charset="0"/>
                <a:ea typeface="ＭＳ Ｐゴシック" charset="0"/>
              </a:rPr>
              <a:t>Krishna</a:t>
            </a:r>
          </a:p>
          <a:p>
            <a:pPr lvl="2" eaLnBrk="1" hangingPunct="1"/>
            <a:r>
              <a:rPr lang="en-US" altLang="ja-JP" sz="1800" dirty="0">
                <a:latin typeface="Arial Narrow" charset="0"/>
                <a:ea typeface="ＭＳ Ｐゴシック" charset="0"/>
              </a:rPr>
              <a:t>Rama</a:t>
            </a:r>
          </a:p>
          <a:p>
            <a:pPr lvl="2" eaLnBrk="1" hangingPunct="1"/>
            <a:r>
              <a:rPr lang="en-US" altLang="ja-JP" sz="1800" dirty="0" err="1">
                <a:latin typeface="Arial Narrow" charset="0"/>
                <a:ea typeface="ＭＳ Ｐゴシック" charset="0"/>
              </a:rPr>
              <a:t>Kalki</a:t>
            </a:r>
            <a:r>
              <a:rPr lang="en-US" altLang="en-US" sz="1800" dirty="0">
                <a:latin typeface="Arial Narrow" panose="020B0606020202030204" pitchFamily="34" charset="0"/>
              </a:rPr>
              <a:t>	</a:t>
            </a:r>
          </a:p>
        </p:txBody>
      </p:sp>
    </p:spTree>
    <p:extLst>
      <p:ext uri="{BB962C8B-B14F-4D97-AF65-F5344CB8AC3E}">
        <p14:creationId xmlns:p14="http://schemas.microsoft.com/office/powerpoint/2010/main" val="2331522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123</a:t>
            </a:r>
          </a:p>
        </p:txBody>
      </p:sp>
      <p:pic>
        <p:nvPicPr>
          <p:cNvPr id="2050" name="Picture 2" descr="A colorful painting is shown. A woman drives a chariot with four horses and looks back a passenger riding in the rea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7842" b="1784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a:spLocks noGrp="1"/>
          </p:cNvSpPr>
          <p:nvPr>
            <p:ph type="body" sz="half" idx="2"/>
          </p:nvPr>
        </p:nvSpPr>
        <p:spPr/>
        <p:txBody>
          <a:bodyPr>
            <a:normAutofit/>
          </a:bodyPr>
          <a:lstStyle/>
          <a:p>
            <a:r>
              <a:rPr lang="en-US" dirty="0">
                <a:latin typeface="Arial Narrow" panose="020B0606020202030204" pitchFamily="34" charset="0"/>
              </a:rPr>
              <a:t>Krishna, in the guise of </a:t>
            </a:r>
            <a:r>
              <a:rPr lang="en-US" dirty="0" err="1">
                <a:latin typeface="Arial Narrow" panose="020B0606020202030204" pitchFamily="34" charset="0"/>
              </a:rPr>
              <a:t>Arjuna’s</a:t>
            </a:r>
            <a:r>
              <a:rPr lang="en-US" dirty="0">
                <a:latin typeface="Arial Narrow" panose="020B0606020202030204" pitchFamily="34" charset="0"/>
              </a:rPr>
              <a:t> charioteer, counsels the warrior on the verge of battle against his kinsmen. The battle scene in Mahabharata is the setting of the </a:t>
            </a:r>
            <a:r>
              <a:rPr lang="en-US" i="1" dirty="0">
                <a:latin typeface="Arial Narrow" panose="020B0606020202030204" pitchFamily="34" charset="0"/>
              </a:rPr>
              <a:t>Bhagavad Gita</a:t>
            </a:r>
            <a:r>
              <a:rPr lang="en-US" dirty="0">
                <a:latin typeface="Arial Narrow" panose="020B0606020202030204" pitchFamily="34" charset="0"/>
              </a:rPr>
              <a:t>.</a:t>
            </a:r>
          </a:p>
        </p:txBody>
      </p:sp>
    </p:spTree>
    <p:extLst>
      <p:ext uri="{BB962C8B-B14F-4D97-AF65-F5344CB8AC3E}">
        <p14:creationId xmlns:p14="http://schemas.microsoft.com/office/powerpoint/2010/main" val="60432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dirty="0">
                <a:latin typeface="Arial Narrow"/>
              </a:rPr>
              <a:t>The Teachings of Hinduism </a:t>
            </a:r>
            <a:r>
              <a:rPr lang="en-US" altLang="en-US" sz="1000" dirty="0">
                <a:latin typeface="Arial Narrow"/>
              </a:rPr>
              <a:t>3</a:t>
            </a:r>
            <a:endParaRPr lang="en-US" altLang="en-US" sz="1000" dirty="0">
              <a:latin typeface="Arial Narrow" panose="020B0606020202030204" pitchFamily="34" charset="0"/>
            </a:endParaRPr>
          </a:p>
        </p:txBody>
      </p:sp>
      <p:sp>
        <p:nvSpPr>
          <p:cNvPr id="16386" name="Content Placeholder 2"/>
          <p:cNvSpPr>
            <a:spLocks noGrp="1"/>
          </p:cNvSpPr>
          <p:nvPr>
            <p:ph idx="1"/>
          </p:nvPr>
        </p:nvSpPr>
        <p:spPr>
          <a:xfrm>
            <a:off x="1905001" y="1944703"/>
            <a:ext cx="8407893" cy="4407408"/>
          </a:xfrm>
        </p:spPr>
        <p:txBody>
          <a:bodyPr>
            <a:normAutofit/>
          </a:bodyPr>
          <a:lstStyle/>
          <a:p>
            <a:pPr eaLnBrk="1" hangingPunct="1"/>
            <a:r>
              <a:rPr lang="en-US" altLang="ja-JP" sz="2400" dirty="0">
                <a:latin typeface="Arial Narrow" charset="0"/>
                <a:ea typeface="ＭＳ Ｐゴシック" charset="0"/>
              </a:rPr>
              <a:t>The Individual and the Quest for Liberation</a:t>
            </a:r>
            <a:endParaRPr lang="en-US" altLang="ja-JP" sz="2400" i="1" dirty="0">
              <a:latin typeface="Arial Narrow" charset="0"/>
              <a:ea typeface="ＭＳ Ｐゴシック" charset="0"/>
            </a:endParaRPr>
          </a:p>
          <a:p>
            <a:pPr lvl="1" eaLnBrk="1" hangingPunct="1"/>
            <a:r>
              <a:rPr lang="en-US" altLang="ja-JP" sz="2000" dirty="0">
                <a:latin typeface="Arial Narrow" charset="0"/>
                <a:ea typeface="ＭＳ Ｐゴシック" charset="0"/>
              </a:rPr>
              <a:t>Atman</a:t>
            </a:r>
          </a:p>
          <a:p>
            <a:pPr lvl="1" eaLnBrk="1" hangingPunct="1"/>
            <a:r>
              <a:rPr lang="en-US" altLang="ja-JP" sz="2000" dirty="0">
                <a:latin typeface="Arial Narrow" charset="0"/>
                <a:ea typeface="ＭＳ Ｐゴシック" charset="0"/>
              </a:rPr>
              <a:t>Karma</a:t>
            </a:r>
          </a:p>
          <a:p>
            <a:pPr lvl="1" eaLnBrk="1" hangingPunct="1"/>
            <a:r>
              <a:rPr lang="en-US" altLang="ja-JP" sz="2000" dirty="0">
                <a:latin typeface="Arial Narrow" charset="0"/>
                <a:ea typeface="ＭＳ Ｐゴシック" charset="0"/>
              </a:rPr>
              <a:t>Dharma</a:t>
            </a:r>
          </a:p>
          <a:p>
            <a:pPr lvl="1" eaLnBrk="1" hangingPunct="1"/>
            <a:r>
              <a:rPr lang="en-US" altLang="ja-JP" sz="2000" dirty="0">
                <a:latin typeface="Arial Narrow" charset="0"/>
                <a:ea typeface="ＭＳ Ｐゴシック" charset="0"/>
              </a:rPr>
              <a:t>Samsara</a:t>
            </a:r>
          </a:p>
          <a:p>
            <a:pPr lvl="1" eaLnBrk="1" hangingPunct="1"/>
            <a:r>
              <a:rPr lang="en-US" altLang="ja-JP" sz="2000" dirty="0">
                <a:latin typeface="Arial Narrow" charset="0"/>
                <a:ea typeface="ＭＳ Ｐゴシック" charset="0"/>
              </a:rPr>
              <a:t>Moksha</a:t>
            </a:r>
          </a:p>
          <a:p>
            <a:pPr eaLnBrk="1" hangingPunct="1">
              <a:buFont typeface="Arial" panose="020B0604020202020204" pitchFamily="34" charset="0"/>
              <a:buNone/>
            </a:pPr>
            <a:r>
              <a:rPr lang="en-US" altLang="en-US" sz="1400" dirty="0">
                <a:latin typeface="Arial Narrow" panose="020B0606020202030204" pitchFamily="34" charset="0"/>
              </a:rPr>
              <a:t>													</a:t>
            </a:r>
            <a:endParaRPr lang="en-US" altLang="en-US" dirty="0">
              <a:latin typeface="Arial Narrow" panose="020B0606020202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dirty="0">
                <a:latin typeface="Arial Narrow"/>
              </a:rPr>
              <a:t>The Teachings of Hinduism </a:t>
            </a:r>
            <a:r>
              <a:rPr lang="en-US" altLang="en-US" sz="1000" dirty="0">
                <a:latin typeface="Arial Narrow"/>
              </a:rPr>
              <a:t>4</a:t>
            </a:r>
            <a:endParaRPr lang="en-US" altLang="en-US" sz="1000" dirty="0">
              <a:latin typeface="Arial Narrow" panose="020B0606020202030204" pitchFamily="34" charset="0"/>
            </a:endParaRPr>
          </a:p>
        </p:txBody>
      </p:sp>
      <p:sp>
        <p:nvSpPr>
          <p:cNvPr id="16386" name="Content Placeholder 2"/>
          <p:cNvSpPr>
            <a:spLocks noGrp="1"/>
          </p:cNvSpPr>
          <p:nvPr>
            <p:ph idx="1"/>
          </p:nvPr>
        </p:nvSpPr>
        <p:spPr>
          <a:xfrm>
            <a:off x="1905001" y="1897201"/>
            <a:ext cx="8407893" cy="4407408"/>
          </a:xfrm>
        </p:spPr>
        <p:txBody>
          <a:bodyPr>
            <a:normAutofit/>
          </a:bodyPr>
          <a:lstStyle/>
          <a:p>
            <a:pPr eaLnBrk="1" hangingPunct="1"/>
            <a:r>
              <a:rPr lang="en-US" altLang="ja-JP" sz="2400" dirty="0">
                <a:latin typeface="Arial Narrow" charset="0"/>
                <a:ea typeface="ＭＳ Ｐゴシック" charset="0"/>
              </a:rPr>
              <a:t>Three Paths to Liberation</a:t>
            </a:r>
            <a:endParaRPr lang="en-US" altLang="ja-JP" sz="2400" i="1" dirty="0">
              <a:latin typeface="Arial Narrow" charset="0"/>
              <a:ea typeface="ＭＳ Ｐゴシック" charset="0"/>
            </a:endParaRPr>
          </a:p>
          <a:p>
            <a:pPr lvl="1" eaLnBrk="1" hangingPunct="1"/>
            <a:r>
              <a:rPr lang="en-US" altLang="ja-JP" sz="2000" dirty="0">
                <a:latin typeface="Arial Narrow" charset="0"/>
                <a:ea typeface="ＭＳ Ｐゴシック" charset="0"/>
              </a:rPr>
              <a:t>Karma </a:t>
            </a:r>
            <a:r>
              <a:rPr lang="en-US" altLang="ja-JP" sz="2000" dirty="0" err="1">
                <a:latin typeface="Arial Narrow" charset="0"/>
                <a:ea typeface="ＭＳ Ｐゴシック" charset="0"/>
              </a:rPr>
              <a:t>marga</a:t>
            </a:r>
            <a:endParaRPr lang="en-US" altLang="ja-JP" sz="2000" dirty="0">
              <a:latin typeface="Arial Narrow" charset="0"/>
              <a:ea typeface="ＭＳ Ｐゴシック" charset="0"/>
            </a:endParaRPr>
          </a:p>
          <a:p>
            <a:pPr lvl="1" eaLnBrk="1" hangingPunct="1"/>
            <a:r>
              <a:rPr lang="en-US" altLang="ja-JP" sz="2000" dirty="0">
                <a:latin typeface="Arial Narrow" charset="0"/>
                <a:ea typeface="ＭＳ Ｐゴシック" charset="0"/>
              </a:rPr>
              <a:t>Bhakti </a:t>
            </a:r>
            <a:r>
              <a:rPr lang="en-US" altLang="ja-JP" sz="2000" dirty="0" err="1">
                <a:latin typeface="Arial Narrow" charset="0"/>
                <a:ea typeface="ＭＳ Ｐゴシック" charset="0"/>
              </a:rPr>
              <a:t>marga</a:t>
            </a:r>
            <a:endParaRPr lang="en-US" altLang="ja-JP" sz="2000" dirty="0">
              <a:latin typeface="Arial Narrow" charset="0"/>
              <a:ea typeface="ＭＳ Ｐゴシック" charset="0"/>
            </a:endParaRPr>
          </a:p>
          <a:p>
            <a:pPr lvl="1" eaLnBrk="1" hangingPunct="1"/>
            <a:r>
              <a:rPr lang="en-US" altLang="ja-JP" sz="2000" dirty="0">
                <a:latin typeface="Arial Narrow" charset="0"/>
                <a:ea typeface="ＭＳ Ｐゴシック" charset="0"/>
              </a:rPr>
              <a:t>Jnana </a:t>
            </a:r>
            <a:r>
              <a:rPr lang="en-US" altLang="ja-JP" sz="2000" dirty="0" err="1">
                <a:latin typeface="Arial Narrow" charset="0"/>
                <a:ea typeface="ＭＳ Ｐゴシック" charset="0"/>
              </a:rPr>
              <a:t>marga</a:t>
            </a:r>
            <a:endParaRPr lang="en-US" altLang="ja-JP" sz="2400" dirty="0">
              <a:latin typeface="Arial Narrow" charset="0"/>
              <a:ea typeface="ＭＳ Ｐゴシック" charset="0"/>
            </a:endParaRPr>
          </a:p>
          <a:p>
            <a:pPr eaLnBrk="1" hangingPunct="1"/>
            <a:r>
              <a:rPr lang="en-US" altLang="ja-JP" sz="2400" dirty="0">
                <a:latin typeface="Arial Narrow" charset="0"/>
                <a:ea typeface="ＭＳ Ｐゴシック" charset="0"/>
              </a:rPr>
              <a:t>Vedanta: The Predominant School of Hindu Philosophy</a:t>
            </a:r>
            <a:endParaRPr lang="en-US" altLang="ja-JP" sz="2400" i="1" dirty="0">
              <a:latin typeface="Arial Narrow" charset="0"/>
              <a:ea typeface="ＭＳ Ｐゴシック" charset="0"/>
            </a:endParaRPr>
          </a:p>
          <a:p>
            <a:pPr lvl="1" eaLnBrk="1" hangingPunct="1"/>
            <a:r>
              <a:rPr lang="en-US" altLang="ja-JP" sz="2000" i="1" dirty="0" err="1">
                <a:latin typeface="Arial Narrow" charset="0"/>
                <a:ea typeface="ＭＳ Ｐゴシック" charset="0"/>
              </a:rPr>
              <a:t>Advaita</a:t>
            </a:r>
            <a:r>
              <a:rPr lang="en-US" altLang="ja-JP" sz="2000" dirty="0">
                <a:latin typeface="Arial Narrow" charset="0"/>
                <a:ea typeface="ＭＳ Ｐゴシック" charset="0"/>
              </a:rPr>
              <a:t> Vedanta</a:t>
            </a:r>
          </a:p>
          <a:p>
            <a:pPr lvl="1" eaLnBrk="1" hangingPunct="1"/>
            <a:r>
              <a:rPr lang="en-US" altLang="ja-JP" sz="2000" i="1" dirty="0" err="1">
                <a:latin typeface="Arial Narrow" charset="0"/>
                <a:ea typeface="ＭＳ Ｐゴシック" charset="0"/>
              </a:rPr>
              <a:t>Vishishta-Advaita</a:t>
            </a:r>
            <a:endParaRPr lang="en-US" altLang="ja-JP" sz="2000" i="1" dirty="0">
              <a:latin typeface="Arial Narrow" charset="0"/>
              <a:ea typeface="ＭＳ Ｐゴシック" charset="0"/>
            </a:endParaRPr>
          </a:p>
          <a:p>
            <a:pPr lvl="1" eaLnBrk="1" hangingPunct="1"/>
            <a:r>
              <a:rPr lang="en-US" altLang="ja-JP" sz="2000" i="1" dirty="0" err="1">
                <a:latin typeface="Arial Narrow" charset="0"/>
                <a:ea typeface="ＭＳ Ｐゴシック" charset="0"/>
              </a:rPr>
              <a:t>Dvaita</a:t>
            </a:r>
            <a:r>
              <a:rPr lang="en-US" altLang="ja-JP" sz="2000" i="1" dirty="0">
                <a:latin typeface="Arial Narrow" charset="0"/>
                <a:ea typeface="ＭＳ Ｐゴシック" charset="0"/>
              </a:rPr>
              <a:t> </a:t>
            </a:r>
            <a:r>
              <a:rPr lang="en-US" altLang="ja-JP" sz="2000" dirty="0">
                <a:latin typeface="Arial Narrow" charset="0"/>
                <a:ea typeface="ＭＳ Ｐゴシック" charset="0"/>
              </a:rPr>
              <a:t>Vedanta</a:t>
            </a:r>
          </a:p>
          <a:p>
            <a:pPr eaLnBrk="1" hangingPunct="1">
              <a:buFont typeface="Arial" panose="020B0604020202020204" pitchFamily="34" charset="0"/>
              <a:buNone/>
            </a:pPr>
            <a:r>
              <a:rPr lang="en-US" altLang="en-US" sz="1400" dirty="0">
                <a:latin typeface="Arial Narrow" panose="020B0606020202030204" pitchFamily="34" charset="0"/>
              </a:rPr>
              <a:t>													</a:t>
            </a:r>
            <a:endParaRPr lang="en-US" altLang="en-US" dirty="0">
              <a:latin typeface="Arial Narrow" panose="020B0606020202030204" pitchFamily="34" charset="0"/>
            </a:endParaRPr>
          </a:p>
        </p:txBody>
      </p:sp>
    </p:spTree>
    <p:extLst>
      <p:ext uri="{BB962C8B-B14F-4D97-AF65-F5344CB8AC3E}">
        <p14:creationId xmlns:p14="http://schemas.microsoft.com/office/powerpoint/2010/main" val="2972685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emplate>
  <TotalTime>1419</TotalTime>
  <Words>1277</Words>
  <Application>Microsoft Office PowerPoint</Application>
  <PresentationFormat>Widescreen</PresentationFormat>
  <Paragraphs>183</Paragraphs>
  <Slides>30</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HG創英角ｺﾞｼｯｸUB</vt:lpstr>
      <vt:lpstr>ＭＳ Ｐゴシック</vt:lpstr>
      <vt:lpstr>ＭＳ Ｐゴシック</vt:lpstr>
      <vt:lpstr>Arial</vt:lpstr>
      <vt:lpstr>Arial Narrow</vt:lpstr>
      <vt:lpstr>Calibri</vt:lpstr>
      <vt:lpstr>Franklin Gothic Medium</vt:lpstr>
      <vt:lpstr>Times New Roman</vt:lpstr>
      <vt:lpstr>Wingdings</vt:lpstr>
      <vt:lpstr>Wingdings 2</vt:lpstr>
      <vt:lpstr>Grid</vt:lpstr>
      <vt:lpstr>Chapter 4</vt:lpstr>
      <vt:lpstr>Hinduism</vt:lpstr>
      <vt:lpstr>The Teachings of Hinduism</vt:lpstr>
      <vt:lpstr>Page 121</vt:lpstr>
      <vt:lpstr>Page 110</vt:lpstr>
      <vt:lpstr>The Teachings of Hinduism 2</vt:lpstr>
      <vt:lpstr>Page 123</vt:lpstr>
      <vt:lpstr>The Teachings of Hinduism 3</vt:lpstr>
      <vt:lpstr>The Teachings of Hinduism 4</vt:lpstr>
      <vt:lpstr>The Teachings of Hinduism 5</vt:lpstr>
      <vt:lpstr>The Teachings of Hinduism 6</vt:lpstr>
      <vt:lpstr>The Teachings of Hinduism 7</vt:lpstr>
      <vt:lpstr>Significant sites in the history of Hinduism (page 127)</vt:lpstr>
      <vt:lpstr>The History of Hinduism</vt:lpstr>
      <vt:lpstr>Page 127</vt:lpstr>
      <vt:lpstr>Page 129</vt:lpstr>
      <vt:lpstr>The History of Hinduism 2</vt:lpstr>
      <vt:lpstr>Hinduism as a Way of Life </vt:lpstr>
      <vt:lpstr>Page 141</vt:lpstr>
      <vt:lpstr>Page 141      2</vt:lpstr>
      <vt:lpstr>Hinduism as a Way of Life 2</vt:lpstr>
      <vt:lpstr>Hinduism as a Way of Life 3 </vt:lpstr>
      <vt:lpstr>Hindu pilgrimage roots in India (page 145)</vt:lpstr>
      <vt:lpstr>Hinduism as a Way of Life 4 </vt:lpstr>
      <vt:lpstr>Page 147</vt:lpstr>
      <vt:lpstr>Page 139</vt:lpstr>
      <vt:lpstr>Hindu forehead markings</vt:lpstr>
      <vt:lpstr>What Is Ultimate Reality?</vt:lpstr>
      <vt:lpstr>How Should We Live in This World?</vt:lpstr>
      <vt:lpstr>What Is Our Ultimate Purpose?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Brad Nystrom</dc:creator>
  <cp:lastModifiedBy>Lacey, Peter</cp:lastModifiedBy>
  <cp:revision>267</cp:revision>
  <dcterms:created xsi:type="dcterms:W3CDTF">2012-03-13T05:57:52Z</dcterms:created>
  <dcterms:modified xsi:type="dcterms:W3CDTF">2021-05-13T15:46:31Z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2021-04-19T19:27:20Z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11f56bd2-eb7a-4f7b-9189-7f9c604e19e7</vt:lpwstr>
  </property>
  <property fmtid="{D5CDD505-2E9C-101B-9397-08002B2CF9AE}" pid="8" name="MSIP_Label_be5cb09a-2992-49d6-8ac9-5f63e7b1ad2f_ContentBits">
    <vt:lpwstr>0</vt:lpwstr>
  </property>
</Properties>
</file>