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6"/>
  </p:notesMasterIdLst>
  <p:handoutMasterIdLst>
    <p:handoutMasterId r:id="rId27"/>
  </p:handoutMasterIdLst>
  <p:sldIdLst>
    <p:sldId id="260" r:id="rId2"/>
    <p:sldId id="278" r:id="rId3"/>
    <p:sldId id="694" r:id="rId4"/>
    <p:sldId id="806" r:id="rId5"/>
    <p:sldId id="816" r:id="rId6"/>
    <p:sldId id="875" r:id="rId7"/>
    <p:sldId id="880" r:id="rId8"/>
    <p:sldId id="877" r:id="rId9"/>
    <p:sldId id="853" r:id="rId10"/>
    <p:sldId id="881" r:id="rId11"/>
    <p:sldId id="876" r:id="rId12"/>
    <p:sldId id="882" r:id="rId13"/>
    <p:sldId id="883" r:id="rId14"/>
    <p:sldId id="854" r:id="rId15"/>
    <p:sldId id="884" r:id="rId16"/>
    <p:sldId id="885" r:id="rId17"/>
    <p:sldId id="855" r:id="rId18"/>
    <p:sldId id="886" r:id="rId19"/>
    <p:sldId id="887" r:id="rId20"/>
    <p:sldId id="856" r:id="rId21"/>
    <p:sldId id="858" r:id="rId22"/>
    <p:sldId id="888" r:id="rId23"/>
    <p:sldId id="889" r:id="rId24"/>
    <p:sldId id="890" r:id="rId25"/>
  </p:sldIdLst>
  <p:sldSz cx="12192000" cy="6858000"/>
  <p:notesSz cx="6858000" cy="9296400"/>
  <p:defaultTextStyle>
    <a:defPPr>
      <a:defRPr lang="en-US"/>
    </a:defPPr>
    <a:lvl1pPr algn="l" rtl="0" fontAlgn="base">
      <a:spcBef>
        <a:spcPct val="0"/>
      </a:spcBef>
      <a:spcAft>
        <a:spcPct val="0"/>
      </a:spcAft>
      <a:defRPr sz="2800" kern="1200">
        <a:solidFill>
          <a:srgbClr val="FF0000"/>
        </a:solidFill>
        <a:latin typeface="Times New Roman" panose="02020603050405020304" pitchFamily="18" charset="0"/>
        <a:ea typeface="+mn-ea"/>
        <a:cs typeface="Arial" panose="020B0604020202020204" pitchFamily="34" charset="0"/>
      </a:defRPr>
    </a:lvl1pPr>
    <a:lvl2pPr marL="457200" algn="l" rtl="0" fontAlgn="base">
      <a:spcBef>
        <a:spcPct val="0"/>
      </a:spcBef>
      <a:spcAft>
        <a:spcPct val="0"/>
      </a:spcAft>
      <a:defRPr sz="2800" kern="1200">
        <a:solidFill>
          <a:srgbClr val="FF0000"/>
        </a:solidFill>
        <a:latin typeface="Times New Roman" panose="02020603050405020304" pitchFamily="18" charset="0"/>
        <a:ea typeface="+mn-ea"/>
        <a:cs typeface="Arial" panose="020B0604020202020204" pitchFamily="34" charset="0"/>
      </a:defRPr>
    </a:lvl2pPr>
    <a:lvl3pPr marL="914400" algn="l" rtl="0" fontAlgn="base">
      <a:spcBef>
        <a:spcPct val="0"/>
      </a:spcBef>
      <a:spcAft>
        <a:spcPct val="0"/>
      </a:spcAft>
      <a:defRPr sz="2800" kern="1200">
        <a:solidFill>
          <a:srgbClr val="FF0000"/>
        </a:solidFill>
        <a:latin typeface="Times New Roman" panose="02020603050405020304" pitchFamily="18" charset="0"/>
        <a:ea typeface="+mn-ea"/>
        <a:cs typeface="Arial" panose="020B0604020202020204" pitchFamily="34" charset="0"/>
      </a:defRPr>
    </a:lvl3pPr>
    <a:lvl4pPr marL="1371600" algn="l" rtl="0" fontAlgn="base">
      <a:spcBef>
        <a:spcPct val="0"/>
      </a:spcBef>
      <a:spcAft>
        <a:spcPct val="0"/>
      </a:spcAft>
      <a:defRPr sz="2800" kern="1200">
        <a:solidFill>
          <a:srgbClr val="FF0000"/>
        </a:solidFill>
        <a:latin typeface="Times New Roman" panose="02020603050405020304" pitchFamily="18" charset="0"/>
        <a:ea typeface="+mn-ea"/>
        <a:cs typeface="Arial" panose="020B0604020202020204" pitchFamily="34" charset="0"/>
      </a:defRPr>
    </a:lvl4pPr>
    <a:lvl5pPr marL="1828800" algn="l" rtl="0" fontAlgn="base">
      <a:spcBef>
        <a:spcPct val="0"/>
      </a:spcBef>
      <a:spcAft>
        <a:spcPct val="0"/>
      </a:spcAft>
      <a:defRPr sz="2800" kern="1200">
        <a:solidFill>
          <a:srgbClr val="FF0000"/>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800" kern="1200">
        <a:solidFill>
          <a:srgbClr val="FF0000"/>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800" kern="1200">
        <a:solidFill>
          <a:srgbClr val="FF0000"/>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800" kern="1200">
        <a:solidFill>
          <a:srgbClr val="FF0000"/>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800" kern="1200">
        <a:solidFill>
          <a:srgbClr val="FF0000"/>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F81"/>
    <a:srgbClr val="00487E"/>
    <a:srgbClr val="ACAEB0"/>
    <a:srgbClr val="5F283C"/>
    <a:srgbClr val="BBE9B9"/>
    <a:srgbClr val="009999"/>
    <a:srgbClr val="DFCDC3"/>
    <a:srgbClr val="755840"/>
    <a:srgbClr val="2F1F6B"/>
    <a:srgbClr val="35237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5861" autoAdjust="0"/>
    <p:restoredTop sz="75575" autoAdjust="0"/>
  </p:normalViewPr>
  <p:slideViewPr>
    <p:cSldViewPr>
      <p:cViewPr varScale="1">
        <p:scale>
          <a:sx n="67" d="100"/>
          <a:sy n="67" d="100"/>
        </p:scale>
        <p:origin x="462" y="60"/>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2690"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solidFill>
                  <a:schemeClr val="tx1"/>
                </a:solidFill>
                <a:latin typeface="Times New Roman" pitchFamily="18" charset="0"/>
                <a:ea typeface="+mn-ea"/>
                <a:cs typeface="+mn-cs"/>
              </a:defRPr>
            </a:lvl1pPr>
          </a:lstStyle>
          <a:p>
            <a:pPr>
              <a:defRPr/>
            </a:pPr>
            <a:endParaRPr lang="en-US" dirty="0"/>
          </a:p>
        </p:txBody>
      </p:sp>
      <p:sp>
        <p:nvSpPr>
          <p:cNvPr id="242691" name="Rectangle 3"/>
          <p:cNvSpPr>
            <a:spLocks noGrp="1" noChangeArrowheads="1"/>
          </p:cNvSpPr>
          <p:nvPr>
            <p:ph type="dt" sz="quarter" idx="1"/>
          </p:nvPr>
        </p:nvSpPr>
        <p:spPr bwMode="auto">
          <a:xfrm>
            <a:off x="388620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solidFill>
                  <a:schemeClr val="tx1"/>
                </a:solidFill>
                <a:latin typeface="Times New Roman" pitchFamily="18" charset="0"/>
                <a:ea typeface="+mn-ea"/>
                <a:cs typeface="+mn-cs"/>
              </a:defRPr>
            </a:lvl1pPr>
          </a:lstStyle>
          <a:p>
            <a:pPr>
              <a:defRPr/>
            </a:pPr>
            <a:endParaRPr lang="en-US" dirty="0"/>
          </a:p>
        </p:txBody>
      </p:sp>
      <p:sp>
        <p:nvSpPr>
          <p:cNvPr id="242692" name="Rectangle 4"/>
          <p:cNvSpPr>
            <a:spLocks noGrp="1" noChangeArrowheads="1"/>
          </p:cNvSpPr>
          <p:nvPr>
            <p:ph type="ftr" sz="quarter" idx="2"/>
          </p:nvPr>
        </p:nvSpPr>
        <p:spPr bwMode="auto">
          <a:xfrm>
            <a:off x="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solidFill>
                  <a:schemeClr val="tx1"/>
                </a:solidFill>
                <a:latin typeface="Times New Roman" pitchFamily="18" charset="0"/>
                <a:ea typeface="+mn-ea"/>
                <a:cs typeface="+mn-cs"/>
              </a:defRPr>
            </a:lvl1pPr>
          </a:lstStyle>
          <a:p>
            <a:pPr>
              <a:defRPr/>
            </a:pPr>
            <a:endParaRPr lang="en-US" dirty="0"/>
          </a:p>
        </p:txBody>
      </p:sp>
      <p:sp>
        <p:nvSpPr>
          <p:cNvPr id="242693" name="Rectangle 5"/>
          <p:cNvSpPr>
            <a:spLocks noGrp="1" noChangeArrowheads="1"/>
          </p:cNvSpPr>
          <p:nvPr>
            <p:ph type="sldNum" sz="quarter" idx="3"/>
          </p:nvPr>
        </p:nvSpPr>
        <p:spPr bwMode="auto">
          <a:xfrm>
            <a:off x="388620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defRPr>
            </a:lvl1pPr>
          </a:lstStyle>
          <a:p>
            <a:fld id="{E3D6BB33-146E-4EDE-AD88-A00CE4817A18}" type="slidenum">
              <a:rPr lang="en-US" altLang="en-US"/>
              <a:pPr/>
              <a:t>‹#›</a:t>
            </a:fld>
            <a:endParaRPr lang="en-US" alt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22"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solidFill>
                  <a:schemeClr val="tx1"/>
                </a:solidFill>
                <a:latin typeface="Times New Roman" pitchFamily="18" charset="0"/>
                <a:ea typeface="+mn-ea"/>
                <a:cs typeface="+mn-cs"/>
              </a:defRPr>
            </a:lvl1pPr>
          </a:lstStyle>
          <a:p>
            <a:pPr>
              <a:defRPr/>
            </a:pPr>
            <a:endParaRPr lang="en-US" dirty="0"/>
          </a:p>
        </p:txBody>
      </p:sp>
      <p:sp>
        <p:nvSpPr>
          <p:cNvPr id="286723" name="Rectangle 3"/>
          <p:cNvSpPr>
            <a:spLocks noGrp="1" noChangeArrowheads="1"/>
          </p:cNvSpPr>
          <p:nvPr>
            <p:ph type="dt"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solidFill>
                  <a:schemeClr val="tx1"/>
                </a:solidFill>
                <a:latin typeface="Times New Roman" pitchFamily="18" charset="0"/>
                <a:ea typeface="+mn-ea"/>
                <a:cs typeface="+mn-cs"/>
              </a:defRPr>
            </a:lvl1pPr>
          </a:lstStyle>
          <a:p>
            <a:pPr>
              <a:defRPr/>
            </a:pPr>
            <a:endParaRPr lang="en-US" dirty="0"/>
          </a:p>
        </p:txBody>
      </p:sp>
      <p:sp>
        <p:nvSpPr>
          <p:cNvPr id="10244" name="Rectangle 4"/>
          <p:cNvSpPr>
            <a:spLocks noGrp="1" noRot="1" noChangeAspect="1" noChangeArrowheads="1" noTextEdit="1"/>
          </p:cNvSpPr>
          <p:nvPr>
            <p:ph type="sldImg" idx="2"/>
          </p:nvPr>
        </p:nvSpPr>
        <p:spPr bwMode="auto">
          <a:xfrm>
            <a:off x="330200" y="696913"/>
            <a:ext cx="61976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25" name="Rectangle 5"/>
          <p:cNvSpPr>
            <a:spLocks noGrp="1" noChangeArrowheads="1"/>
          </p:cNvSpPr>
          <p:nvPr>
            <p:ph type="body" sz="quarter" idx="3"/>
          </p:nvPr>
        </p:nvSpPr>
        <p:spPr bwMode="auto">
          <a:xfrm>
            <a:off x="685800" y="4416425"/>
            <a:ext cx="548640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26" name="Rectangle 6"/>
          <p:cNvSpPr>
            <a:spLocks noGrp="1" noChangeArrowheads="1"/>
          </p:cNvSpPr>
          <p:nvPr>
            <p:ph type="ftr" sz="quarter" idx="4"/>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solidFill>
                  <a:schemeClr val="tx1"/>
                </a:solidFill>
                <a:latin typeface="Times New Roman" pitchFamily="18" charset="0"/>
                <a:ea typeface="+mn-ea"/>
                <a:cs typeface="+mn-cs"/>
              </a:defRPr>
            </a:lvl1pPr>
          </a:lstStyle>
          <a:p>
            <a:pPr>
              <a:defRPr/>
            </a:pPr>
            <a:endParaRPr lang="en-US" dirty="0"/>
          </a:p>
        </p:txBody>
      </p:sp>
      <p:sp>
        <p:nvSpPr>
          <p:cNvPr id="286727" name="Rectangle 7"/>
          <p:cNvSpPr>
            <a:spLocks noGrp="1" noChangeArrowheads="1"/>
          </p:cNvSpPr>
          <p:nvPr>
            <p:ph type="sldNum" sz="quarter" idx="5"/>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defRPr>
            </a:lvl1pPr>
          </a:lstStyle>
          <a:p>
            <a:fld id="{54B4E95D-076C-4305-A27E-2B7062CBADDC}" type="slidenum">
              <a:rPr lang="en-US" altLang="en-US"/>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kumimoji="1"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rgbClr val="FF0000"/>
                </a:solidFill>
                <a:latin typeface="Times New Roman" panose="02020603050405020304" pitchFamily="18" charset="0"/>
                <a:cs typeface="Arial" panose="020B0604020202020204" pitchFamily="34" charset="0"/>
              </a:defRPr>
            </a:lvl1pPr>
            <a:lvl2pPr marL="742950" indent="-285750" eaLnBrk="0" hangingPunct="0">
              <a:defRPr sz="2800">
                <a:solidFill>
                  <a:srgbClr val="FF0000"/>
                </a:solidFill>
                <a:latin typeface="Times New Roman" panose="02020603050405020304" pitchFamily="18" charset="0"/>
                <a:cs typeface="Arial" panose="020B0604020202020204" pitchFamily="34" charset="0"/>
              </a:defRPr>
            </a:lvl2pPr>
            <a:lvl3pPr marL="1143000" indent="-228600" eaLnBrk="0" hangingPunct="0">
              <a:defRPr sz="2800">
                <a:solidFill>
                  <a:srgbClr val="FF0000"/>
                </a:solidFill>
                <a:latin typeface="Times New Roman" panose="02020603050405020304" pitchFamily="18" charset="0"/>
                <a:cs typeface="Arial" panose="020B0604020202020204" pitchFamily="34" charset="0"/>
              </a:defRPr>
            </a:lvl3pPr>
            <a:lvl4pPr marL="1600200" indent="-228600" eaLnBrk="0" hangingPunct="0">
              <a:defRPr sz="2800">
                <a:solidFill>
                  <a:srgbClr val="FF0000"/>
                </a:solidFill>
                <a:latin typeface="Times New Roman" panose="02020603050405020304" pitchFamily="18" charset="0"/>
                <a:cs typeface="Arial" panose="020B0604020202020204" pitchFamily="34" charset="0"/>
              </a:defRPr>
            </a:lvl4pPr>
            <a:lvl5pPr marL="2057400" indent="-228600" eaLnBrk="0" hangingPunct="0">
              <a:defRPr sz="2800">
                <a:solidFill>
                  <a:srgbClr val="FF0000"/>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rgbClr val="FF0000"/>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rgbClr val="FF0000"/>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rgbClr val="FF0000"/>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rgbClr val="FF0000"/>
                </a:solidFill>
                <a:latin typeface="Times New Roman" panose="02020603050405020304" pitchFamily="18" charset="0"/>
                <a:cs typeface="Arial" panose="020B0604020202020204" pitchFamily="34" charset="0"/>
              </a:defRPr>
            </a:lvl9pPr>
          </a:lstStyle>
          <a:p>
            <a:pPr eaLnBrk="1" hangingPunct="1"/>
            <a:fld id="{DA0DAF47-3FA1-4B8E-99AF-39F2E2281663}" type="slidenum">
              <a:rPr lang="en-US" altLang="en-US" sz="1200">
                <a:solidFill>
                  <a:schemeClr val="tx1"/>
                </a:solidFill>
                <a:ea typeface="ＭＳ Ｐゴシック" panose="020B0600070205080204" pitchFamily="34" charset="-128"/>
              </a:rPr>
              <a:pPr eaLnBrk="1" hangingPunct="1"/>
              <a:t>1</a:t>
            </a:fld>
            <a:endParaRPr lang="en-US" altLang="en-US" sz="1200" dirty="0">
              <a:solidFill>
                <a:schemeClr val="tx1"/>
              </a:solidFill>
              <a:ea typeface="ＭＳ Ｐゴシック" panose="020B0600070205080204" pitchFamily="34" charset="-128"/>
            </a:endParaRPr>
          </a:p>
        </p:txBody>
      </p:sp>
      <p:sp>
        <p:nvSpPr>
          <p:cNvPr id="13314" name="Rectangle 2"/>
          <p:cNvSpPr>
            <a:spLocks noGrp="1" noRot="1" noChangeAspect="1" noChangeArrowheads="1" noTextEdit="1"/>
          </p:cNvSpPr>
          <p:nvPr>
            <p:ph type="sldImg"/>
          </p:nvPr>
        </p:nvSpPr>
        <p:spPr>
          <a:xfrm>
            <a:off x="330200" y="696913"/>
            <a:ext cx="6197600" cy="3486150"/>
          </a:xfrm>
          <a:ln/>
        </p:spPr>
      </p:sp>
      <p:sp>
        <p:nvSpPr>
          <p:cNvPr id="133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rgbClr val="FF0000"/>
                </a:solidFill>
                <a:latin typeface="Times New Roman" panose="02020603050405020304" pitchFamily="18" charset="0"/>
                <a:cs typeface="Arial" panose="020B0604020202020204" pitchFamily="34" charset="0"/>
              </a:defRPr>
            </a:lvl1pPr>
            <a:lvl2pPr marL="742950" indent="-285750" eaLnBrk="0" hangingPunct="0">
              <a:defRPr sz="2800">
                <a:solidFill>
                  <a:srgbClr val="FF0000"/>
                </a:solidFill>
                <a:latin typeface="Times New Roman" panose="02020603050405020304" pitchFamily="18" charset="0"/>
                <a:cs typeface="Arial" panose="020B0604020202020204" pitchFamily="34" charset="0"/>
              </a:defRPr>
            </a:lvl2pPr>
            <a:lvl3pPr marL="1143000" indent="-228600" eaLnBrk="0" hangingPunct="0">
              <a:defRPr sz="2800">
                <a:solidFill>
                  <a:srgbClr val="FF0000"/>
                </a:solidFill>
                <a:latin typeface="Times New Roman" panose="02020603050405020304" pitchFamily="18" charset="0"/>
                <a:cs typeface="Arial" panose="020B0604020202020204" pitchFamily="34" charset="0"/>
              </a:defRPr>
            </a:lvl3pPr>
            <a:lvl4pPr marL="1600200" indent="-228600" eaLnBrk="0" hangingPunct="0">
              <a:defRPr sz="2800">
                <a:solidFill>
                  <a:srgbClr val="FF0000"/>
                </a:solidFill>
                <a:latin typeface="Times New Roman" panose="02020603050405020304" pitchFamily="18" charset="0"/>
                <a:cs typeface="Arial" panose="020B0604020202020204" pitchFamily="34" charset="0"/>
              </a:defRPr>
            </a:lvl4pPr>
            <a:lvl5pPr marL="2057400" indent="-228600" eaLnBrk="0" hangingPunct="0">
              <a:defRPr sz="2800">
                <a:solidFill>
                  <a:srgbClr val="FF0000"/>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rgbClr val="FF0000"/>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rgbClr val="FF0000"/>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rgbClr val="FF0000"/>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rgbClr val="FF0000"/>
                </a:solidFill>
                <a:latin typeface="Times New Roman" panose="02020603050405020304" pitchFamily="18" charset="0"/>
                <a:cs typeface="Arial" panose="020B0604020202020204" pitchFamily="34" charset="0"/>
              </a:defRPr>
            </a:lvl9pPr>
          </a:lstStyle>
          <a:p>
            <a:pPr eaLnBrk="1" hangingPunct="1"/>
            <a:fld id="{5AF1C90F-4F5A-4259-8C27-0D76C7EBE3F1}" type="slidenum">
              <a:rPr lang="en-US" altLang="en-US" sz="1200">
                <a:solidFill>
                  <a:schemeClr val="tx1"/>
                </a:solidFill>
                <a:ea typeface="ＭＳ Ｐゴシック" panose="020B0600070205080204" pitchFamily="34" charset="-128"/>
              </a:rPr>
              <a:pPr eaLnBrk="1" hangingPunct="1"/>
              <a:t>10</a:t>
            </a:fld>
            <a:endParaRPr lang="en-US" altLang="en-US" sz="1200" dirty="0">
              <a:solidFill>
                <a:schemeClr val="tx1"/>
              </a:solidFill>
              <a:ea typeface="ＭＳ Ｐゴシック" panose="020B0600070205080204" pitchFamily="34" charset="-128"/>
            </a:endParaRPr>
          </a:p>
        </p:txBody>
      </p:sp>
      <p:sp>
        <p:nvSpPr>
          <p:cNvPr id="15362" name="Rectangle 2"/>
          <p:cNvSpPr>
            <a:spLocks noGrp="1" noRot="1" noChangeAspect="1" noChangeArrowheads="1" noTextEdit="1"/>
          </p:cNvSpPr>
          <p:nvPr>
            <p:ph type="sldImg"/>
          </p:nvPr>
        </p:nvSpPr>
        <p:spPr>
          <a:xfrm>
            <a:off x="330200" y="696913"/>
            <a:ext cx="6197600" cy="3486150"/>
          </a:xfrm>
          <a:ln/>
        </p:spPr>
      </p:sp>
      <p:sp>
        <p:nvSpPr>
          <p:cNvPr id="153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8332259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rgbClr val="FF0000"/>
                </a:solidFill>
                <a:latin typeface="Times New Roman" panose="02020603050405020304" pitchFamily="18" charset="0"/>
                <a:cs typeface="Arial" panose="020B0604020202020204" pitchFamily="34" charset="0"/>
              </a:defRPr>
            </a:lvl1pPr>
            <a:lvl2pPr marL="742950" indent="-285750" eaLnBrk="0" hangingPunct="0">
              <a:defRPr sz="2800">
                <a:solidFill>
                  <a:srgbClr val="FF0000"/>
                </a:solidFill>
                <a:latin typeface="Times New Roman" panose="02020603050405020304" pitchFamily="18" charset="0"/>
                <a:cs typeface="Arial" panose="020B0604020202020204" pitchFamily="34" charset="0"/>
              </a:defRPr>
            </a:lvl2pPr>
            <a:lvl3pPr marL="1143000" indent="-228600" eaLnBrk="0" hangingPunct="0">
              <a:defRPr sz="2800">
                <a:solidFill>
                  <a:srgbClr val="FF0000"/>
                </a:solidFill>
                <a:latin typeface="Times New Roman" panose="02020603050405020304" pitchFamily="18" charset="0"/>
                <a:cs typeface="Arial" panose="020B0604020202020204" pitchFamily="34" charset="0"/>
              </a:defRPr>
            </a:lvl3pPr>
            <a:lvl4pPr marL="1600200" indent="-228600" eaLnBrk="0" hangingPunct="0">
              <a:defRPr sz="2800">
                <a:solidFill>
                  <a:srgbClr val="FF0000"/>
                </a:solidFill>
                <a:latin typeface="Times New Roman" panose="02020603050405020304" pitchFamily="18" charset="0"/>
                <a:cs typeface="Arial" panose="020B0604020202020204" pitchFamily="34" charset="0"/>
              </a:defRPr>
            </a:lvl4pPr>
            <a:lvl5pPr marL="2057400" indent="-228600" eaLnBrk="0" hangingPunct="0">
              <a:defRPr sz="2800">
                <a:solidFill>
                  <a:srgbClr val="FF0000"/>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rgbClr val="FF0000"/>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rgbClr val="FF0000"/>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rgbClr val="FF0000"/>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rgbClr val="FF0000"/>
                </a:solidFill>
                <a:latin typeface="Times New Roman" panose="02020603050405020304" pitchFamily="18" charset="0"/>
                <a:cs typeface="Arial" panose="020B0604020202020204" pitchFamily="34" charset="0"/>
              </a:defRPr>
            </a:lvl9pPr>
          </a:lstStyle>
          <a:p>
            <a:pPr eaLnBrk="1" hangingPunct="1"/>
            <a:fld id="{5AF1C90F-4F5A-4259-8C27-0D76C7EBE3F1}" type="slidenum">
              <a:rPr lang="en-US" altLang="en-US" sz="1200">
                <a:solidFill>
                  <a:schemeClr val="tx1"/>
                </a:solidFill>
                <a:ea typeface="ＭＳ Ｐゴシック" panose="020B0600070205080204" pitchFamily="34" charset="-128"/>
              </a:rPr>
              <a:pPr eaLnBrk="1" hangingPunct="1"/>
              <a:t>11</a:t>
            </a:fld>
            <a:endParaRPr lang="en-US" altLang="en-US" sz="1200" dirty="0">
              <a:solidFill>
                <a:schemeClr val="tx1"/>
              </a:solidFill>
              <a:ea typeface="ＭＳ Ｐゴシック" panose="020B0600070205080204" pitchFamily="34" charset="-128"/>
            </a:endParaRPr>
          </a:p>
        </p:txBody>
      </p:sp>
      <p:sp>
        <p:nvSpPr>
          <p:cNvPr id="15362" name="Rectangle 2"/>
          <p:cNvSpPr>
            <a:spLocks noGrp="1" noRot="1" noChangeAspect="1" noChangeArrowheads="1" noTextEdit="1"/>
          </p:cNvSpPr>
          <p:nvPr>
            <p:ph type="sldImg"/>
          </p:nvPr>
        </p:nvSpPr>
        <p:spPr>
          <a:xfrm>
            <a:off x="330200" y="696913"/>
            <a:ext cx="6197600" cy="3486150"/>
          </a:xfrm>
          <a:ln/>
        </p:spPr>
      </p:sp>
      <p:sp>
        <p:nvSpPr>
          <p:cNvPr id="153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1" i="0" dirty="0"/>
              <a:t>FIGURE 4.3 </a:t>
            </a:r>
            <a:r>
              <a:rPr lang="en-US" sz="1200" dirty="0"/>
              <a:t>The Constitution delegates some powers to the federal government, reserves some to the states, and allocates some to both. Those joint (or concurrent powers) have stretched dramatically over the years.</a:t>
            </a:r>
            <a:endParaRPr lang="en-US" altLang="en-US" b="1" dirty="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17483572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rgbClr val="FF0000"/>
                </a:solidFill>
                <a:latin typeface="Times New Roman" panose="02020603050405020304" pitchFamily="18" charset="0"/>
                <a:cs typeface="Arial" panose="020B0604020202020204" pitchFamily="34" charset="0"/>
              </a:defRPr>
            </a:lvl1pPr>
            <a:lvl2pPr marL="742950" indent="-285750" eaLnBrk="0" hangingPunct="0">
              <a:defRPr sz="2800">
                <a:solidFill>
                  <a:srgbClr val="FF0000"/>
                </a:solidFill>
                <a:latin typeface="Times New Roman" panose="02020603050405020304" pitchFamily="18" charset="0"/>
                <a:cs typeface="Arial" panose="020B0604020202020204" pitchFamily="34" charset="0"/>
              </a:defRPr>
            </a:lvl2pPr>
            <a:lvl3pPr marL="1143000" indent="-228600" eaLnBrk="0" hangingPunct="0">
              <a:defRPr sz="2800">
                <a:solidFill>
                  <a:srgbClr val="FF0000"/>
                </a:solidFill>
                <a:latin typeface="Times New Roman" panose="02020603050405020304" pitchFamily="18" charset="0"/>
                <a:cs typeface="Arial" panose="020B0604020202020204" pitchFamily="34" charset="0"/>
              </a:defRPr>
            </a:lvl3pPr>
            <a:lvl4pPr marL="1600200" indent="-228600" eaLnBrk="0" hangingPunct="0">
              <a:defRPr sz="2800">
                <a:solidFill>
                  <a:srgbClr val="FF0000"/>
                </a:solidFill>
                <a:latin typeface="Times New Roman" panose="02020603050405020304" pitchFamily="18" charset="0"/>
                <a:cs typeface="Arial" panose="020B0604020202020204" pitchFamily="34" charset="0"/>
              </a:defRPr>
            </a:lvl4pPr>
            <a:lvl5pPr marL="2057400" indent="-228600" eaLnBrk="0" hangingPunct="0">
              <a:defRPr sz="2800">
                <a:solidFill>
                  <a:srgbClr val="FF0000"/>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rgbClr val="FF0000"/>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rgbClr val="FF0000"/>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rgbClr val="FF0000"/>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rgbClr val="FF0000"/>
                </a:solidFill>
                <a:latin typeface="Times New Roman" panose="02020603050405020304" pitchFamily="18" charset="0"/>
                <a:cs typeface="Arial" panose="020B0604020202020204" pitchFamily="34" charset="0"/>
              </a:defRPr>
            </a:lvl9pPr>
          </a:lstStyle>
          <a:p>
            <a:pPr eaLnBrk="1" hangingPunct="1"/>
            <a:fld id="{5AF1C90F-4F5A-4259-8C27-0D76C7EBE3F1}" type="slidenum">
              <a:rPr lang="en-US" altLang="en-US" sz="1200">
                <a:solidFill>
                  <a:schemeClr val="tx1"/>
                </a:solidFill>
                <a:ea typeface="ＭＳ Ｐゴシック" panose="020B0600070205080204" pitchFamily="34" charset="-128"/>
              </a:rPr>
              <a:pPr eaLnBrk="1" hangingPunct="1"/>
              <a:t>12</a:t>
            </a:fld>
            <a:endParaRPr lang="en-US" altLang="en-US" sz="1200" dirty="0">
              <a:solidFill>
                <a:schemeClr val="tx1"/>
              </a:solidFill>
              <a:ea typeface="ＭＳ Ｐゴシック" panose="020B0600070205080204" pitchFamily="34" charset="-128"/>
            </a:endParaRPr>
          </a:p>
        </p:txBody>
      </p:sp>
      <p:sp>
        <p:nvSpPr>
          <p:cNvPr id="15362" name="Rectangle 2"/>
          <p:cNvSpPr>
            <a:spLocks noGrp="1" noRot="1" noChangeAspect="1" noChangeArrowheads="1" noTextEdit="1"/>
          </p:cNvSpPr>
          <p:nvPr>
            <p:ph type="sldImg"/>
          </p:nvPr>
        </p:nvSpPr>
        <p:spPr>
          <a:xfrm>
            <a:off x="330200" y="696913"/>
            <a:ext cx="6197600" cy="3486150"/>
          </a:xfrm>
          <a:ln/>
        </p:spPr>
      </p:sp>
      <p:sp>
        <p:nvSpPr>
          <p:cNvPr id="153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0357719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rgbClr val="FF0000"/>
                </a:solidFill>
                <a:latin typeface="Times New Roman" panose="02020603050405020304" pitchFamily="18" charset="0"/>
                <a:cs typeface="Arial" panose="020B0604020202020204" pitchFamily="34" charset="0"/>
              </a:defRPr>
            </a:lvl1pPr>
            <a:lvl2pPr marL="742950" indent="-285750" eaLnBrk="0" hangingPunct="0">
              <a:defRPr sz="2800">
                <a:solidFill>
                  <a:srgbClr val="FF0000"/>
                </a:solidFill>
                <a:latin typeface="Times New Roman" panose="02020603050405020304" pitchFamily="18" charset="0"/>
                <a:cs typeface="Arial" panose="020B0604020202020204" pitchFamily="34" charset="0"/>
              </a:defRPr>
            </a:lvl2pPr>
            <a:lvl3pPr marL="1143000" indent="-228600" eaLnBrk="0" hangingPunct="0">
              <a:defRPr sz="2800">
                <a:solidFill>
                  <a:srgbClr val="FF0000"/>
                </a:solidFill>
                <a:latin typeface="Times New Roman" panose="02020603050405020304" pitchFamily="18" charset="0"/>
                <a:cs typeface="Arial" panose="020B0604020202020204" pitchFamily="34" charset="0"/>
              </a:defRPr>
            </a:lvl3pPr>
            <a:lvl4pPr marL="1600200" indent="-228600" eaLnBrk="0" hangingPunct="0">
              <a:defRPr sz="2800">
                <a:solidFill>
                  <a:srgbClr val="FF0000"/>
                </a:solidFill>
                <a:latin typeface="Times New Roman" panose="02020603050405020304" pitchFamily="18" charset="0"/>
                <a:cs typeface="Arial" panose="020B0604020202020204" pitchFamily="34" charset="0"/>
              </a:defRPr>
            </a:lvl4pPr>
            <a:lvl5pPr marL="2057400" indent="-228600" eaLnBrk="0" hangingPunct="0">
              <a:defRPr sz="2800">
                <a:solidFill>
                  <a:srgbClr val="FF0000"/>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rgbClr val="FF0000"/>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rgbClr val="FF0000"/>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rgbClr val="FF0000"/>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rgbClr val="FF0000"/>
                </a:solidFill>
                <a:latin typeface="Times New Roman" panose="02020603050405020304" pitchFamily="18" charset="0"/>
                <a:cs typeface="Arial" panose="020B0604020202020204" pitchFamily="34" charset="0"/>
              </a:defRPr>
            </a:lvl9pPr>
          </a:lstStyle>
          <a:p>
            <a:pPr eaLnBrk="1" hangingPunct="1"/>
            <a:fld id="{5AF1C90F-4F5A-4259-8C27-0D76C7EBE3F1}" type="slidenum">
              <a:rPr lang="en-US" altLang="en-US" sz="1200">
                <a:solidFill>
                  <a:schemeClr val="tx1"/>
                </a:solidFill>
                <a:ea typeface="ＭＳ Ｐゴシック" panose="020B0600070205080204" pitchFamily="34" charset="-128"/>
              </a:rPr>
              <a:pPr eaLnBrk="1" hangingPunct="1"/>
              <a:t>13</a:t>
            </a:fld>
            <a:endParaRPr lang="en-US" altLang="en-US" sz="1200" dirty="0">
              <a:solidFill>
                <a:schemeClr val="tx1"/>
              </a:solidFill>
              <a:ea typeface="ＭＳ Ｐゴシック" panose="020B0600070205080204" pitchFamily="34" charset="-128"/>
            </a:endParaRPr>
          </a:p>
        </p:txBody>
      </p:sp>
      <p:sp>
        <p:nvSpPr>
          <p:cNvPr id="15362" name="Rectangle 2"/>
          <p:cNvSpPr>
            <a:spLocks noGrp="1" noRot="1" noChangeAspect="1" noChangeArrowheads="1" noTextEdit="1"/>
          </p:cNvSpPr>
          <p:nvPr>
            <p:ph type="sldImg"/>
          </p:nvPr>
        </p:nvSpPr>
        <p:spPr>
          <a:xfrm>
            <a:off x="330200" y="696913"/>
            <a:ext cx="6197600" cy="3486150"/>
          </a:xfrm>
          <a:ln/>
        </p:spPr>
      </p:sp>
      <p:sp>
        <p:nvSpPr>
          <p:cNvPr id="153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9137067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rgbClr val="FF0000"/>
                </a:solidFill>
                <a:latin typeface="Times New Roman" panose="02020603050405020304" pitchFamily="18" charset="0"/>
                <a:cs typeface="Arial" panose="020B0604020202020204" pitchFamily="34" charset="0"/>
              </a:defRPr>
            </a:lvl1pPr>
            <a:lvl2pPr marL="742950" indent="-285750" eaLnBrk="0" hangingPunct="0">
              <a:defRPr sz="2800">
                <a:solidFill>
                  <a:srgbClr val="FF0000"/>
                </a:solidFill>
                <a:latin typeface="Times New Roman" panose="02020603050405020304" pitchFamily="18" charset="0"/>
                <a:cs typeface="Arial" panose="020B0604020202020204" pitchFamily="34" charset="0"/>
              </a:defRPr>
            </a:lvl2pPr>
            <a:lvl3pPr marL="1143000" indent="-228600" eaLnBrk="0" hangingPunct="0">
              <a:defRPr sz="2800">
                <a:solidFill>
                  <a:srgbClr val="FF0000"/>
                </a:solidFill>
                <a:latin typeface="Times New Roman" panose="02020603050405020304" pitchFamily="18" charset="0"/>
                <a:cs typeface="Arial" panose="020B0604020202020204" pitchFamily="34" charset="0"/>
              </a:defRPr>
            </a:lvl3pPr>
            <a:lvl4pPr marL="1600200" indent="-228600" eaLnBrk="0" hangingPunct="0">
              <a:defRPr sz="2800">
                <a:solidFill>
                  <a:srgbClr val="FF0000"/>
                </a:solidFill>
                <a:latin typeface="Times New Roman" panose="02020603050405020304" pitchFamily="18" charset="0"/>
                <a:cs typeface="Arial" panose="020B0604020202020204" pitchFamily="34" charset="0"/>
              </a:defRPr>
            </a:lvl4pPr>
            <a:lvl5pPr marL="2057400" indent="-228600" eaLnBrk="0" hangingPunct="0">
              <a:defRPr sz="2800">
                <a:solidFill>
                  <a:srgbClr val="FF0000"/>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rgbClr val="FF0000"/>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rgbClr val="FF0000"/>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rgbClr val="FF0000"/>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rgbClr val="FF0000"/>
                </a:solidFill>
                <a:latin typeface="Times New Roman" panose="02020603050405020304" pitchFamily="18" charset="0"/>
                <a:cs typeface="Arial" panose="020B0604020202020204" pitchFamily="34" charset="0"/>
              </a:defRPr>
            </a:lvl9pPr>
          </a:lstStyle>
          <a:p>
            <a:pPr eaLnBrk="1" hangingPunct="1"/>
            <a:fld id="{5AF1C90F-4F5A-4259-8C27-0D76C7EBE3F1}" type="slidenum">
              <a:rPr lang="en-US" altLang="en-US" sz="1200">
                <a:solidFill>
                  <a:schemeClr val="tx1"/>
                </a:solidFill>
                <a:ea typeface="ＭＳ Ｐゴシック" panose="020B0600070205080204" pitchFamily="34" charset="-128"/>
              </a:rPr>
              <a:pPr eaLnBrk="1" hangingPunct="1"/>
              <a:t>14</a:t>
            </a:fld>
            <a:endParaRPr lang="en-US" altLang="en-US" sz="1200" dirty="0">
              <a:solidFill>
                <a:schemeClr val="tx1"/>
              </a:solidFill>
              <a:ea typeface="ＭＳ Ｐゴシック" panose="020B0600070205080204" pitchFamily="34" charset="-128"/>
            </a:endParaRPr>
          </a:p>
        </p:txBody>
      </p:sp>
      <p:sp>
        <p:nvSpPr>
          <p:cNvPr id="15362" name="Rectangle 2"/>
          <p:cNvSpPr>
            <a:spLocks noGrp="1" noRot="1" noChangeAspect="1" noChangeArrowheads="1" noTextEdit="1"/>
          </p:cNvSpPr>
          <p:nvPr>
            <p:ph type="sldImg"/>
          </p:nvPr>
        </p:nvSpPr>
        <p:spPr>
          <a:xfrm>
            <a:off x="330200" y="696913"/>
            <a:ext cx="6197600" cy="3486150"/>
          </a:xfrm>
          <a:ln/>
        </p:spPr>
      </p:sp>
      <p:sp>
        <p:nvSpPr>
          <p:cNvPr id="153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1" i="0" dirty="0"/>
              <a:t>FIGURE </a:t>
            </a:r>
            <a:r>
              <a:rPr lang="en-US" sz="1200" b="1" dirty="0"/>
              <a:t>4.4</a:t>
            </a:r>
            <a:r>
              <a:rPr lang="en-US" sz="1200" dirty="0"/>
              <a:t> Different federalist styles throughout U.S. history.</a:t>
            </a:r>
            <a:endParaRPr lang="en-US" altLang="en-US" b="1" dirty="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6831369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rgbClr val="FF0000"/>
                </a:solidFill>
                <a:latin typeface="Times New Roman" panose="02020603050405020304" pitchFamily="18" charset="0"/>
                <a:cs typeface="Arial" panose="020B0604020202020204" pitchFamily="34" charset="0"/>
              </a:defRPr>
            </a:lvl1pPr>
            <a:lvl2pPr marL="742950" indent="-285750" eaLnBrk="0" hangingPunct="0">
              <a:defRPr sz="2800">
                <a:solidFill>
                  <a:srgbClr val="FF0000"/>
                </a:solidFill>
                <a:latin typeface="Times New Roman" panose="02020603050405020304" pitchFamily="18" charset="0"/>
                <a:cs typeface="Arial" panose="020B0604020202020204" pitchFamily="34" charset="0"/>
              </a:defRPr>
            </a:lvl2pPr>
            <a:lvl3pPr marL="1143000" indent="-228600" eaLnBrk="0" hangingPunct="0">
              <a:defRPr sz="2800">
                <a:solidFill>
                  <a:srgbClr val="FF0000"/>
                </a:solidFill>
                <a:latin typeface="Times New Roman" panose="02020603050405020304" pitchFamily="18" charset="0"/>
                <a:cs typeface="Arial" panose="020B0604020202020204" pitchFamily="34" charset="0"/>
              </a:defRPr>
            </a:lvl3pPr>
            <a:lvl4pPr marL="1600200" indent="-228600" eaLnBrk="0" hangingPunct="0">
              <a:defRPr sz="2800">
                <a:solidFill>
                  <a:srgbClr val="FF0000"/>
                </a:solidFill>
                <a:latin typeface="Times New Roman" panose="02020603050405020304" pitchFamily="18" charset="0"/>
                <a:cs typeface="Arial" panose="020B0604020202020204" pitchFamily="34" charset="0"/>
              </a:defRPr>
            </a:lvl4pPr>
            <a:lvl5pPr marL="2057400" indent="-228600" eaLnBrk="0" hangingPunct="0">
              <a:defRPr sz="2800">
                <a:solidFill>
                  <a:srgbClr val="FF0000"/>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rgbClr val="FF0000"/>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rgbClr val="FF0000"/>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rgbClr val="FF0000"/>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rgbClr val="FF0000"/>
                </a:solidFill>
                <a:latin typeface="Times New Roman" panose="02020603050405020304" pitchFamily="18" charset="0"/>
                <a:cs typeface="Arial" panose="020B0604020202020204" pitchFamily="34" charset="0"/>
              </a:defRPr>
            </a:lvl9pPr>
          </a:lstStyle>
          <a:p>
            <a:pPr eaLnBrk="1" hangingPunct="1"/>
            <a:fld id="{5AF1C90F-4F5A-4259-8C27-0D76C7EBE3F1}" type="slidenum">
              <a:rPr lang="en-US" altLang="en-US" sz="1200">
                <a:solidFill>
                  <a:schemeClr val="tx1"/>
                </a:solidFill>
                <a:ea typeface="ＭＳ Ｐゴシック" panose="020B0600070205080204" pitchFamily="34" charset="-128"/>
              </a:rPr>
              <a:pPr eaLnBrk="1" hangingPunct="1"/>
              <a:t>15</a:t>
            </a:fld>
            <a:endParaRPr lang="en-US" altLang="en-US" sz="1200" dirty="0">
              <a:solidFill>
                <a:schemeClr val="tx1"/>
              </a:solidFill>
              <a:ea typeface="ＭＳ Ｐゴシック" panose="020B0600070205080204" pitchFamily="34" charset="-128"/>
            </a:endParaRPr>
          </a:p>
        </p:txBody>
      </p:sp>
      <p:sp>
        <p:nvSpPr>
          <p:cNvPr id="15362" name="Rectangle 2"/>
          <p:cNvSpPr>
            <a:spLocks noGrp="1" noRot="1" noChangeAspect="1" noChangeArrowheads="1" noTextEdit="1"/>
          </p:cNvSpPr>
          <p:nvPr>
            <p:ph type="sldImg"/>
          </p:nvPr>
        </p:nvSpPr>
        <p:spPr>
          <a:xfrm>
            <a:off x="330200" y="696913"/>
            <a:ext cx="6197600" cy="3486150"/>
          </a:xfrm>
          <a:ln/>
        </p:spPr>
      </p:sp>
      <p:sp>
        <p:nvSpPr>
          <p:cNvPr id="153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1350768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rgbClr val="FF0000"/>
                </a:solidFill>
                <a:latin typeface="Times New Roman" panose="02020603050405020304" pitchFamily="18" charset="0"/>
                <a:cs typeface="Arial" panose="020B0604020202020204" pitchFamily="34" charset="0"/>
              </a:defRPr>
            </a:lvl1pPr>
            <a:lvl2pPr marL="742950" indent="-285750" eaLnBrk="0" hangingPunct="0">
              <a:defRPr sz="2800">
                <a:solidFill>
                  <a:srgbClr val="FF0000"/>
                </a:solidFill>
                <a:latin typeface="Times New Roman" panose="02020603050405020304" pitchFamily="18" charset="0"/>
                <a:cs typeface="Arial" panose="020B0604020202020204" pitchFamily="34" charset="0"/>
              </a:defRPr>
            </a:lvl2pPr>
            <a:lvl3pPr marL="1143000" indent="-228600" eaLnBrk="0" hangingPunct="0">
              <a:defRPr sz="2800">
                <a:solidFill>
                  <a:srgbClr val="FF0000"/>
                </a:solidFill>
                <a:latin typeface="Times New Roman" panose="02020603050405020304" pitchFamily="18" charset="0"/>
                <a:cs typeface="Arial" panose="020B0604020202020204" pitchFamily="34" charset="0"/>
              </a:defRPr>
            </a:lvl3pPr>
            <a:lvl4pPr marL="1600200" indent="-228600" eaLnBrk="0" hangingPunct="0">
              <a:defRPr sz="2800">
                <a:solidFill>
                  <a:srgbClr val="FF0000"/>
                </a:solidFill>
                <a:latin typeface="Times New Roman" panose="02020603050405020304" pitchFamily="18" charset="0"/>
                <a:cs typeface="Arial" panose="020B0604020202020204" pitchFamily="34" charset="0"/>
              </a:defRPr>
            </a:lvl4pPr>
            <a:lvl5pPr marL="2057400" indent="-228600" eaLnBrk="0" hangingPunct="0">
              <a:defRPr sz="2800">
                <a:solidFill>
                  <a:srgbClr val="FF0000"/>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rgbClr val="FF0000"/>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rgbClr val="FF0000"/>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rgbClr val="FF0000"/>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rgbClr val="FF0000"/>
                </a:solidFill>
                <a:latin typeface="Times New Roman" panose="02020603050405020304" pitchFamily="18" charset="0"/>
                <a:cs typeface="Arial" panose="020B0604020202020204" pitchFamily="34" charset="0"/>
              </a:defRPr>
            </a:lvl9pPr>
          </a:lstStyle>
          <a:p>
            <a:pPr eaLnBrk="1" hangingPunct="1"/>
            <a:fld id="{5AF1C90F-4F5A-4259-8C27-0D76C7EBE3F1}" type="slidenum">
              <a:rPr lang="en-US" altLang="en-US" sz="1200">
                <a:solidFill>
                  <a:schemeClr val="tx1"/>
                </a:solidFill>
                <a:ea typeface="ＭＳ Ｐゴシック" panose="020B0600070205080204" pitchFamily="34" charset="-128"/>
              </a:rPr>
              <a:pPr eaLnBrk="1" hangingPunct="1"/>
              <a:t>16</a:t>
            </a:fld>
            <a:endParaRPr lang="en-US" altLang="en-US" sz="1200" dirty="0">
              <a:solidFill>
                <a:schemeClr val="tx1"/>
              </a:solidFill>
              <a:ea typeface="ＭＳ Ｐゴシック" panose="020B0600070205080204" pitchFamily="34" charset="-128"/>
            </a:endParaRPr>
          </a:p>
        </p:txBody>
      </p:sp>
      <p:sp>
        <p:nvSpPr>
          <p:cNvPr id="15362" name="Rectangle 2"/>
          <p:cNvSpPr>
            <a:spLocks noGrp="1" noRot="1" noChangeAspect="1" noChangeArrowheads="1" noTextEdit="1"/>
          </p:cNvSpPr>
          <p:nvPr>
            <p:ph type="sldImg"/>
          </p:nvPr>
        </p:nvSpPr>
        <p:spPr>
          <a:xfrm>
            <a:off x="330200" y="696913"/>
            <a:ext cx="6197600" cy="3486150"/>
          </a:xfrm>
          <a:ln/>
        </p:spPr>
      </p:sp>
      <p:sp>
        <p:nvSpPr>
          <p:cNvPr id="153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4118699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rgbClr val="FF0000"/>
                </a:solidFill>
                <a:latin typeface="Times New Roman" panose="02020603050405020304" pitchFamily="18" charset="0"/>
                <a:cs typeface="Arial" panose="020B0604020202020204" pitchFamily="34" charset="0"/>
              </a:defRPr>
            </a:lvl1pPr>
            <a:lvl2pPr marL="742950" indent="-285750" eaLnBrk="0" hangingPunct="0">
              <a:defRPr sz="2800">
                <a:solidFill>
                  <a:srgbClr val="FF0000"/>
                </a:solidFill>
                <a:latin typeface="Times New Roman" panose="02020603050405020304" pitchFamily="18" charset="0"/>
                <a:cs typeface="Arial" panose="020B0604020202020204" pitchFamily="34" charset="0"/>
              </a:defRPr>
            </a:lvl2pPr>
            <a:lvl3pPr marL="1143000" indent="-228600" eaLnBrk="0" hangingPunct="0">
              <a:defRPr sz="2800">
                <a:solidFill>
                  <a:srgbClr val="FF0000"/>
                </a:solidFill>
                <a:latin typeface="Times New Roman" panose="02020603050405020304" pitchFamily="18" charset="0"/>
                <a:cs typeface="Arial" panose="020B0604020202020204" pitchFamily="34" charset="0"/>
              </a:defRPr>
            </a:lvl3pPr>
            <a:lvl4pPr marL="1600200" indent="-228600" eaLnBrk="0" hangingPunct="0">
              <a:defRPr sz="2800">
                <a:solidFill>
                  <a:srgbClr val="FF0000"/>
                </a:solidFill>
                <a:latin typeface="Times New Roman" panose="02020603050405020304" pitchFamily="18" charset="0"/>
                <a:cs typeface="Arial" panose="020B0604020202020204" pitchFamily="34" charset="0"/>
              </a:defRPr>
            </a:lvl4pPr>
            <a:lvl5pPr marL="2057400" indent="-228600" eaLnBrk="0" hangingPunct="0">
              <a:defRPr sz="2800">
                <a:solidFill>
                  <a:srgbClr val="FF0000"/>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rgbClr val="FF0000"/>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rgbClr val="FF0000"/>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rgbClr val="FF0000"/>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rgbClr val="FF0000"/>
                </a:solidFill>
                <a:latin typeface="Times New Roman" panose="02020603050405020304" pitchFamily="18" charset="0"/>
                <a:cs typeface="Arial" panose="020B0604020202020204" pitchFamily="34" charset="0"/>
              </a:defRPr>
            </a:lvl9pPr>
          </a:lstStyle>
          <a:p>
            <a:pPr eaLnBrk="1" hangingPunct="1"/>
            <a:fld id="{5AF1C90F-4F5A-4259-8C27-0D76C7EBE3F1}" type="slidenum">
              <a:rPr lang="en-US" altLang="en-US" sz="1200">
                <a:solidFill>
                  <a:schemeClr val="tx1"/>
                </a:solidFill>
                <a:ea typeface="ＭＳ Ｐゴシック" panose="020B0600070205080204" pitchFamily="34" charset="-128"/>
              </a:rPr>
              <a:pPr eaLnBrk="1" hangingPunct="1"/>
              <a:t>17</a:t>
            </a:fld>
            <a:endParaRPr lang="en-US" altLang="en-US" sz="1200" dirty="0">
              <a:solidFill>
                <a:schemeClr val="tx1"/>
              </a:solidFill>
              <a:ea typeface="ＭＳ Ｐゴシック" panose="020B0600070205080204" pitchFamily="34" charset="-128"/>
            </a:endParaRPr>
          </a:p>
        </p:txBody>
      </p:sp>
      <p:sp>
        <p:nvSpPr>
          <p:cNvPr id="15362" name="Rectangle 2"/>
          <p:cNvSpPr>
            <a:spLocks noGrp="1" noRot="1" noChangeAspect="1" noChangeArrowheads="1" noTextEdit="1"/>
          </p:cNvSpPr>
          <p:nvPr>
            <p:ph type="sldImg"/>
          </p:nvPr>
        </p:nvSpPr>
        <p:spPr>
          <a:xfrm>
            <a:off x="330200" y="696913"/>
            <a:ext cx="6197600" cy="3486150"/>
          </a:xfrm>
          <a:ln/>
        </p:spPr>
      </p:sp>
      <p:sp>
        <p:nvSpPr>
          <p:cNvPr id="153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41818714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rgbClr val="FF0000"/>
                </a:solidFill>
                <a:latin typeface="Times New Roman" panose="02020603050405020304" pitchFamily="18" charset="0"/>
                <a:cs typeface="Arial" panose="020B0604020202020204" pitchFamily="34" charset="0"/>
              </a:defRPr>
            </a:lvl1pPr>
            <a:lvl2pPr marL="742950" indent="-285750" eaLnBrk="0" hangingPunct="0">
              <a:defRPr sz="2800">
                <a:solidFill>
                  <a:srgbClr val="FF0000"/>
                </a:solidFill>
                <a:latin typeface="Times New Roman" panose="02020603050405020304" pitchFamily="18" charset="0"/>
                <a:cs typeface="Arial" panose="020B0604020202020204" pitchFamily="34" charset="0"/>
              </a:defRPr>
            </a:lvl2pPr>
            <a:lvl3pPr marL="1143000" indent="-228600" eaLnBrk="0" hangingPunct="0">
              <a:defRPr sz="2800">
                <a:solidFill>
                  <a:srgbClr val="FF0000"/>
                </a:solidFill>
                <a:latin typeface="Times New Roman" panose="02020603050405020304" pitchFamily="18" charset="0"/>
                <a:cs typeface="Arial" panose="020B0604020202020204" pitchFamily="34" charset="0"/>
              </a:defRPr>
            </a:lvl3pPr>
            <a:lvl4pPr marL="1600200" indent="-228600" eaLnBrk="0" hangingPunct="0">
              <a:defRPr sz="2800">
                <a:solidFill>
                  <a:srgbClr val="FF0000"/>
                </a:solidFill>
                <a:latin typeface="Times New Roman" panose="02020603050405020304" pitchFamily="18" charset="0"/>
                <a:cs typeface="Arial" panose="020B0604020202020204" pitchFamily="34" charset="0"/>
              </a:defRPr>
            </a:lvl4pPr>
            <a:lvl5pPr marL="2057400" indent="-228600" eaLnBrk="0" hangingPunct="0">
              <a:defRPr sz="2800">
                <a:solidFill>
                  <a:srgbClr val="FF0000"/>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rgbClr val="FF0000"/>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rgbClr val="FF0000"/>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rgbClr val="FF0000"/>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rgbClr val="FF0000"/>
                </a:solidFill>
                <a:latin typeface="Times New Roman" panose="02020603050405020304" pitchFamily="18" charset="0"/>
                <a:cs typeface="Arial" panose="020B0604020202020204" pitchFamily="34" charset="0"/>
              </a:defRPr>
            </a:lvl9pPr>
          </a:lstStyle>
          <a:p>
            <a:pPr eaLnBrk="1" hangingPunct="1"/>
            <a:fld id="{5AF1C90F-4F5A-4259-8C27-0D76C7EBE3F1}" type="slidenum">
              <a:rPr lang="en-US" altLang="en-US" sz="1200">
                <a:solidFill>
                  <a:schemeClr val="tx1"/>
                </a:solidFill>
                <a:ea typeface="ＭＳ Ｐゴシック" panose="020B0600070205080204" pitchFamily="34" charset="-128"/>
              </a:rPr>
              <a:pPr eaLnBrk="1" hangingPunct="1"/>
              <a:t>18</a:t>
            </a:fld>
            <a:endParaRPr lang="en-US" altLang="en-US" sz="1200" dirty="0">
              <a:solidFill>
                <a:schemeClr val="tx1"/>
              </a:solidFill>
              <a:ea typeface="ＭＳ Ｐゴシック" panose="020B0600070205080204" pitchFamily="34" charset="-128"/>
            </a:endParaRPr>
          </a:p>
        </p:txBody>
      </p:sp>
      <p:sp>
        <p:nvSpPr>
          <p:cNvPr id="15362" name="Rectangle 2"/>
          <p:cNvSpPr>
            <a:spLocks noGrp="1" noRot="1" noChangeAspect="1" noChangeArrowheads="1" noTextEdit="1"/>
          </p:cNvSpPr>
          <p:nvPr>
            <p:ph type="sldImg"/>
          </p:nvPr>
        </p:nvSpPr>
        <p:spPr>
          <a:xfrm>
            <a:off x="330200" y="696913"/>
            <a:ext cx="6197600" cy="3486150"/>
          </a:xfrm>
          <a:ln/>
        </p:spPr>
      </p:sp>
      <p:sp>
        <p:nvSpPr>
          <p:cNvPr id="153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1951920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rgbClr val="FF0000"/>
                </a:solidFill>
                <a:latin typeface="Times New Roman" panose="02020603050405020304" pitchFamily="18" charset="0"/>
                <a:cs typeface="Arial" panose="020B0604020202020204" pitchFamily="34" charset="0"/>
              </a:defRPr>
            </a:lvl1pPr>
            <a:lvl2pPr marL="742950" indent="-285750" eaLnBrk="0" hangingPunct="0">
              <a:defRPr sz="2800">
                <a:solidFill>
                  <a:srgbClr val="FF0000"/>
                </a:solidFill>
                <a:latin typeface="Times New Roman" panose="02020603050405020304" pitchFamily="18" charset="0"/>
                <a:cs typeface="Arial" panose="020B0604020202020204" pitchFamily="34" charset="0"/>
              </a:defRPr>
            </a:lvl2pPr>
            <a:lvl3pPr marL="1143000" indent="-228600" eaLnBrk="0" hangingPunct="0">
              <a:defRPr sz="2800">
                <a:solidFill>
                  <a:srgbClr val="FF0000"/>
                </a:solidFill>
                <a:latin typeface="Times New Roman" panose="02020603050405020304" pitchFamily="18" charset="0"/>
                <a:cs typeface="Arial" panose="020B0604020202020204" pitchFamily="34" charset="0"/>
              </a:defRPr>
            </a:lvl3pPr>
            <a:lvl4pPr marL="1600200" indent="-228600" eaLnBrk="0" hangingPunct="0">
              <a:defRPr sz="2800">
                <a:solidFill>
                  <a:srgbClr val="FF0000"/>
                </a:solidFill>
                <a:latin typeface="Times New Roman" panose="02020603050405020304" pitchFamily="18" charset="0"/>
                <a:cs typeface="Arial" panose="020B0604020202020204" pitchFamily="34" charset="0"/>
              </a:defRPr>
            </a:lvl4pPr>
            <a:lvl5pPr marL="2057400" indent="-228600" eaLnBrk="0" hangingPunct="0">
              <a:defRPr sz="2800">
                <a:solidFill>
                  <a:srgbClr val="FF0000"/>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rgbClr val="FF0000"/>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rgbClr val="FF0000"/>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rgbClr val="FF0000"/>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rgbClr val="FF0000"/>
                </a:solidFill>
                <a:latin typeface="Times New Roman" panose="02020603050405020304" pitchFamily="18" charset="0"/>
                <a:cs typeface="Arial" panose="020B0604020202020204" pitchFamily="34" charset="0"/>
              </a:defRPr>
            </a:lvl9pPr>
          </a:lstStyle>
          <a:p>
            <a:pPr eaLnBrk="1" hangingPunct="1"/>
            <a:fld id="{5AF1C90F-4F5A-4259-8C27-0D76C7EBE3F1}" type="slidenum">
              <a:rPr lang="en-US" altLang="en-US" sz="1200">
                <a:solidFill>
                  <a:schemeClr val="tx1"/>
                </a:solidFill>
                <a:ea typeface="ＭＳ Ｐゴシック" panose="020B0600070205080204" pitchFamily="34" charset="-128"/>
              </a:rPr>
              <a:pPr eaLnBrk="1" hangingPunct="1"/>
              <a:t>19</a:t>
            </a:fld>
            <a:endParaRPr lang="en-US" altLang="en-US" sz="1200" dirty="0">
              <a:solidFill>
                <a:schemeClr val="tx1"/>
              </a:solidFill>
              <a:ea typeface="ＭＳ Ｐゴシック" panose="020B0600070205080204" pitchFamily="34" charset="-128"/>
            </a:endParaRPr>
          </a:p>
        </p:txBody>
      </p:sp>
      <p:sp>
        <p:nvSpPr>
          <p:cNvPr id="15362" name="Rectangle 2"/>
          <p:cNvSpPr>
            <a:spLocks noGrp="1" noRot="1" noChangeAspect="1" noChangeArrowheads="1" noTextEdit="1"/>
          </p:cNvSpPr>
          <p:nvPr>
            <p:ph type="sldImg"/>
          </p:nvPr>
        </p:nvSpPr>
        <p:spPr>
          <a:xfrm>
            <a:off x="330200" y="696913"/>
            <a:ext cx="6197600" cy="3486150"/>
          </a:xfrm>
          <a:ln/>
        </p:spPr>
      </p:sp>
      <p:sp>
        <p:nvSpPr>
          <p:cNvPr id="153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3193209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rgbClr val="FF0000"/>
                </a:solidFill>
                <a:latin typeface="Times New Roman" panose="02020603050405020304" pitchFamily="18" charset="0"/>
                <a:cs typeface="Arial" panose="020B0604020202020204" pitchFamily="34" charset="0"/>
              </a:defRPr>
            </a:lvl1pPr>
            <a:lvl2pPr marL="742950" indent="-285750" eaLnBrk="0" hangingPunct="0">
              <a:defRPr sz="2800">
                <a:solidFill>
                  <a:srgbClr val="FF0000"/>
                </a:solidFill>
                <a:latin typeface="Times New Roman" panose="02020603050405020304" pitchFamily="18" charset="0"/>
                <a:cs typeface="Arial" panose="020B0604020202020204" pitchFamily="34" charset="0"/>
              </a:defRPr>
            </a:lvl2pPr>
            <a:lvl3pPr marL="1143000" indent="-228600" eaLnBrk="0" hangingPunct="0">
              <a:defRPr sz="2800">
                <a:solidFill>
                  <a:srgbClr val="FF0000"/>
                </a:solidFill>
                <a:latin typeface="Times New Roman" panose="02020603050405020304" pitchFamily="18" charset="0"/>
                <a:cs typeface="Arial" panose="020B0604020202020204" pitchFamily="34" charset="0"/>
              </a:defRPr>
            </a:lvl3pPr>
            <a:lvl4pPr marL="1600200" indent="-228600" eaLnBrk="0" hangingPunct="0">
              <a:defRPr sz="2800">
                <a:solidFill>
                  <a:srgbClr val="FF0000"/>
                </a:solidFill>
                <a:latin typeface="Times New Roman" panose="02020603050405020304" pitchFamily="18" charset="0"/>
                <a:cs typeface="Arial" panose="020B0604020202020204" pitchFamily="34" charset="0"/>
              </a:defRPr>
            </a:lvl4pPr>
            <a:lvl5pPr marL="2057400" indent="-228600" eaLnBrk="0" hangingPunct="0">
              <a:defRPr sz="2800">
                <a:solidFill>
                  <a:srgbClr val="FF0000"/>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rgbClr val="FF0000"/>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rgbClr val="FF0000"/>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rgbClr val="FF0000"/>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rgbClr val="FF0000"/>
                </a:solidFill>
                <a:latin typeface="Times New Roman" panose="02020603050405020304" pitchFamily="18" charset="0"/>
                <a:cs typeface="Arial" panose="020B0604020202020204" pitchFamily="34" charset="0"/>
              </a:defRPr>
            </a:lvl9pPr>
          </a:lstStyle>
          <a:p>
            <a:pPr eaLnBrk="1" hangingPunct="1"/>
            <a:fld id="{5AF1C90F-4F5A-4259-8C27-0D76C7EBE3F1}" type="slidenum">
              <a:rPr lang="en-US" altLang="en-US" sz="1200">
                <a:solidFill>
                  <a:schemeClr val="tx1"/>
                </a:solidFill>
                <a:ea typeface="ＭＳ Ｐゴシック" panose="020B0600070205080204" pitchFamily="34" charset="-128"/>
              </a:rPr>
              <a:pPr eaLnBrk="1" hangingPunct="1"/>
              <a:t>2</a:t>
            </a:fld>
            <a:endParaRPr lang="en-US" altLang="en-US" sz="1200" dirty="0">
              <a:solidFill>
                <a:schemeClr val="tx1"/>
              </a:solidFill>
              <a:ea typeface="ＭＳ Ｐゴシック" panose="020B0600070205080204" pitchFamily="34" charset="-128"/>
            </a:endParaRPr>
          </a:p>
        </p:txBody>
      </p:sp>
      <p:sp>
        <p:nvSpPr>
          <p:cNvPr id="15362" name="Rectangle 2"/>
          <p:cNvSpPr>
            <a:spLocks noGrp="1" noRot="1" noChangeAspect="1" noChangeArrowheads="1" noTextEdit="1"/>
          </p:cNvSpPr>
          <p:nvPr>
            <p:ph type="sldImg"/>
          </p:nvPr>
        </p:nvSpPr>
        <p:spPr>
          <a:xfrm>
            <a:off x="330200" y="696913"/>
            <a:ext cx="6197600" cy="3486150"/>
          </a:xfrm>
          <a:ln/>
        </p:spPr>
      </p:sp>
      <p:sp>
        <p:nvSpPr>
          <p:cNvPr id="153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rgbClr val="FF0000"/>
                </a:solidFill>
                <a:latin typeface="Times New Roman" panose="02020603050405020304" pitchFamily="18" charset="0"/>
                <a:cs typeface="Arial" panose="020B0604020202020204" pitchFamily="34" charset="0"/>
              </a:defRPr>
            </a:lvl1pPr>
            <a:lvl2pPr marL="742950" indent="-285750" eaLnBrk="0" hangingPunct="0">
              <a:defRPr sz="2800">
                <a:solidFill>
                  <a:srgbClr val="FF0000"/>
                </a:solidFill>
                <a:latin typeface="Times New Roman" panose="02020603050405020304" pitchFamily="18" charset="0"/>
                <a:cs typeface="Arial" panose="020B0604020202020204" pitchFamily="34" charset="0"/>
              </a:defRPr>
            </a:lvl2pPr>
            <a:lvl3pPr marL="1143000" indent="-228600" eaLnBrk="0" hangingPunct="0">
              <a:defRPr sz="2800">
                <a:solidFill>
                  <a:srgbClr val="FF0000"/>
                </a:solidFill>
                <a:latin typeface="Times New Roman" panose="02020603050405020304" pitchFamily="18" charset="0"/>
                <a:cs typeface="Arial" panose="020B0604020202020204" pitchFamily="34" charset="0"/>
              </a:defRPr>
            </a:lvl3pPr>
            <a:lvl4pPr marL="1600200" indent="-228600" eaLnBrk="0" hangingPunct="0">
              <a:defRPr sz="2800">
                <a:solidFill>
                  <a:srgbClr val="FF0000"/>
                </a:solidFill>
                <a:latin typeface="Times New Roman" panose="02020603050405020304" pitchFamily="18" charset="0"/>
                <a:cs typeface="Arial" panose="020B0604020202020204" pitchFamily="34" charset="0"/>
              </a:defRPr>
            </a:lvl4pPr>
            <a:lvl5pPr marL="2057400" indent="-228600" eaLnBrk="0" hangingPunct="0">
              <a:defRPr sz="2800">
                <a:solidFill>
                  <a:srgbClr val="FF0000"/>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rgbClr val="FF0000"/>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rgbClr val="FF0000"/>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rgbClr val="FF0000"/>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rgbClr val="FF0000"/>
                </a:solidFill>
                <a:latin typeface="Times New Roman" panose="02020603050405020304" pitchFamily="18" charset="0"/>
                <a:cs typeface="Arial" panose="020B0604020202020204" pitchFamily="34" charset="0"/>
              </a:defRPr>
            </a:lvl9pPr>
          </a:lstStyle>
          <a:p>
            <a:pPr eaLnBrk="1" hangingPunct="1"/>
            <a:fld id="{5AF1C90F-4F5A-4259-8C27-0D76C7EBE3F1}" type="slidenum">
              <a:rPr lang="en-US" altLang="en-US" sz="1200">
                <a:solidFill>
                  <a:schemeClr val="tx1"/>
                </a:solidFill>
                <a:ea typeface="ＭＳ Ｐゴシック" panose="020B0600070205080204" pitchFamily="34" charset="-128"/>
              </a:rPr>
              <a:pPr eaLnBrk="1" hangingPunct="1"/>
              <a:t>20</a:t>
            </a:fld>
            <a:endParaRPr lang="en-US" altLang="en-US" sz="1200" dirty="0">
              <a:solidFill>
                <a:schemeClr val="tx1"/>
              </a:solidFill>
              <a:ea typeface="ＭＳ Ｐゴシック" panose="020B0600070205080204" pitchFamily="34" charset="-128"/>
            </a:endParaRPr>
          </a:p>
        </p:txBody>
      </p:sp>
      <p:sp>
        <p:nvSpPr>
          <p:cNvPr id="15362" name="Rectangle 2"/>
          <p:cNvSpPr>
            <a:spLocks noGrp="1" noRot="1" noChangeAspect="1" noChangeArrowheads="1" noTextEdit="1"/>
          </p:cNvSpPr>
          <p:nvPr>
            <p:ph type="sldImg"/>
          </p:nvPr>
        </p:nvSpPr>
        <p:spPr>
          <a:xfrm>
            <a:off x="330200" y="696913"/>
            <a:ext cx="6197600" cy="3486150"/>
          </a:xfrm>
          <a:ln/>
        </p:spPr>
      </p:sp>
      <p:sp>
        <p:nvSpPr>
          <p:cNvPr id="153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13724075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rgbClr val="FF0000"/>
                </a:solidFill>
                <a:latin typeface="Times New Roman" panose="02020603050405020304" pitchFamily="18" charset="0"/>
                <a:cs typeface="Arial" panose="020B0604020202020204" pitchFamily="34" charset="0"/>
              </a:defRPr>
            </a:lvl1pPr>
            <a:lvl2pPr marL="742950" indent="-285750" eaLnBrk="0" hangingPunct="0">
              <a:defRPr sz="2800">
                <a:solidFill>
                  <a:srgbClr val="FF0000"/>
                </a:solidFill>
                <a:latin typeface="Times New Roman" panose="02020603050405020304" pitchFamily="18" charset="0"/>
                <a:cs typeface="Arial" panose="020B0604020202020204" pitchFamily="34" charset="0"/>
              </a:defRPr>
            </a:lvl2pPr>
            <a:lvl3pPr marL="1143000" indent="-228600" eaLnBrk="0" hangingPunct="0">
              <a:defRPr sz="2800">
                <a:solidFill>
                  <a:srgbClr val="FF0000"/>
                </a:solidFill>
                <a:latin typeface="Times New Roman" panose="02020603050405020304" pitchFamily="18" charset="0"/>
                <a:cs typeface="Arial" panose="020B0604020202020204" pitchFamily="34" charset="0"/>
              </a:defRPr>
            </a:lvl3pPr>
            <a:lvl4pPr marL="1600200" indent="-228600" eaLnBrk="0" hangingPunct="0">
              <a:defRPr sz="2800">
                <a:solidFill>
                  <a:srgbClr val="FF0000"/>
                </a:solidFill>
                <a:latin typeface="Times New Roman" panose="02020603050405020304" pitchFamily="18" charset="0"/>
                <a:cs typeface="Arial" panose="020B0604020202020204" pitchFamily="34" charset="0"/>
              </a:defRPr>
            </a:lvl4pPr>
            <a:lvl5pPr marL="2057400" indent="-228600" eaLnBrk="0" hangingPunct="0">
              <a:defRPr sz="2800">
                <a:solidFill>
                  <a:srgbClr val="FF0000"/>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rgbClr val="FF0000"/>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rgbClr val="FF0000"/>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rgbClr val="FF0000"/>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rgbClr val="FF0000"/>
                </a:solidFill>
                <a:latin typeface="Times New Roman" panose="02020603050405020304" pitchFamily="18" charset="0"/>
                <a:cs typeface="Arial" panose="020B0604020202020204" pitchFamily="34" charset="0"/>
              </a:defRPr>
            </a:lvl9pPr>
          </a:lstStyle>
          <a:p>
            <a:pPr eaLnBrk="1" hangingPunct="1"/>
            <a:fld id="{5AF1C90F-4F5A-4259-8C27-0D76C7EBE3F1}" type="slidenum">
              <a:rPr lang="en-US" altLang="en-US" sz="1200">
                <a:solidFill>
                  <a:schemeClr val="tx1"/>
                </a:solidFill>
                <a:ea typeface="ＭＳ Ｐゴシック" panose="020B0600070205080204" pitchFamily="34" charset="-128"/>
              </a:rPr>
              <a:pPr eaLnBrk="1" hangingPunct="1"/>
              <a:t>21</a:t>
            </a:fld>
            <a:endParaRPr lang="en-US" altLang="en-US" sz="1200" dirty="0">
              <a:solidFill>
                <a:schemeClr val="tx1"/>
              </a:solidFill>
              <a:ea typeface="ＭＳ Ｐゴシック" panose="020B0600070205080204" pitchFamily="34" charset="-128"/>
            </a:endParaRPr>
          </a:p>
        </p:txBody>
      </p:sp>
      <p:sp>
        <p:nvSpPr>
          <p:cNvPr id="15362" name="Rectangle 2"/>
          <p:cNvSpPr>
            <a:spLocks noGrp="1" noRot="1" noChangeAspect="1" noChangeArrowheads="1" noTextEdit="1"/>
          </p:cNvSpPr>
          <p:nvPr>
            <p:ph type="sldImg"/>
          </p:nvPr>
        </p:nvSpPr>
        <p:spPr>
          <a:xfrm>
            <a:off x="330200" y="696913"/>
            <a:ext cx="6197600" cy="3486150"/>
          </a:xfrm>
          <a:ln/>
        </p:spPr>
      </p:sp>
      <p:sp>
        <p:nvSpPr>
          <p:cNvPr id="153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7466343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rgbClr val="FF0000"/>
                </a:solidFill>
                <a:latin typeface="Times New Roman" panose="02020603050405020304" pitchFamily="18" charset="0"/>
                <a:cs typeface="Arial" panose="020B0604020202020204" pitchFamily="34" charset="0"/>
              </a:defRPr>
            </a:lvl1pPr>
            <a:lvl2pPr marL="742950" indent="-285750" eaLnBrk="0" hangingPunct="0">
              <a:defRPr sz="2800">
                <a:solidFill>
                  <a:srgbClr val="FF0000"/>
                </a:solidFill>
                <a:latin typeface="Times New Roman" panose="02020603050405020304" pitchFamily="18" charset="0"/>
                <a:cs typeface="Arial" panose="020B0604020202020204" pitchFamily="34" charset="0"/>
              </a:defRPr>
            </a:lvl2pPr>
            <a:lvl3pPr marL="1143000" indent="-228600" eaLnBrk="0" hangingPunct="0">
              <a:defRPr sz="2800">
                <a:solidFill>
                  <a:srgbClr val="FF0000"/>
                </a:solidFill>
                <a:latin typeface="Times New Roman" panose="02020603050405020304" pitchFamily="18" charset="0"/>
                <a:cs typeface="Arial" panose="020B0604020202020204" pitchFamily="34" charset="0"/>
              </a:defRPr>
            </a:lvl3pPr>
            <a:lvl4pPr marL="1600200" indent="-228600" eaLnBrk="0" hangingPunct="0">
              <a:defRPr sz="2800">
                <a:solidFill>
                  <a:srgbClr val="FF0000"/>
                </a:solidFill>
                <a:latin typeface="Times New Roman" panose="02020603050405020304" pitchFamily="18" charset="0"/>
                <a:cs typeface="Arial" panose="020B0604020202020204" pitchFamily="34" charset="0"/>
              </a:defRPr>
            </a:lvl4pPr>
            <a:lvl5pPr marL="2057400" indent="-228600" eaLnBrk="0" hangingPunct="0">
              <a:defRPr sz="2800">
                <a:solidFill>
                  <a:srgbClr val="FF0000"/>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rgbClr val="FF0000"/>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rgbClr val="FF0000"/>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rgbClr val="FF0000"/>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rgbClr val="FF0000"/>
                </a:solidFill>
                <a:latin typeface="Times New Roman" panose="02020603050405020304" pitchFamily="18" charset="0"/>
                <a:cs typeface="Arial" panose="020B0604020202020204" pitchFamily="34" charset="0"/>
              </a:defRPr>
            </a:lvl9pPr>
          </a:lstStyle>
          <a:p>
            <a:pPr eaLnBrk="1" hangingPunct="1"/>
            <a:fld id="{5AF1C90F-4F5A-4259-8C27-0D76C7EBE3F1}" type="slidenum">
              <a:rPr lang="en-US" altLang="en-US" sz="1200">
                <a:solidFill>
                  <a:schemeClr val="tx1"/>
                </a:solidFill>
                <a:ea typeface="ＭＳ Ｐゴシック" panose="020B0600070205080204" pitchFamily="34" charset="-128"/>
              </a:rPr>
              <a:pPr eaLnBrk="1" hangingPunct="1"/>
              <a:t>22</a:t>
            </a:fld>
            <a:endParaRPr lang="en-US" altLang="en-US" sz="1200" dirty="0">
              <a:solidFill>
                <a:schemeClr val="tx1"/>
              </a:solidFill>
              <a:ea typeface="ＭＳ Ｐゴシック" panose="020B0600070205080204" pitchFamily="34" charset="-128"/>
            </a:endParaRPr>
          </a:p>
        </p:txBody>
      </p:sp>
      <p:sp>
        <p:nvSpPr>
          <p:cNvPr id="15362" name="Rectangle 2"/>
          <p:cNvSpPr>
            <a:spLocks noGrp="1" noRot="1" noChangeAspect="1" noChangeArrowheads="1" noTextEdit="1"/>
          </p:cNvSpPr>
          <p:nvPr>
            <p:ph type="sldImg"/>
          </p:nvPr>
        </p:nvSpPr>
        <p:spPr>
          <a:xfrm>
            <a:off x="330200" y="696913"/>
            <a:ext cx="6197600" cy="3486150"/>
          </a:xfrm>
          <a:ln/>
        </p:spPr>
      </p:sp>
      <p:sp>
        <p:nvSpPr>
          <p:cNvPr id="153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407005244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rgbClr val="FF0000"/>
                </a:solidFill>
                <a:latin typeface="Times New Roman" panose="02020603050405020304" pitchFamily="18" charset="0"/>
                <a:cs typeface="Arial" panose="020B0604020202020204" pitchFamily="34" charset="0"/>
              </a:defRPr>
            </a:lvl1pPr>
            <a:lvl2pPr marL="742950" indent="-285750" eaLnBrk="0" hangingPunct="0">
              <a:defRPr sz="2800">
                <a:solidFill>
                  <a:srgbClr val="FF0000"/>
                </a:solidFill>
                <a:latin typeface="Times New Roman" panose="02020603050405020304" pitchFamily="18" charset="0"/>
                <a:cs typeface="Arial" panose="020B0604020202020204" pitchFamily="34" charset="0"/>
              </a:defRPr>
            </a:lvl2pPr>
            <a:lvl3pPr marL="1143000" indent="-228600" eaLnBrk="0" hangingPunct="0">
              <a:defRPr sz="2800">
                <a:solidFill>
                  <a:srgbClr val="FF0000"/>
                </a:solidFill>
                <a:latin typeface="Times New Roman" panose="02020603050405020304" pitchFamily="18" charset="0"/>
                <a:cs typeface="Arial" panose="020B0604020202020204" pitchFamily="34" charset="0"/>
              </a:defRPr>
            </a:lvl3pPr>
            <a:lvl4pPr marL="1600200" indent="-228600" eaLnBrk="0" hangingPunct="0">
              <a:defRPr sz="2800">
                <a:solidFill>
                  <a:srgbClr val="FF0000"/>
                </a:solidFill>
                <a:latin typeface="Times New Roman" panose="02020603050405020304" pitchFamily="18" charset="0"/>
                <a:cs typeface="Arial" panose="020B0604020202020204" pitchFamily="34" charset="0"/>
              </a:defRPr>
            </a:lvl4pPr>
            <a:lvl5pPr marL="2057400" indent="-228600" eaLnBrk="0" hangingPunct="0">
              <a:defRPr sz="2800">
                <a:solidFill>
                  <a:srgbClr val="FF0000"/>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rgbClr val="FF0000"/>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rgbClr val="FF0000"/>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rgbClr val="FF0000"/>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rgbClr val="FF0000"/>
                </a:solidFill>
                <a:latin typeface="Times New Roman" panose="02020603050405020304" pitchFamily="18" charset="0"/>
                <a:cs typeface="Arial" panose="020B0604020202020204" pitchFamily="34" charset="0"/>
              </a:defRPr>
            </a:lvl9pPr>
          </a:lstStyle>
          <a:p>
            <a:pPr eaLnBrk="1" hangingPunct="1"/>
            <a:fld id="{5AF1C90F-4F5A-4259-8C27-0D76C7EBE3F1}" type="slidenum">
              <a:rPr lang="en-US" altLang="en-US" sz="1200">
                <a:solidFill>
                  <a:schemeClr val="tx1"/>
                </a:solidFill>
                <a:ea typeface="ＭＳ Ｐゴシック" panose="020B0600070205080204" pitchFamily="34" charset="-128"/>
              </a:rPr>
              <a:pPr eaLnBrk="1" hangingPunct="1"/>
              <a:t>23</a:t>
            </a:fld>
            <a:endParaRPr lang="en-US" altLang="en-US" sz="1200" dirty="0">
              <a:solidFill>
                <a:schemeClr val="tx1"/>
              </a:solidFill>
              <a:ea typeface="ＭＳ Ｐゴシック" panose="020B0600070205080204" pitchFamily="34" charset="-128"/>
            </a:endParaRPr>
          </a:p>
        </p:txBody>
      </p:sp>
      <p:sp>
        <p:nvSpPr>
          <p:cNvPr id="15362" name="Rectangle 2"/>
          <p:cNvSpPr>
            <a:spLocks noGrp="1" noRot="1" noChangeAspect="1" noChangeArrowheads="1" noTextEdit="1"/>
          </p:cNvSpPr>
          <p:nvPr>
            <p:ph type="sldImg"/>
          </p:nvPr>
        </p:nvSpPr>
        <p:spPr>
          <a:xfrm>
            <a:off x="330200" y="696913"/>
            <a:ext cx="6197600" cy="3486150"/>
          </a:xfrm>
          <a:ln/>
        </p:spPr>
      </p:sp>
      <p:sp>
        <p:nvSpPr>
          <p:cNvPr id="153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12868402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rgbClr val="FF0000"/>
                </a:solidFill>
                <a:latin typeface="Times New Roman" panose="02020603050405020304" pitchFamily="18" charset="0"/>
                <a:cs typeface="Arial" panose="020B0604020202020204" pitchFamily="34" charset="0"/>
              </a:defRPr>
            </a:lvl1pPr>
            <a:lvl2pPr marL="742950" indent="-285750" eaLnBrk="0" hangingPunct="0">
              <a:defRPr sz="2800">
                <a:solidFill>
                  <a:srgbClr val="FF0000"/>
                </a:solidFill>
                <a:latin typeface="Times New Roman" panose="02020603050405020304" pitchFamily="18" charset="0"/>
                <a:cs typeface="Arial" panose="020B0604020202020204" pitchFamily="34" charset="0"/>
              </a:defRPr>
            </a:lvl2pPr>
            <a:lvl3pPr marL="1143000" indent="-228600" eaLnBrk="0" hangingPunct="0">
              <a:defRPr sz="2800">
                <a:solidFill>
                  <a:srgbClr val="FF0000"/>
                </a:solidFill>
                <a:latin typeface="Times New Roman" panose="02020603050405020304" pitchFamily="18" charset="0"/>
                <a:cs typeface="Arial" panose="020B0604020202020204" pitchFamily="34" charset="0"/>
              </a:defRPr>
            </a:lvl3pPr>
            <a:lvl4pPr marL="1600200" indent="-228600" eaLnBrk="0" hangingPunct="0">
              <a:defRPr sz="2800">
                <a:solidFill>
                  <a:srgbClr val="FF0000"/>
                </a:solidFill>
                <a:latin typeface="Times New Roman" panose="02020603050405020304" pitchFamily="18" charset="0"/>
                <a:cs typeface="Arial" panose="020B0604020202020204" pitchFamily="34" charset="0"/>
              </a:defRPr>
            </a:lvl4pPr>
            <a:lvl5pPr marL="2057400" indent="-228600" eaLnBrk="0" hangingPunct="0">
              <a:defRPr sz="2800">
                <a:solidFill>
                  <a:srgbClr val="FF0000"/>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rgbClr val="FF0000"/>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rgbClr val="FF0000"/>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rgbClr val="FF0000"/>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rgbClr val="FF0000"/>
                </a:solidFill>
                <a:latin typeface="Times New Roman" panose="02020603050405020304" pitchFamily="18" charset="0"/>
                <a:cs typeface="Arial" panose="020B0604020202020204" pitchFamily="34" charset="0"/>
              </a:defRPr>
            </a:lvl9pPr>
          </a:lstStyle>
          <a:p>
            <a:pPr eaLnBrk="1" hangingPunct="1"/>
            <a:fld id="{5AF1C90F-4F5A-4259-8C27-0D76C7EBE3F1}" type="slidenum">
              <a:rPr lang="en-US" altLang="en-US" sz="1200">
                <a:solidFill>
                  <a:schemeClr val="tx1"/>
                </a:solidFill>
                <a:ea typeface="ＭＳ Ｐゴシック" panose="020B0600070205080204" pitchFamily="34" charset="-128"/>
              </a:rPr>
              <a:pPr eaLnBrk="1" hangingPunct="1"/>
              <a:t>24</a:t>
            </a:fld>
            <a:endParaRPr lang="en-US" altLang="en-US" sz="1200" dirty="0">
              <a:solidFill>
                <a:schemeClr val="tx1"/>
              </a:solidFill>
              <a:ea typeface="ＭＳ Ｐゴシック" panose="020B0600070205080204" pitchFamily="34" charset="-128"/>
            </a:endParaRPr>
          </a:p>
        </p:txBody>
      </p:sp>
      <p:sp>
        <p:nvSpPr>
          <p:cNvPr id="15362" name="Rectangle 2"/>
          <p:cNvSpPr>
            <a:spLocks noGrp="1" noRot="1" noChangeAspect="1" noChangeArrowheads="1" noTextEdit="1"/>
          </p:cNvSpPr>
          <p:nvPr>
            <p:ph type="sldImg"/>
          </p:nvPr>
        </p:nvSpPr>
        <p:spPr>
          <a:xfrm>
            <a:off x="330200" y="696913"/>
            <a:ext cx="6197600" cy="3486150"/>
          </a:xfrm>
          <a:ln/>
        </p:spPr>
      </p:sp>
      <p:sp>
        <p:nvSpPr>
          <p:cNvPr id="153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0577236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rgbClr val="FF0000"/>
                </a:solidFill>
                <a:latin typeface="Times New Roman" panose="02020603050405020304" pitchFamily="18" charset="0"/>
                <a:cs typeface="Arial" panose="020B0604020202020204" pitchFamily="34" charset="0"/>
              </a:defRPr>
            </a:lvl1pPr>
            <a:lvl2pPr marL="742950" indent="-285750" eaLnBrk="0" hangingPunct="0">
              <a:defRPr sz="2800">
                <a:solidFill>
                  <a:srgbClr val="FF0000"/>
                </a:solidFill>
                <a:latin typeface="Times New Roman" panose="02020603050405020304" pitchFamily="18" charset="0"/>
                <a:cs typeface="Arial" panose="020B0604020202020204" pitchFamily="34" charset="0"/>
              </a:defRPr>
            </a:lvl2pPr>
            <a:lvl3pPr marL="1143000" indent="-228600" eaLnBrk="0" hangingPunct="0">
              <a:defRPr sz="2800">
                <a:solidFill>
                  <a:srgbClr val="FF0000"/>
                </a:solidFill>
                <a:latin typeface="Times New Roman" panose="02020603050405020304" pitchFamily="18" charset="0"/>
                <a:cs typeface="Arial" panose="020B0604020202020204" pitchFamily="34" charset="0"/>
              </a:defRPr>
            </a:lvl3pPr>
            <a:lvl4pPr marL="1600200" indent="-228600" eaLnBrk="0" hangingPunct="0">
              <a:defRPr sz="2800">
                <a:solidFill>
                  <a:srgbClr val="FF0000"/>
                </a:solidFill>
                <a:latin typeface="Times New Roman" panose="02020603050405020304" pitchFamily="18" charset="0"/>
                <a:cs typeface="Arial" panose="020B0604020202020204" pitchFamily="34" charset="0"/>
              </a:defRPr>
            </a:lvl4pPr>
            <a:lvl5pPr marL="2057400" indent="-228600" eaLnBrk="0" hangingPunct="0">
              <a:defRPr sz="2800">
                <a:solidFill>
                  <a:srgbClr val="FF0000"/>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rgbClr val="FF0000"/>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rgbClr val="FF0000"/>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rgbClr val="FF0000"/>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rgbClr val="FF0000"/>
                </a:solidFill>
                <a:latin typeface="Times New Roman" panose="02020603050405020304" pitchFamily="18" charset="0"/>
                <a:cs typeface="Arial" panose="020B0604020202020204" pitchFamily="34" charset="0"/>
              </a:defRPr>
            </a:lvl9pPr>
          </a:lstStyle>
          <a:p>
            <a:pPr eaLnBrk="1" hangingPunct="1"/>
            <a:fld id="{5AF1C90F-4F5A-4259-8C27-0D76C7EBE3F1}" type="slidenum">
              <a:rPr lang="en-US" altLang="en-US" sz="1200">
                <a:solidFill>
                  <a:schemeClr val="tx1"/>
                </a:solidFill>
                <a:ea typeface="ＭＳ Ｐゴシック" panose="020B0600070205080204" pitchFamily="34" charset="-128"/>
              </a:rPr>
              <a:pPr eaLnBrk="1" hangingPunct="1"/>
              <a:t>3</a:t>
            </a:fld>
            <a:endParaRPr lang="en-US" altLang="en-US" sz="1200" dirty="0">
              <a:solidFill>
                <a:schemeClr val="tx1"/>
              </a:solidFill>
              <a:ea typeface="ＭＳ Ｐゴシック" panose="020B0600070205080204" pitchFamily="34" charset="-128"/>
            </a:endParaRPr>
          </a:p>
        </p:txBody>
      </p:sp>
      <p:sp>
        <p:nvSpPr>
          <p:cNvPr id="15362" name="Rectangle 2"/>
          <p:cNvSpPr>
            <a:spLocks noGrp="1" noRot="1" noChangeAspect="1" noChangeArrowheads="1" noTextEdit="1"/>
          </p:cNvSpPr>
          <p:nvPr>
            <p:ph type="sldImg"/>
          </p:nvPr>
        </p:nvSpPr>
        <p:spPr>
          <a:xfrm>
            <a:off x="330200" y="696913"/>
            <a:ext cx="6197600" cy="3486150"/>
          </a:xfrm>
          <a:ln/>
        </p:spPr>
      </p:sp>
      <p:sp>
        <p:nvSpPr>
          <p:cNvPr id="153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4023506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rgbClr val="FF0000"/>
                </a:solidFill>
                <a:latin typeface="Times New Roman" panose="02020603050405020304" pitchFamily="18" charset="0"/>
                <a:cs typeface="Arial" panose="020B0604020202020204" pitchFamily="34" charset="0"/>
              </a:defRPr>
            </a:lvl1pPr>
            <a:lvl2pPr marL="742950" indent="-285750" eaLnBrk="0" hangingPunct="0">
              <a:defRPr sz="2800">
                <a:solidFill>
                  <a:srgbClr val="FF0000"/>
                </a:solidFill>
                <a:latin typeface="Times New Roman" panose="02020603050405020304" pitchFamily="18" charset="0"/>
                <a:cs typeface="Arial" panose="020B0604020202020204" pitchFamily="34" charset="0"/>
              </a:defRPr>
            </a:lvl2pPr>
            <a:lvl3pPr marL="1143000" indent="-228600" eaLnBrk="0" hangingPunct="0">
              <a:defRPr sz="2800">
                <a:solidFill>
                  <a:srgbClr val="FF0000"/>
                </a:solidFill>
                <a:latin typeface="Times New Roman" panose="02020603050405020304" pitchFamily="18" charset="0"/>
                <a:cs typeface="Arial" panose="020B0604020202020204" pitchFamily="34" charset="0"/>
              </a:defRPr>
            </a:lvl3pPr>
            <a:lvl4pPr marL="1600200" indent="-228600" eaLnBrk="0" hangingPunct="0">
              <a:defRPr sz="2800">
                <a:solidFill>
                  <a:srgbClr val="FF0000"/>
                </a:solidFill>
                <a:latin typeface="Times New Roman" panose="02020603050405020304" pitchFamily="18" charset="0"/>
                <a:cs typeface="Arial" panose="020B0604020202020204" pitchFamily="34" charset="0"/>
              </a:defRPr>
            </a:lvl4pPr>
            <a:lvl5pPr marL="2057400" indent="-228600" eaLnBrk="0" hangingPunct="0">
              <a:defRPr sz="2800">
                <a:solidFill>
                  <a:srgbClr val="FF0000"/>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rgbClr val="FF0000"/>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rgbClr val="FF0000"/>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rgbClr val="FF0000"/>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rgbClr val="FF0000"/>
                </a:solidFill>
                <a:latin typeface="Times New Roman" panose="02020603050405020304" pitchFamily="18" charset="0"/>
                <a:cs typeface="Arial" panose="020B0604020202020204" pitchFamily="34" charset="0"/>
              </a:defRPr>
            </a:lvl9pPr>
          </a:lstStyle>
          <a:p>
            <a:pPr eaLnBrk="1" hangingPunct="1"/>
            <a:fld id="{5AF1C90F-4F5A-4259-8C27-0D76C7EBE3F1}" type="slidenum">
              <a:rPr lang="en-US" altLang="en-US" sz="1200">
                <a:solidFill>
                  <a:schemeClr val="tx1"/>
                </a:solidFill>
                <a:ea typeface="ＭＳ Ｐゴシック" panose="020B0600070205080204" pitchFamily="34" charset="-128"/>
              </a:rPr>
              <a:pPr eaLnBrk="1" hangingPunct="1"/>
              <a:t>4</a:t>
            </a:fld>
            <a:endParaRPr lang="en-US" altLang="en-US" sz="1200" dirty="0">
              <a:solidFill>
                <a:schemeClr val="tx1"/>
              </a:solidFill>
              <a:ea typeface="ＭＳ Ｐゴシック" panose="020B0600070205080204" pitchFamily="34" charset="-128"/>
            </a:endParaRPr>
          </a:p>
        </p:txBody>
      </p:sp>
      <p:sp>
        <p:nvSpPr>
          <p:cNvPr id="15362" name="Rectangle 2"/>
          <p:cNvSpPr>
            <a:spLocks noGrp="1" noRot="1" noChangeAspect="1" noChangeArrowheads="1" noTextEdit="1"/>
          </p:cNvSpPr>
          <p:nvPr>
            <p:ph type="sldImg"/>
          </p:nvPr>
        </p:nvSpPr>
        <p:spPr>
          <a:xfrm>
            <a:off x="330200" y="696913"/>
            <a:ext cx="6197600" cy="3486150"/>
          </a:xfrm>
          <a:ln/>
        </p:spPr>
      </p:sp>
      <p:sp>
        <p:nvSpPr>
          <p:cNvPr id="153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1" i="0" dirty="0"/>
              <a:t>FIGURE 4.1 </a:t>
            </a:r>
            <a:r>
              <a:rPr lang="en-US" sz="1200" dirty="0"/>
              <a:t>Trust in government gets stronger as government gets closer to the public. (Gallup)</a:t>
            </a:r>
            <a:endParaRPr lang="en-US" altLang="en-US" b="1" dirty="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4692119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rgbClr val="FF0000"/>
                </a:solidFill>
                <a:latin typeface="Times New Roman" panose="02020603050405020304" pitchFamily="18" charset="0"/>
                <a:cs typeface="Arial" panose="020B0604020202020204" pitchFamily="34" charset="0"/>
              </a:defRPr>
            </a:lvl1pPr>
            <a:lvl2pPr marL="742950" indent="-285750" eaLnBrk="0" hangingPunct="0">
              <a:defRPr sz="2800">
                <a:solidFill>
                  <a:srgbClr val="FF0000"/>
                </a:solidFill>
                <a:latin typeface="Times New Roman" panose="02020603050405020304" pitchFamily="18" charset="0"/>
                <a:cs typeface="Arial" panose="020B0604020202020204" pitchFamily="34" charset="0"/>
              </a:defRPr>
            </a:lvl2pPr>
            <a:lvl3pPr marL="1143000" indent="-228600" eaLnBrk="0" hangingPunct="0">
              <a:defRPr sz="2800">
                <a:solidFill>
                  <a:srgbClr val="FF0000"/>
                </a:solidFill>
                <a:latin typeface="Times New Roman" panose="02020603050405020304" pitchFamily="18" charset="0"/>
                <a:cs typeface="Arial" panose="020B0604020202020204" pitchFamily="34" charset="0"/>
              </a:defRPr>
            </a:lvl3pPr>
            <a:lvl4pPr marL="1600200" indent="-228600" eaLnBrk="0" hangingPunct="0">
              <a:defRPr sz="2800">
                <a:solidFill>
                  <a:srgbClr val="FF0000"/>
                </a:solidFill>
                <a:latin typeface="Times New Roman" panose="02020603050405020304" pitchFamily="18" charset="0"/>
                <a:cs typeface="Arial" panose="020B0604020202020204" pitchFamily="34" charset="0"/>
              </a:defRPr>
            </a:lvl4pPr>
            <a:lvl5pPr marL="2057400" indent="-228600" eaLnBrk="0" hangingPunct="0">
              <a:defRPr sz="2800">
                <a:solidFill>
                  <a:srgbClr val="FF0000"/>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rgbClr val="FF0000"/>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rgbClr val="FF0000"/>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rgbClr val="FF0000"/>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rgbClr val="FF0000"/>
                </a:solidFill>
                <a:latin typeface="Times New Roman" panose="02020603050405020304" pitchFamily="18" charset="0"/>
                <a:cs typeface="Arial" panose="020B0604020202020204" pitchFamily="34" charset="0"/>
              </a:defRPr>
            </a:lvl9pPr>
          </a:lstStyle>
          <a:p>
            <a:pPr eaLnBrk="1" hangingPunct="1"/>
            <a:fld id="{5AF1C90F-4F5A-4259-8C27-0D76C7EBE3F1}" type="slidenum">
              <a:rPr lang="en-US" altLang="en-US" sz="1200">
                <a:solidFill>
                  <a:schemeClr val="tx1"/>
                </a:solidFill>
                <a:ea typeface="ＭＳ Ｐゴシック" panose="020B0600070205080204" pitchFamily="34" charset="-128"/>
              </a:rPr>
              <a:pPr eaLnBrk="1" hangingPunct="1"/>
              <a:t>5</a:t>
            </a:fld>
            <a:endParaRPr lang="en-US" altLang="en-US" sz="1200" dirty="0">
              <a:solidFill>
                <a:schemeClr val="tx1"/>
              </a:solidFill>
              <a:ea typeface="ＭＳ Ｐゴシック" panose="020B0600070205080204" pitchFamily="34" charset="-128"/>
            </a:endParaRPr>
          </a:p>
        </p:txBody>
      </p:sp>
      <p:sp>
        <p:nvSpPr>
          <p:cNvPr id="15362" name="Rectangle 2"/>
          <p:cNvSpPr>
            <a:spLocks noGrp="1" noRot="1" noChangeAspect="1" noChangeArrowheads="1" noTextEdit="1"/>
          </p:cNvSpPr>
          <p:nvPr>
            <p:ph type="sldImg"/>
          </p:nvPr>
        </p:nvSpPr>
        <p:spPr>
          <a:xfrm>
            <a:off x="330200" y="696913"/>
            <a:ext cx="6197600" cy="3486150"/>
          </a:xfrm>
          <a:ln/>
        </p:spPr>
      </p:sp>
      <p:sp>
        <p:nvSpPr>
          <p:cNvPr id="153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41866212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rgbClr val="FF0000"/>
                </a:solidFill>
                <a:latin typeface="Times New Roman" panose="02020603050405020304" pitchFamily="18" charset="0"/>
                <a:cs typeface="Arial" panose="020B0604020202020204" pitchFamily="34" charset="0"/>
              </a:defRPr>
            </a:lvl1pPr>
            <a:lvl2pPr marL="742950" indent="-285750" eaLnBrk="0" hangingPunct="0">
              <a:defRPr sz="2800">
                <a:solidFill>
                  <a:srgbClr val="FF0000"/>
                </a:solidFill>
                <a:latin typeface="Times New Roman" panose="02020603050405020304" pitchFamily="18" charset="0"/>
                <a:cs typeface="Arial" panose="020B0604020202020204" pitchFamily="34" charset="0"/>
              </a:defRPr>
            </a:lvl2pPr>
            <a:lvl3pPr marL="1143000" indent="-228600" eaLnBrk="0" hangingPunct="0">
              <a:defRPr sz="2800">
                <a:solidFill>
                  <a:srgbClr val="FF0000"/>
                </a:solidFill>
                <a:latin typeface="Times New Roman" panose="02020603050405020304" pitchFamily="18" charset="0"/>
                <a:cs typeface="Arial" panose="020B0604020202020204" pitchFamily="34" charset="0"/>
              </a:defRPr>
            </a:lvl3pPr>
            <a:lvl4pPr marL="1600200" indent="-228600" eaLnBrk="0" hangingPunct="0">
              <a:defRPr sz="2800">
                <a:solidFill>
                  <a:srgbClr val="FF0000"/>
                </a:solidFill>
                <a:latin typeface="Times New Roman" panose="02020603050405020304" pitchFamily="18" charset="0"/>
                <a:cs typeface="Arial" panose="020B0604020202020204" pitchFamily="34" charset="0"/>
              </a:defRPr>
            </a:lvl4pPr>
            <a:lvl5pPr marL="2057400" indent="-228600" eaLnBrk="0" hangingPunct="0">
              <a:defRPr sz="2800">
                <a:solidFill>
                  <a:srgbClr val="FF0000"/>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rgbClr val="FF0000"/>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rgbClr val="FF0000"/>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rgbClr val="FF0000"/>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rgbClr val="FF0000"/>
                </a:solidFill>
                <a:latin typeface="Times New Roman" panose="02020603050405020304" pitchFamily="18" charset="0"/>
                <a:cs typeface="Arial" panose="020B0604020202020204" pitchFamily="34" charset="0"/>
              </a:defRPr>
            </a:lvl9pPr>
          </a:lstStyle>
          <a:p>
            <a:pPr eaLnBrk="1" hangingPunct="1"/>
            <a:fld id="{5AF1C90F-4F5A-4259-8C27-0D76C7EBE3F1}" type="slidenum">
              <a:rPr lang="en-US" altLang="en-US" sz="1200">
                <a:solidFill>
                  <a:schemeClr val="tx1"/>
                </a:solidFill>
                <a:ea typeface="ＭＳ Ｐゴシック" panose="020B0600070205080204" pitchFamily="34" charset="-128"/>
              </a:rPr>
              <a:pPr eaLnBrk="1" hangingPunct="1"/>
              <a:t>6</a:t>
            </a:fld>
            <a:endParaRPr lang="en-US" altLang="en-US" sz="1200" dirty="0">
              <a:solidFill>
                <a:schemeClr val="tx1"/>
              </a:solidFill>
              <a:ea typeface="ＭＳ Ｐゴシック" panose="020B0600070205080204" pitchFamily="34" charset="-128"/>
            </a:endParaRPr>
          </a:p>
        </p:txBody>
      </p:sp>
      <p:sp>
        <p:nvSpPr>
          <p:cNvPr id="15362" name="Rectangle 2"/>
          <p:cNvSpPr>
            <a:spLocks noGrp="1" noRot="1" noChangeAspect="1" noChangeArrowheads="1" noTextEdit="1"/>
          </p:cNvSpPr>
          <p:nvPr>
            <p:ph type="sldImg"/>
          </p:nvPr>
        </p:nvSpPr>
        <p:spPr>
          <a:xfrm>
            <a:off x="330200" y="696913"/>
            <a:ext cx="6197600" cy="3486150"/>
          </a:xfrm>
          <a:ln/>
        </p:spPr>
      </p:sp>
      <p:sp>
        <p:nvSpPr>
          <p:cNvPr id="153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5555828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rgbClr val="FF0000"/>
                </a:solidFill>
                <a:latin typeface="Times New Roman" panose="02020603050405020304" pitchFamily="18" charset="0"/>
                <a:cs typeface="Arial" panose="020B0604020202020204" pitchFamily="34" charset="0"/>
              </a:defRPr>
            </a:lvl1pPr>
            <a:lvl2pPr marL="742950" indent="-285750" eaLnBrk="0" hangingPunct="0">
              <a:defRPr sz="2800">
                <a:solidFill>
                  <a:srgbClr val="FF0000"/>
                </a:solidFill>
                <a:latin typeface="Times New Roman" panose="02020603050405020304" pitchFamily="18" charset="0"/>
                <a:cs typeface="Arial" panose="020B0604020202020204" pitchFamily="34" charset="0"/>
              </a:defRPr>
            </a:lvl2pPr>
            <a:lvl3pPr marL="1143000" indent="-228600" eaLnBrk="0" hangingPunct="0">
              <a:defRPr sz="2800">
                <a:solidFill>
                  <a:srgbClr val="FF0000"/>
                </a:solidFill>
                <a:latin typeface="Times New Roman" panose="02020603050405020304" pitchFamily="18" charset="0"/>
                <a:cs typeface="Arial" panose="020B0604020202020204" pitchFamily="34" charset="0"/>
              </a:defRPr>
            </a:lvl3pPr>
            <a:lvl4pPr marL="1600200" indent="-228600" eaLnBrk="0" hangingPunct="0">
              <a:defRPr sz="2800">
                <a:solidFill>
                  <a:srgbClr val="FF0000"/>
                </a:solidFill>
                <a:latin typeface="Times New Roman" panose="02020603050405020304" pitchFamily="18" charset="0"/>
                <a:cs typeface="Arial" panose="020B0604020202020204" pitchFamily="34" charset="0"/>
              </a:defRPr>
            </a:lvl4pPr>
            <a:lvl5pPr marL="2057400" indent="-228600" eaLnBrk="0" hangingPunct="0">
              <a:defRPr sz="2800">
                <a:solidFill>
                  <a:srgbClr val="FF0000"/>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rgbClr val="FF0000"/>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rgbClr val="FF0000"/>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rgbClr val="FF0000"/>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rgbClr val="FF0000"/>
                </a:solidFill>
                <a:latin typeface="Times New Roman" panose="02020603050405020304" pitchFamily="18" charset="0"/>
                <a:cs typeface="Arial" panose="020B0604020202020204" pitchFamily="34" charset="0"/>
              </a:defRPr>
            </a:lvl9pPr>
          </a:lstStyle>
          <a:p>
            <a:pPr eaLnBrk="1" hangingPunct="1"/>
            <a:fld id="{5AF1C90F-4F5A-4259-8C27-0D76C7EBE3F1}" type="slidenum">
              <a:rPr lang="en-US" altLang="en-US" sz="1200">
                <a:solidFill>
                  <a:schemeClr val="tx1"/>
                </a:solidFill>
                <a:ea typeface="ＭＳ Ｐゴシック" panose="020B0600070205080204" pitchFamily="34" charset="-128"/>
              </a:rPr>
              <a:pPr eaLnBrk="1" hangingPunct="1"/>
              <a:t>7</a:t>
            </a:fld>
            <a:endParaRPr lang="en-US" altLang="en-US" sz="1200" dirty="0">
              <a:solidFill>
                <a:schemeClr val="tx1"/>
              </a:solidFill>
              <a:ea typeface="ＭＳ Ｐゴシック" panose="020B0600070205080204" pitchFamily="34" charset="-128"/>
            </a:endParaRPr>
          </a:p>
        </p:txBody>
      </p:sp>
      <p:sp>
        <p:nvSpPr>
          <p:cNvPr id="15362" name="Rectangle 2"/>
          <p:cNvSpPr>
            <a:spLocks noGrp="1" noRot="1" noChangeAspect="1" noChangeArrowheads="1" noTextEdit="1"/>
          </p:cNvSpPr>
          <p:nvPr>
            <p:ph type="sldImg"/>
          </p:nvPr>
        </p:nvSpPr>
        <p:spPr>
          <a:xfrm>
            <a:off x="330200" y="696913"/>
            <a:ext cx="6197600" cy="3486150"/>
          </a:xfrm>
          <a:ln/>
        </p:spPr>
      </p:sp>
      <p:sp>
        <p:nvSpPr>
          <p:cNvPr id="153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2574460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rgbClr val="FF0000"/>
                </a:solidFill>
                <a:latin typeface="Times New Roman" panose="02020603050405020304" pitchFamily="18" charset="0"/>
                <a:cs typeface="Arial" panose="020B0604020202020204" pitchFamily="34" charset="0"/>
              </a:defRPr>
            </a:lvl1pPr>
            <a:lvl2pPr marL="742950" indent="-285750" eaLnBrk="0" hangingPunct="0">
              <a:defRPr sz="2800">
                <a:solidFill>
                  <a:srgbClr val="FF0000"/>
                </a:solidFill>
                <a:latin typeface="Times New Roman" panose="02020603050405020304" pitchFamily="18" charset="0"/>
                <a:cs typeface="Arial" panose="020B0604020202020204" pitchFamily="34" charset="0"/>
              </a:defRPr>
            </a:lvl2pPr>
            <a:lvl3pPr marL="1143000" indent="-228600" eaLnBrk="0" hangingPunct="0">
              <a:defRPr sz="2800">
                <a:solidFill>
                  <a:srgbClr val="FF0000"/>
                </a:solidFill>
                <a:latin typeface="Times New Roman" panose="02020603050405020304" pitchFamily="18" charset="0"/>
                <a:cs typeface="Arial" panose="020B0604020202020204" pitchFamily="34" charset="0"/>
              </a:defRPr>
            </a:lvl3pPr>
            <a:lvl4pPr marL="1600200" indent="-228600" eaLnBrk="0" hangingPunct="0">
              <a:defRPr sz="2800">
                <a:solidFill>
                  <a:srgbClr val="FF0000"/>
                </a:solidFill>
                <a:latin typeface="Times New Roman" panose="02020603050405020304" pitchFamily="18" charset="0"/>
                <a:cs typeface="Arial" panose="020B0604020202020204" pitchFamily="34" charset="0"/>
              </a:defRPr>
            </a:lvl4pPr>
            <a:lvl5pPr marL="2057400" indent="-228600" eaLnBrk="0" hangingPunct="0">
              <a:defRPr sz="2800">
                <a:solidFill>
                  <a:srgbClr val="FF0000"/>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rgbClr val="FF0000"/>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rgbClr val="FF0000"/>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rgbClr val="FF0000"/>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rgbClr val="FF0000"/>
                </a:solidFill>
                <a:latin typeface="Times New Roman" panose="02020603050405020304" pitchFamily="18" charset="0"/>
                <a:cs typeface="Arial" panose="020B0604020202020204" pitchFamily="34" charset="0"/>
              </a:defRPr>
            </a:lvl9pPr>
          </a:lstStyle>
          <a:p>
            <a:pPr eaLnBrk="1" hangingPunct="1"/>
            <a:fld id="{5AF1C90F-4F5A-4259-8C27-0D76C7EBE3F1}" type="slidenum">
              <a:rPr lang="en-US" altLang="en-US" sz="1200">
                <a:solidFill>
                  <a:schemeClr val="tx1"/>
                </a:solidFill>
                <a:ea typeface="ＭＳ Ｐゴシック" panose="020B0600070205080204" pitchFamily="34" charset="-128"/>
              </a:rPr>
              <a:pPr eaLnBrk="1" hangingPunct="1"/>
              <a:t>8</a:t>
            </a:fld>
            <a:endParaRPr lang="en-US" altLang="en-US" sz="1200" dirty="0">
              <a:solidFill>
                <a:schemeClr val="tx1"/>
              </a:solidFill>
              <a:ea typeface="ＭＳ Ｐゴシック" panose="020B0600070205080204" pitchFamily="34" charset="-128"/>
            </a:endParaRPr>
          </a:p>
        </p:txBody>
      </p:sp>
      <p:sp>
        <p:nvSpPr>
          <p:cNvPr id="15362" name="Rectangle 2"/>
          <p:cNvSpPr>
            <a:spLocks noGrp="1" noRot="1" noChangeAspect="1" noChangeArrowheads="1" noTextEdit="1"/>
          </p:cNvSpPr>
          <p:nvPr>
            <p:ph type="sldImg"/>
          </p:nvPr>
        </p:nvSpPr>
        <p:spPr>
          <a:xfrm>
            <a:off x="330200" y="696913"/>
            <a:ext cx="6197600" cy="3486150"/>
          </a:xfrm>
          <a:ln/>
        </p:spPr>
      </p:sp>
      <p:sp>
        <p:nvSpPr>
          <p:cNvPr id="153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1" i="0" dirty="0"/>
              <a:t>FIGURE 4.2 </a:t>
            </a:r>
            <a:r>
              <a:rPr lang="en-US" sz="1200" dirty="0"/>
              <a:t>Individual income tax rates in each state. Note the vast differences: earn $100 in North Dakota, and state taxes peel off less than $3; in California, more than $13 goes to the state treasury. Seven states, colored gray on map, levy no income taxes; two others tax only dividends and interest income. Here’s the tough question: Can Americans really pick up and move to a state that reflects their own values? (Tax Foundation</a:t>
            </a:r>
            <a:r>
              <a:rPr lang="en-US" sz="1200" b="1" i="0" dirty="0"/>
              <a:t>)</a:t>
            </a:r>
            <a:endParaRPr lang="en-US" altLang="en-US" dirty="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920017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rgbClr val="FF0000"/>
                </a:solidFill>
                <a:latin typeface="Times New Roman" panose="02020603050405020304" pitchFamily="18" charset="0"/>
                <a:cs typeface="Arial" panose="020B0604020202020204" pitchFamily="34" charset="0"/>
              </a:defRPr>
            </a:lvl1pPr>
            <a:lvl2pPr marL="742950" indent="-285750" eaLnBrk="0" hangingPunct="0">
              <a:defRPr sz="2800">
                <a:solidFill>
                  <a:srgbClr val="FF0000"/>
                </a:solidFill>
                <a:latin typeface="Times New Roman" panose="02020603050405020304" pitchFamily="18" charset="0"/>
                <a:cs typeface="Arial" panose="020B0604020202020204" pitchFamily="34" charset="0"/>
              </a:defRPr>
            </a:lvl2pPr>
            <a:lvl3pPr marL="1143000" indent="-228600" eaLnBrk="0" hangingPunct="0">
              <a:defRPr sz="2800">
                <a:solidFill>
                  <a:srgbClr val="FF0000"/>
                </a:solidFill>
                <a:latin typeface="Times New Roman" panose="02020603050405020304" pitchFamily="18" charset="0"/>
                <a:cs typeface="Arial" panose="020B0604020202020204" pitchFamily="34" charset="0"/>
              </a:defRPr>
            </a:lvl3pPr>
            <a:lvl4pPr marL="1600200" indent="-228600" eaLnBrk="0" hangingPunct="0">
              <a:defRPr sz="2800">
                <a:solidFill>
                  <a:srgbClr val="FF0000"/>
                </a:solidFill>
                <a:latin typeface="Times New Roman" panose="02020603050405020304" pitchFamily="18" charset="0"/>
                <a:cs typeface="Arial" panose="020B0604020202020204" pitchFamily="34" charset="0"/>
              </a:defRPr>
            </a:lvl4pPr>
            <a:lvl5pPr marL="2057400" indent="-228600" eaLnBrk="0" hangingPunct="0">
              <a:defRPr sz="2800">
                <a:solidFill>
                  <a:srgbClr val="FF0000"/>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800">
                <a:solidFill>
                  <a:srgbClr val="FF0000"/>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800">
                <a:solidFill>
                  <a:srgbClr val="FF0000"/>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800">
                <a:solidFill>
                  <a:srgbClr val="FF0000"/>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800">
                <a:solidFill>
                  <a:srgbClr val="FF0000"/>
                </a:solidFill>
                <a:latin typeface="Times New Roman" panose="02020603050405020304" pitchFamily="18" charset="0"/>
                <a:cs typeface="Arial" panose="020B0604020202020204" pitchFamily="34" charset="0"/>
              </a:defRPr>
            </a:lvl9pPr>
          </a:lstStyle>
          <a:p>
            <a:pPr eaLnBrk="1" hangingPunct="1"/>
            <a:fld id="{5AF1C90F-4F5A-4259-8C27-0D76C7EBE3F1}" type="slidenum">
              <a:rPr lang="en-US" altLang="en-US" sz="1200">
                <a:solidFill>
                  <a:schemeClr val="tx1"/>
                </a:solidFill>
                <a:ea typeface="ＭＳ Ｐゴシック" panose="020B0600070205080204" pitchFamily="34" charset="-128"/>
              </a:rPr>
              <a:pPr eaLnBrk="1" hangingPunct="1"/>
              <a:t>9</a:t>
            </a:fld>
            <a:endParaRPr lang="en-US" altLang="en-US" sz="1200" dirty="0">
              <a:solidFill>
                <a:schemeClr val="tx1"/>
              </a:solidFill>
              <a:ea typeface="ＭＳ Ｐゴシック" panose="020B0600070205080204" pitchFamily="34" charset="-128"/>
            </a:endParaRPr>
          </a:p>
        </p:txBody>
      </p:sp>
      <p:sp>
        <p:nvSpPr>
          <p:cNvPr id="15362" name="Rectangle 2"/>
          <p:cNvSpPr>
            <a:spLocks noGrp="1" noRot="1" noChangeAspect="1" noChangeArrowheads="1" noTextEdit="1"/>
          </p:cNvSpPr>
          <p:nvPr>
            <p:ph type="sldImg"/>
          </p:nvPr>
        </p:nvSpPr>
        <p:spPr>
          <a:xfrm>
            <a:off x="330200" y="696913"/>
            <a:ext cx="6197600" cy="3486150"/>
          </a:xfrm>
          <a:ln/>
        </p:spPr>
      </p:sp>
      <p:sp>
        <p:nvSpPr>
          <p:cNvPr id="153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11423812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004F81"/>
        </a:solidFill>
        <a:effectLst/>
      </p:bgPr>
    </p:bg>
    <p:spTree>
      <p:nvGrpSpPr>
        <p:cNvPr id="1" name=""/>
        <p:cNvGrpSpPr/>
        <p:nvPr/>
      </p:nvGrpSpPr>
      <p:grpSpPr>
        <a:xfrm>
          <a:off x="0" y="0"/>
          <a:ext cx="0" cy="0"/>
          <a:chOff x="0" y="0"/>
          <a:chExt cx="0" cy="0"/>
        </a:xfrm>
      </p:grpSpPr>
      <p:sp>
        <p:nvSpPr>
          <p:cNvPr id="3" name="Text Box 41"/>
          <p:cNvSpPr txBox="1">
            <a:spLocks noChangeArrowheads="1"/>
          </p:cNvSpPr>
          <p:nvPr/>
        </p:nvSpPr>
        <p:spPr bwMode="auto">
          <a:xfrm>
            <a:off x="711200" y="76201"/>
            <a:ext cx="2438400" cy="2400657"/>
          </a:xfrm>
          <a:prstGeom prst="rect">
            <a:avLst/>
          </a:prstGeom>
          <a:solidFill>
            <a:srgbClr val="004F81"/>
          </a:solidFill>
          <a:ln>
            <a:noFill/>
          </a:ln>
        </p:spPr>
        <p:txBody>
          <a:bodyPr>
            <a:spAutoFit/>
          </a:bodyPr>
          <a:lstStyle>
            <a:lvl1pPr eaLnBrk="0" hangingPunct="0">
              <a:defRPr sz="2800">
                <a:solidFill>
                  <a:srgbClr val="FF0000"/>
                </a:solidFill>
                <a:latin typeface="Times New Roman" pitchFamily="18" charset="0"/>
                <a:cs typeface="Arial" pitchFamily="34" charset="0"/>
              </a:defRPr>
            </a:lvl1pPr>
            <a:lvl2pPr marL="742950" indent="-285750" eaLnBrk="0" hangingPunct="0">
              <a:defRPr sz="2800">
                <a:solidFill>
                  <a:srgbClr val="FF0000"/>
                </a:solidFill>
                <a:latin typeface="Times New Roman" pitchFamily="18" charset="0"/>
                <a:cs typeface="Arial" pitchFamily="34" charset="0"/>
              </a:defRPr>
            </a:lvl2pPr>
            <a:lvl3pPr marL="1143000" indent="-228600" eaLnBrk="0" hangingPunct="0">
              <a:defRPr sz="2800">
                <a:solidFill>
                  <a:srgbClr val="FF0000"/>
                </a:solidFill>
                <a:latin typeface="Times New Roman" pitchFamily="18" charset="0"/>
                <a:cs typeface="Arial" pitchFamily="34" charset="0"/>
              </a:defRPr>
            </a:lvl3pPr>
            <a:lvl4pPr marL="1600200" indent="-228600" eaLnBrk="0" hangingPunct="0">
              <a:defRPr sz="2800">
                <a:solidFill>
                  <a:srgbClr val="FF0000"/>
                </a:solidFill>
                <a:latin typeface="Times New Roman" pitchFamily="18" charset="0"/>
                <a:cs typeface="Arial" pitchFamily="34" charset="0"/>
              </a:defRPr>
            </a:lvl4pPr>
            <a:lvl5pPr marL="2057400" indent="-228600" eaLnBrk="0" hangingPunct="0">
              <a:defRPr sz="2800">
                <a:solidFill>
                  <a:srgbClr val="FF0000"/>
                </a:solidFill>
                <a:latin typeface="Times New Roman" pitchFamily="18" charset="0"/>
                <a:cs typeface="Arial" pitchFamily="34" charset="0"/>
              </a:defRPr>
            </a:lvl5pPr>
            <a:lvl6pPr marL="2514600" indent="-228600" eaLnBrk="0" fontAlgn="base" hangingPunct="0">
              <a:spcBef>
                <a:spcPct val="0"/>
              </a:spcBef>
              <a:spcAft>
                <a:spcPct val="0"/>
              </a:spcAft>
              <a:defRPr sz="2800">
                <a:solidFill>
                  <a:srgbClr val="FF0000"/>
                </a:solidFill>
                <a:latin typeface="Times New Roman" pitchFamily="18" charset="0"/>
                <a:cs typeface="Arial" pitchFamily="34" charset="0"/>
              </a:defRPr>
            </a:lvl6pPr>
            <a:lvl7pPr marL="2971800" indent="-228600" eaLnBrk="0" fontAlgn="base" hangingPunct="0">
              <a:spcBef>
                <a:spcPct val="0"/>
              </a:spcBef>
              <a:spcAft>
                <a:spcPct val="0"/>
              </a:spcAft>
              <a:defRPr sz="2800">
                <a:solidFill>
                  <a:srgbClr val="FF0000"/>
                </a:solidFill>
                <a:latin typeface="Times New Roman" pitchFamily="18" charset="0"/>
                <a:cs typeface="Arial" pitchFamily="34" charset="0"/>
              </a:defRPr>
            </a:lvl7pPr>
            <a:lvl8pPr marL="3429000" indent="-228600" eaLnBrk="0" fontAlgn="base" hangingPunct="0">
              <a:spcBef>
                <a:spcPct val="0"/>
              </a:spcBef>
              <a:spcAft>
                <a:spcPct val="0"/>
              </a:spcAft>
              <a:defRPr sz="2800">
                <a:solidFill>
                  <a:srgbClr val="FF0000"/>
                </a:solidFill>
                <a:latin typeface="Times New Roman" pitchFamily="18" charset="0"/>
                <a:cs typeface="Arial" pitchFamily="34" charset="0"/>
              </a:defRPr>
            </a:lvl8pPr>
            <a:lvl9pPr marL="3886200" indent="-228600" eaLnBrk="0" fontAlgn="base" hangingPunct="0">
              <a:spcBef>
                <a:spcPct val="0"/>
              </a:spcBef>
              <a:spcAft>
                <a:spcPct val="0"/>
              </a:spcAft>
              <a:defRPr sz="2800">
                <a:solidFill>
                  <a:srgbClr val="FF0000"/>
                </a:solidFill>
                <a:latin typeface="Times New Roman" pitchFamily="18" charset="0"/>
                <a:cs typeface="Arial" pitchFamily="34" charset="0"/>
              </a:defRPr>
            </a:lvl9pPr>
          </a:lstStyle>
          <a:p>
            <a:pPr eaLnBrk="1" hangingPunct="1">
              <a:spcBef>
                <a:spcPct val="50000"/>
              </a:spcBef>
              <a:defRPr/>
            </a:pPr>
            <a:r>
              <a:rPr lang="en-US" altLang="en-US" sz="15000" dirty="0">
                <a:solidFill>
                  <a:schemeClr val="bg1"/>
                </a:solidFill>
              </a:rPr>
              <a:t>4</a:t>
            </a:r>
          </a:p>
        </p:txBody>
      </p:sp>
      <p:sp>
        <p:nvSpPr>
          <p:cNvPr id="3106" name="Rectangle 34"/>
          <p:cNvSpPr>
            <a:spLocks noGrp="1" noChangeArrowheads="1"/>
          </p:cNvSpPr>
          <p:nvPr>
            <p:ph type="ctrTitle" sz="quarter" hasCustomPrompt="1"/>
          </p:nvPr>
        </p:nvSpPr>
        <p:spPr>
          <a:xfrm>
            <a:off x="508000" y="2133600"/>
            <a:ext cx="11277600" cy="2057400"/>
          </a:xfrm>
          <a:solidFill>
            <a:srgbClr val="004F81"/>
          </a:solidFill>
        </p:spPr>
        <p:txBody>
          <a:bodyPr anchor="ctr"/>
          <a:lstStyle>
            <a:lvl1pPr algn="ctr">
              <a:defRPr sz="5400" i="1">
                <a:latin typeface="Times New Roman" pitchFamily="18" charset="0"/>
              </a:defRPr>
            </a:lvl1pPr>
          </a:lstStyle>
          <a:p>
            <a:r>
              <a:rPr lang="en-US" dirty="0"/>
              <a:t>Bureaucracy</a:t>
            </a:r>
          </a:p>
        </p:txBody>
      </p:sp>
      <p:pic>
        <p:nvPicPr>
          <p:cNvPr id="5" name="Picture 4">
            <a:extLst>
              <a:ext uri="{FF2B5EF4-FFF2-40B4-BE49-F238E27FC236}">
                <a16:creationId xmlns:a16="http://schemas.microsoft.com/office/drawing/2014/main" id="{EA45D57E-12D0-4DF4-AB4A-EE82E0C8C83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80883" y="4630479"/>
            <a:ext cx="1707573" cy="2209800"/>
          </a:xfrm>
          <a:prstGeom prst="rect">
            <a:avLst/>
          </a:prstGeom>
        </p:spPr>
      </p:pic>
    </p:spTree>
    <p:extLst>
      <p:ext uri="{BB962C8B-B14F-4D97-AF65-F5344CB8AC3E}">
        <p14:creationId xmlns:p14="http://schemas.microsoft.com/office/powerpoint/2010/main" val="2812707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hasCustomPrompt="1"/>
          </p:nvPr>
        </p:nvSpPr>
        <p:spPr/>
        <p:txBody>
          <a:bodyPr/>
          <a:lstStyle>
            <a:lvl2pPr>
              <a:defRPr/>
            </a:lvl2pPr>
            <a:lvl3pPr>
              <a:defRPr/>
            </a:lvl3pPr>
            <a:lvl4pPr>
              <a:defRPr/>
            </a:lvl4pPr>
            <a:lvl5pPr>
              <a:defRPr/>
            </a:lvl5pPr>
          </a:lstStyle>
          <a:p>
            <a:pPr lvl="0"/>
            <a:r>
              <a:rPr lang="en-US" dirty="0"/>
              <a:t>Click to edit Master text styles</a:t>
            </a:r>
          </a:p>
          <a:p>
            <a:pPr lvl="1"/>
            <a:r>
              <a:rPr lang="en-US" dirty="0"/>
              <a:t> Second level</a:t>
            </a:r>
          </a:p>
          <a:p>
            <a:pPr lvl="2"/>
            <a:r>
              <a:rPr lang="en-US" dirty="0"/>
              <a:t> Third level</a:t>
            </a:r>
          </a:p>
          <a:p>
            <a:pPr lvl="3"/>
            <a:r>
              <a:rPr lang="en-US" dirty="0"/>
              <a:t> Fourth level</a:t>
            </a:r>
          </a:p>
          <a:p>
            <a:pPr lvl="4"/>
            <a:r>
              <a:rPr lang="en-US" dirty="0"/>
              <a:t> Fifth level</a:t>
            </a:r>
          </a:p>
        </p:txBody>
      </p:sp>
    </p:spTree>
    <p:extLst>
      <p:ext uri="{BB962C8B-B14F-4D97-AF65-F5344CB8AC3E}">
        <p14:creationId xmlns:p14="http://schemas.microsoft.com/office/powerpoint/2010/main" val="191787828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4"/>
          <p:cNvSpPr>
            <a:spLocks noGrp="1" noChangeArrowheads="1"/>
          </p:cNvSpPr>
          <p:nvPr>
            <p:ph type="title"/>
          </p:nvPr>
        </p:nvSpPr>
        <p:spPr bwMode="auto">
          <a:xfrm>
            <a:off x="0" y="0"/>
            <a:ext cx="12208933" cy="777240"/>
          </a:xfrm>
          <a:prstGeom prst="rect">
            <a:avLst/>
          </a:prstGeom>
          <a:solidFill>
            <a:srgbClr val="004F81"/>
          </a:solidFill>
          <a:ln>
            <a:noFill/>
          </a:ln>
        </p:spPr>
        <p:txBody>
          <a:bodyPr vert="horz" wrap="square" lIns="92075" tIns="46038" rIns="92075" bIns="46038" numCol="1" anchor="b" anchorCtr="0" compatLnSpc="1">
            <a:prstTxWarp prst="textNoShape">
              <a:avLst/>
            </a:prstTxWarp>
          </a:bodyPr>
          <a:lstStyle/>
          <a:p>
            <a:pPr lvl="0"/>
            <a:r>
              <a:rPr lang="en-US" altLang="en-US" dirty="0"/>
              <a:t>Click to edit Master title style</a:t>
            </a:r>
          </a:p>
        </p:txBody>
      </p:sp>
      <p:sp>
        <p:nvSpPr>
          <p:cNvPr id="1027" name="Rectangle 39"/>
          <p:cNvSpPr>
            <a:spLocks noGrp="1" noChangeArrowheads="1"/>
          </p:cNvSpPr>
          <p:nvPr>
            <p:ph type="body" idx="1"/>
          </p:nvPr>
        </p:nvSpPr>
        <p:spPr bwMode="auto">
          <a:xfrm>
            <a:off x="1066800" y="1066800"/>
            <a:ext cx="100584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 Second level</a:t>
            </a:r>
          </a:p>
          <a:p>
            <a:pPr lvl="2"/>
            <a:r>
              <a:rPr lang="en-US" altLang="en-US" dirty="0"/>
              <a:t> Third level</a:t>
            </a:r>
          </a:p>
          <a:p>
            <a:pPr lvl="3"/>
            <a:r>
              <a:rPr lang="en-US" altLang="en-US" dirty="0"/>
              <a:t> Fourth level</a:t>
            </a:r>
          </a:p>
          <a:p>
            <a:pPr lvl="4"/>
            <a:r>
              <a:rPr lang="en-US" altLang="en-US" dirty="0"/>
              <a:t> Fifth level</a:t>
            </a:r>
          </a:p>
        </p:txBody>
      </p:sp>
      <p:sp>
        <p:nvSpPr>
          <p:cNvPr id="4" name="TextBox 1"/>
          <p:cNvSpPr txBox="1">
            <a:spLocks noChangeArrowheads="1"/>
          </p:cNvSpPr>
          <p:nvPr userDrawn="1"/>
        </p:nvSpPr>
        <p:spPr bwMode="auto">
          <a:xfrm>
            <a:off x="5979" y="6611779"/>
            <a:ext cx="1513556" cy="230832"/>
          </a:xfrm>
          <a:prstGeom prst="rect">
            <a:avLst/>
          </a:prstGeom>
          <a:noFill/>
          <a:ln>
            <a:noFill/>
          </a:ln>
        </p:spPr>
        <p:txBody>
          <a:bodyPr wrap="none">
            <a:spAutoFit/>
          </a:bodyPr>
          <a:lstStyle>
            <a:lvl1pPr>
              <a:defRPr sz="2400" b="1">
                <a:solidFill>
                  <a:schemeClr val="bg2"/>
                </a:solidFill>
                <a:latin typeface="Times New Roman" panose="02020603050405020304" pitchFamily="18" charset="0"/>
                <a:ea typeface="ＭＳ Ｐゴシック" panose="020B0600070205080204" pitchFamily="34" charset="-128"/>
              </a:defRPr>
            </a:lvl1pPr>
            <a:lvl2pPr marL="742950" indent="-285750">
              <a:defRPr sz="2400" b="1">
                <a:solidFill>
                  <a:schemeClr val="bg2"/>
                </a:solidFill>
                <a:latin typeface="Times New Roman" panose="02020603050405020304" pitchFamily="18" charset="0"/>
                <a:ea typeface="ＭＳ Ｐゴシック" panose="020B0600070205080204" pitchFamily="34" charset="-128"/>
              </a:defRPr>
            </a:lvl2pPr>
            <a:lvl3pPr marL="1143000" indent="-228600">
              <a:defRPr sz="2400" b="1">
                <a:solidFill>
                  <a:schemeClr val="bg2"/>
                </a:solidFill>
                <a:latin typeface="Times New Roman" panose="02020603050405020304" pitchFamily="18" charset="0"/>
                <a:ea typeface="ＭＳ Ｐゴシック" panose="020B0600070205080204" pitchFamily="34" charset="-128"/>
              </a:defRPr>
            </a:lvl3pPr>
            <a:lvl4pPr marL="1600200" indent="-228600">
              <a:defRPr sz="2400" b="1">
                <a:solidFill>
                  <a:schemeClr val="bg2"/>
                </a:solidFill>
                <a:latin typeface="Times New Roman" panose="02020603050405020304" pitchFamily="18" charset="0"/>
                <a:ea typeface="ＭＳ Ｐゴシック" panose="020B0600070205080204" pitchFamily="34" charset="-128"/>
              </a:defRPr>
            </a:lvl4pPr>
            <a:lvl5pPr marL="2057400" indent="-228600">
              <a:defRPr sz="2400" b="1">
                <a:solidFill>
                  <a:schemeClr val="bg2"/>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bg2"/>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bg2"/>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bg2"/>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bg2"/>
                </a:solidFill>
                <a:latin typeface="Times New Roman" panose="02020603050405020304" pitchFamily="18" charset="0"/>
                <a:ea typeface="ＭＳ Ｐゴシック" panose="020B0600070205080204" pitchFamily="34" charset="-128"/>
              </a:defRPr>
            </a:lvl9pPr>
          </a:lstStyle>
          <a:p>
            <a:pPr eaLnBrk="1" hangingPunct="1">
              <a:defRPr/>
            </a:pPr>
            <a:r>
              <a:rPr lang="en-US" altLang="en-US" sz="900" b="0" dirty="0">
                <a:latin typeface="+mn-lt"/>
                <a:cs typeface="Arial" panose="020B0604020202020204" pitchFamily="34" charset="0"/>
              </a:rPr>
              <a:t>© Oxford University Press</a:t>
            </a:r>
          </a:p>
        </p:txBody>
      </p:sp>
    </p:spTree>
  </p:cSld>
  <p:clrMap bg1="lt1" tx1="dk1" bg2="lt2" tx2="dk2" accent1="accent1" accent2="accent2" accent3="accent3" accent4="accent4" accent5="accent5" accent6="accent6" hlink="hlink" folHlink="folHlink"/>
  <p:sldLayoutIdLst>
    <p:sldLayoutId id="2147483882" r:id="rId1"/>
    <p:sldLayoutId id="2147483879" r:id="rId2"/>
  </p:sldLayoutIdLst>
  <p:txStyles>
    <p:titleStyle>
      <a:lvl1pPr algn="l" rtl="0" eaLnBrk="0" fontAlgn="base" hangingPunct="0">
        <a:spcBef>
          <a:spcPct val="0"/>
        </a:spcBef>
        <a:spcAft>
          <a:spcPct val="0"/>
        </a:spcAft>
        <a:defRPr sz="2400">
          <a:solidFill>
            <a:schemeClr val="bg1"/>
          </a:solidFill>
          <a:latin typeface="+mj-lt"/>
          <a:ea typeface="ＭＳ Ｐゴシック" charset="-128"/>
          <a:cs typeface="ＭＳ Ｐゴシック" charset="-128"/>
        </a:defRPr>
      </a:lvl1pPr>
      <a:lvl2pPr algn="l" rtl="0" eaLnBrk="0" fontAlgn="base" hangingPunct="0">
        <a:spcBef>
          <a:spcPct val="0"/>
        </a:spcBef>
        <a:spcAft>
          <a:spcPct val="0"/>
        </a:spcAft>
        <a:defRPr sz="2400">
          <a:solidFill>
            <a:schemeClr val="bg1"/>
          </a:solidFill>
          <a:latin typeface="Arial" charset="0"/>
          <a:ea typeface="ＭＳ Ｐゴシック" charset="-128"/>
          <a:cs typeface="ＭＳ Ｐゴシック" charset="-128"/>
        </a:defRPr>
      </a:lvl2pPr>
      <a:lvl3pPr algn="l" rtl="0" eaLnBrk="0" fontAlgn="base" hangingPunct="0">
        <a:spcBef>
          <a:spcPct val="0"/>
        </a:spcBef>
        <a:spcAft>
          <a:spcPct val="0"/>
        </a:spcAft>
        <a:defRPr sz="2400">
          <a:solidFill>
            <a:schemeClr val="bg1"/>
          </a:solidFill>
          <a:latin typeface="Arial" charset="0"/>
          <a:ea typeface="ＭＳ Ｐゴシック" charset="-128"/>
          <a:cs typeface="ＭＳ Ｐゴシック" charset="-128"/>
        </a:defRPr>
      </a:lvl3pPr>
      <a:lvl4pPr algn="l" rtl="0" eaLnBrk="0" fontAlgn="base" hangingPunct="0">
        <a:spcBef>
          <a:spcPct val="0"/>
        </a:spcBef>
        <a:spcAft>
          <a:spcPct val="0"/>
        </a:spcAft>
        <a:defRPr sz="2400">
          <a:solidFill>
            <a:schemeClr val="bg1"/>
          </a:solidFill>
          <a:latin typeface="Arial" charset="0"/>
          <a:ea typeface="ＭＳ Ｐゴシック" charset="-128"/>
          <a:cs typeface="ＭＳ Ｐゴシック" charset="-128"/>
        </a:defRPr>
      </a:lvl4pPr>
      <a:lvl5pPr algn="l" rtl="0" eaLnBrk="0" fontAlgn="base" hangingPunct="0">
        <a:spcBef>
          <a:spcPct val="0"/>
        </a:spcBef>
        <a:spcAft>
          <a:spcPct val="0"/>
        </a:spcAft>
        <a:defRPr sz="2400">
          <a:solidFill>
            <a:schemeClr val="bg1"/>
          </a:solidFill>
          <a:latin typeface="Arial" charset="0"/>
          <a:ea typeface="ＭＳ Ｐゴシック" charset="-128"/>
          <a:cs typeface="ＭＳ Ｐゴシック" charset="-128"/>
        </a:defRPr>
      </a:lvl5pPr>
      <a:lvl6pPr marL="457200" algn="l" rtl="0" fontAlgn="base">
        <a:spcBef>
          <a:spcPct val="0"/>
        </a:spcBef>
        <a:spcAft>
          <a:spcPct val="0"/>
        </a:spcAft>
        <a:defRPr sz="2400">
          <a:solidFill>
            <a:schemeClr val="bg1"/>
          </a:solidFill>
          <a:latin typeface="Arial" charset="0"/>
        </a:defRPr>
      </a:lvl6pPr>
      <a:lvl7pPr marL="914400" algn="l" rtl="0" fontAlgn="base">
        <a:spcBef>
          <a:spcPct val="0"/>
        </a:spcBef>
        <a:spcAft>
          <a:spcPct val="0"/>
        </a:spcAft>
        <a:defRPr sz="2400">
          <a:solidFill>
            <a:schemeClr val="bg1"/>
          </a:solidFill>
          <a:latin typeface="Arial" charset="0"/>
        </a:defRPr>
      </a:lvl7pPr>
      <a:lvl8pPr marL="1371600" algn="l" rtl="0" fontAlgn="base">
        <a:spcBef>
          <a:spcPct val="0"/>
        </a:spcBef>
        <a:spcAft>
          <a:spcPct val="0"/>
        </a:spcAft>
        <a:defRPr sz="2400">
          <a:solidFill>
            <a:schemeClr val="bg1"/>
          </a:solidFill>
          <a:latin typeface="Arial" charset="0"/>
        </a:defRPr>
      </a:lvl8pPr>
      <a:lvl9pPr marL="1828800" algn="l" rtl="0" fontAlgn="base">
        <a:spcBef>
          <a:spcPct val="0"/>
        </a:spcBef>
        <a:spcAft>
          <a:spcPct val="0"/>
        </a:spcAft>
        <a:defRPr sz="2400">
          <a:solidFill>
            <a:schemeClr val="bg1"/>
          </a:solidFill>
          <a:latin typeface="Arial" charset="0"/>
        </a:defRPr>
      </a:lvl9pPr>
    </p:titleStyle>
    <p:bodyStyle>
      <a:lvl1pPr marL="227013" indent="-227013" algn="l" rtl="0" eaLnBrk="0" fontAlgn="base" hangingPunct="0">
        <a:spcBef>
          <a:spcPct val="60000"/>
        </a:spcBef>
        <a:spcAft>
          <a:spcPct val="0"/>
        </a:spcAft>
        <a:buClr>
          <a:schemeClr val="bg2"/>
        </a:buClr>
        <a:defRPr sz="3200">
          <a:solidFill>
            <a:schemeClr val="bg2"/>
          </a:solidFill>
          <a:latin typeface="+mn-lt"/>
          <a:ea typeface="ＭＳ Ｐゴシック" charset="-128"/>
          <a:cs typeface="ＭＳ Ｐゴシック" charset="-128"/>
        </a:defRPr>
      </a:lvl1pPr>
      <a:lvl2pPr marL="681038" indent="-219075" algn="l" rtl="0" eaLnBrk="0" fontAlgn="base" hangingPunct="0">
        <a:spcBef>
          <a:spcPts val="1200"/>
        </a:spcBef>
        <a:spcAft>
          <a:spcPct val="0"/>
        </a:spcAft>
        <a:buClr>
          <a:schemeClr val="bg2"/>
        </a:buClr>
        <a:buFont typeface="Arial" panose="020B0604020202020204" pitchFamily="34" charset="0"/>
        <a:buChar char="•"/>
        <a:defRPr sz="3200">
          <a:solidFill>
            <a:schemeClr val="bg2"/>
          </a:solidFill>
          <a:latin typeface="+mn-lt"/>
          <a:ea typeface="ＭＳ Ｐゴシック" charset="-128"/>
        </a:defRPr>
      </a:lvl2pPr>
      <a:lvl3pPr marL="1143000" indent="-228600" algn="l" rtl="0" eaLnBrk="0" fontAlgn="base" hangingPunct="0">
        <a:spcBef>
          <a:spcPts val="1200"/>
        </a:spcBef>
        <a:spcAft>
          <a:spcPct val="0"/>
        </a:spcAft>
        <a:buClr>
          <a:schemeClr val="bg2"/>
        </a:buClr>
        <a:buSzPct val="75000"/>
        <a:buFont typeface="Courier New" panose="02070309020205020404" pitchFamily="49" charset="0"/>
        <a:buChar char="o"/>
        <a:defRPr sz="3200">
          <a:solidFill>
            <a:schemeClr val="bg2"/>
          </a:solidFill>
          <a:latin typeface="+mn-lt"/>
          <a:ea typeface="ＭＳ Ｐゴシック" charset="-128"/>
        </a:defRPr>
      </a:lvl3pPr>
      <a:lvl4pPr marL="1600200" indent="-228600" algn="l" rtl="0" eaLnBrk="0" fontAlgn="base" hangingPunct="0">
        <a:spcBef>
          <a:spcPts val="1200"/>
        </a:spcBef>
        <a:spcAft>
          <a:spcPct val="0"/>
        </a:spcAft>
        <a:buClr>
          <a:schemeClr val="bg2"/>
        </a:buClr>
        <a:buSzPct val="65000"/>
        <a:buFont typeface="Wingdings" panose="05000000000000000000" pitchFamily="2" charset="2"/>
        <a:buChar char="§"/>
        <a:defRPr sz="3200">
          <a:solidFill>
            <a:schemeClr val="bg2"/>
          </a:solidFill>
          <a:latin typeface="+mn-lt"/>
          <a:ea typeface="ＭＳ Ｐゴシック" charset="-128"/>
        </a:defRPr>
      </a:lvl4pPr>
      <a:lvl5pPr marL="2057400" indent="-228600" algn="l" rtl="0" eaLnBrk="0" fontAlgn="base" hangingPunct="0">
        <a:spcBef>
          <a:spcPts val="1200"/>
        </a:spcBef>
        <a:spcAft>
          <a:spcPct val="0"/>
        </a:spcAft>
        <a:buClr>
          <a:schemeClr val="bg2"/>
        </a:buClr>
        <a:buSzPct val="55000"/>
        <a:buFont typeface="Wingdings" panose="05000000000000000000" pitchFamily="2" charset="2"/>
        <a:buChar char="Ø"/>
        <a:defRPr sz="3200">
          <a:solidFill>
            <a:schemeClr val="bg2"/>
          </a:solidFill>
          <a:latin typeface="+mn-lt"/>
          <a:ea typeface="ＭＳ Ｐゴシック" charset="-128"/>
        </a:defRPr>
      </a:lvl5pPr>
      <a:lvl6pPr marL="2514600" indent="-228600" algn="l" rtl="0" fontAlgn="base">
        <a:spcBef>
          <a:spcPct val="20000"/>
        </a:spcBef>
        <a:spcAft>
          <a:spcPct val="0"/>
        </a:spcAft>
        <a:buClr>
          <a:schemeClr val="bg2"/>
        </a:buClr>
        <a:buSzPct val="60000"/>
        <a:buFont typeface="Wingdings" pitchFamily="2" charset="2"/>
        <a:buChar char="v"/>
        <a:defRPr sz="3200">
          <a:solidFill>
            <a:schemeClr val="bg2"/>
          </a:solidFill>
          <a:latin typeface="+mn-lt"/>
        </a:defRPr>
      </a:lvl6pPr>
      <a:lvl7pPr marL="2971800" indent="-228600" algn="l" rtl="0" fontAlgn="base">
        <a:spcBef>
          <a:spcPct val="20000"/>
        </a:spcBef>
        <a:spcAft>
          <a:spcPct val="0"/>
        </a:spcAft>
        <a:buClr>
          <a:schemeClr val="bg2"/>
        </a:buClr>
        <a:buSzPct val="60000"/>
        <a:buFont typeface="Wingdings" pitchFamily="2" charset="2"/>
        <a:buChar char="v"/>
        <a:defRPr sz="3200">
          <a:solidFill>
            <a:schemeClr val="bg2"/>
          </a:solidFill>
          <a:latin typeface="+mn-lt"/>
        </a:defRPr>
      </a:lvl7pPr>
      <a:lvl8pPr marL="3429000" indent="-228600" algn="l" rtl="0" fontAlgn="base">
        <a:spcBef>
          <a:spcPct val="20000"/>
        </a:spcBef>
        <a:spcAft>
          <a:spcPct val="0"/>
        </a:spcAft>
        <a:buClr>
          <a:schemeClr val="bg2"/>
        </a:buClr>
        <a:buSzPct val="60000"/>
        <a:buFont typeface="Wingdings" pitchFamily="2" charset="2"/>
        <a:buChar char="v"/>
        <a:defRPr sz="3200">
          <a:solidFill>
            <a:schemeClr val="bg2"/>
          </a:solidFill>
          <a:latin typeface="+mn-lt"/>
        </a:defRPr>
      </a:lvl8pPr>
      <a:lvl9pPr marL="3886200" indent="-228600" algn="l" rtl="0" fontAlgn="base">
        <a:spcBef>
          <a:spcPct val="20000"/>
        </a:spcBef>
        <a:spcAft>
          <a:spcPct val="0"/>
        </a:spcAft>
        <a:buClr>
          <a:schemeClr val="bg2"/>
        </a:buClr>
        <a:buSzPct val="60000"/>
        <a:buFont typeface="Wingdings" pitchFamily="2" charset="2"/>
        <a:buChar char="v"/>
        <a:defRPr sz="32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4F8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ctrTitle" sz="quarter"/>
          </p:nvPr>
        </p:nvSpPr>
        <p:spPr/>
        <p:txBody>
          <a:bodyPr/>
          <a:lstStyle/>
          <a:p>
            <a:pPr eaLnBrk="1" hangingPunct="1"/>
            <a:r>
              <a:rPr lang="en-US" dirty="0">
                <a:ea typeface="ＭＳ Ｐゴシック" pitchFamily="34" charset="-128"/>
              </a:rPr>
              <a:t>Federalism and Nationalism</a:t>
            </a:r>
            <a:endParaRPr lang="en-US" altLang="en-US" sz="4000" i="0" dirty="0">
              <a:ea typeface="ＭＳ Ｐゴシック" panose="020B0600070205080204" pitchFamily="34"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9AC6BBC-1CD0-4C03-9CA6-6DF41F8A83A6}"/>
              </a:ext>
            </a:extLst>
          </p:cNvPr>
          <p:cNvSpPr>
            <a:spLocks noGrp="1"/>
          </p:cNvSpPr>
          <p:nvPr>
            <p:ph type="title"/>
          </p:nvPr>
        </p:nvSpPr>
        <p:spPr/>
        <p:txBody>
          <a:bodyPr/>
          <a:lstStyle/>
          <a:p>
            <a:r>
              <a:rPr lang="en-GB" dirty="0"/>
              <a:t>How Federalism Works			</a:t>
            </a:r>
            <a:r>
              <a:rPr lang="en-GB" sz="1000" dirty="0"/>
              <a:t>4</a:t>
            </a:r>
            <a:endParaRPr lang="en-US" sz="1000" dirty="0"/>
          </a:p>
        </p:txBody>
      </p:sp>
      <p:sp>
        <p:nvSpPr>
          <p:cNvPr id="2" name="Content Placeholder 1">
            <a:extLst>
              <a:ext uri="{FF2B5EF4-FFF2-40B4-BE49-F238E27FC236}">
                <a16:creationId xmlns:a16="http://schemas.microsoft.com/office/drawing/2014/main" id="{11A3938A-332D-476D-B642-59A081FBE9B9}"/>
              </a:ext>
            </a:extLst>
          </p:cNvPr>
          <p:cNvSpPr>
            <a:spLocks noGrp="1"/>
          </p:cNvSpPr>
          <p:nvPr>
            <p:ph idx="1"/>
          </p:nvPr>
        </p:nvSpPr>
        <p:spPr/>
        <p:txBody>
          <a:bodyPr/>
          <a:lstStyle/>
          <a:p>
            <a:pPr marL="285750" lvl="1" indent="-285750">
              <a:spcBef>
                <a:spcPct val="20000"/>
              </a:spcBef>
              <a:buClrTx/>
              <a:buFontTx/>
              <a:buChar char="–"/>
            </a:pPr>
            <a:r>
              <a:rPr lang="en-US" dirty="0">
                <a:solidFill>
                  <a:srgbClr val="000000"/>
                </a:solidFill>
                <a:ea typeface="ＭＳ Ｐゴシック" charset="0"/>
              </a:rPr>
              <a:t>Constitution Protects State Authority</a:t>
            </a:r>
          </a:p>
          <a:p>
            <a:pPr marL="685800" lvl="3"/>
            <a:r>
              <a:rPr lang="en-US" altLang="en-US" sz="2800" dirty="0"/>
              <a:t>State authority guaranteed by the 10</a:t>
            </a:r>
            <a:r>
              <a:rPr lang="en-US" altLang="en-US" sz="2800" baseline="30000" dirty="0"/>
              <a:t>th</a:t>
            </a:r>
            <a:r>
              <a:rPr lang="en-US" altLang="en-US" sz="2800" dirty="0"/>
              <a:t> Amendment</a:t>
            </a:r>
          </a:p>
          <a:p>
            <a:pPr marL="685800" lvl="3"/>
            <a:r>
              <a:rPr lang="en-US" altLang="en-US" sz="2800" dirty="0"/>
              <a:t>Reserves to states all powers not specifically granted to the national branches</a:t>
            </a:r>
          </a:p>
          <a:p>
            <a:pPr marL="285750" lvl="1" indent="-285750">
              <a:spcBef>
                <a:spcPct val="20000"/>
              </a:spcBef>
              <a:buClrTx/>
              <a:buFontTx/>
              <a:buChar char="–"/>
            </a:pPr>
            <a:r>
              <a:rPr lang="en-US" dirty="0">
                <a:solidFill>
                  <a:srgbClr val="000000"/>
                </a:solidFill>
                <a:ea typeface="ＭＳ Ｐゴシック" charset="0"/>
              </a:rPr>
              <a:t>Constitution Authorizes Shared Power</a:t>
            </a:r>
          </a:p>
          <a:p>
            <a:pPr marL="685800" lvl="3"/>
            <a:r>
              <a:rPr lang="en-US" altLang="en-US" sz="2800" dirty="0"/>
              <a:t>State and national authorities share many responsibilities</a:t>
            </a:r>
          </a:p>
          <a:p>
            <a:pPr marL="685800" lvl="3"/>
            <a:r>
              <a:rPr lang="en-US" altLang="en-US" sz="2800" dirty="0"/>
              <a:t>Concurrent powers: authority shared by national and state governments</a:t>
            </a:r>
          </a:p>
          <a:p>
            <a:pPr marL="685800" lvl="3"/>
            <a:r>
              <a:rPr lang="en-US" altLang="en-US" sz="2800" dirty="0"/>
              <a:t>Full faith and credit clause: each state recognize and upholds laws passed by any other state</a:t>
            </a:r>
          </a:p>
          <a:p>
            <a:pPr marL="0" lvl="1" indent="0" fontAlgn="auto">
              <a:spcAft>
                <a:spcPts val="0"/>
              </a:spcAft>
              <a:buNone/>
              <a:defRPr/>
            </a:pPr>
            <a:endParaRPr lang="en-US" altLang="en-US" dirty="0"/>
          </a:p>
        </p:txBody>
      </p:sp>
    </p:spTree>
    <p:extLst>
      <p:ext uri="{BB962C8B-B14F-4D97-AF65-F5344CB8AC3E}">
        <p14:creationId xmlns:p14="http://schemas.microsoft.com/office/powerpoint/2010/main" val="25975505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9AC6BBC-1CD0-4C03-9CA6-6DF41F8A83A6}"/>
              </a:ext>
            </a:extLst>
          </p:cNvPr>
          <p:cNvSpPr>
            <a:spLocks noGrp="1"/>
          </p:cNvSpPr>
          <p:nvPr>
            <p:ph type="title"/>
          </p:nvPr>
        </p:nvSpPr>
        <p:spPr/>
        <p:txBody>
          <a:bodyPr/>
          <a:lstStyle/>
          <a:p>
            <a:r>
              <a:rPr lang="en-GB" dirty="0"/>
              <a:t>Figure	4.3</a:t>
            </a:r>
            <a:r>
              <a:rPr lang="en-GB" sz="1000" dirty="0"/>
              <a:t> </a:t>
            </a:r>
            <a:endParaRPr lang="en-US" sz="1000" dirty="0"/>
          </a:p>
        </p:txBody>
      </p:sp>
      <p:pic>
        <p:nvPicPr>
          <p:cNvPr id="5" name="Content Placeholder 4" descr="A Venn diagram shows the powers of the federal system. Delegated powers of the national government are regulating trade, coining money, maintaining armed forces, declaring war, and establishing post offices. Reserved powers of state government are controlling public education, punishing criminals, protecting public health and safety, conducting elections, and establishing local governments. Concurrent powers are the combination of powers of national and state government and include maintaining law and order, levying taxes, borrowing money, taking land for public uses, providing for public welfare, and establishing courts." title="FIGURE 4.3 The Constitution delegates some powers to the federal government, reserves some to the states, and allocates some to both. Those joint (or concurrent powers) have stretched dramatically over the years.">
            <a:extLst>
              <a:ext uri="{FF2B5EF4-FFF2-40B4-BE49-F238E27FC236}">
                <a16:creationId xmlns:a16="http://schemas.microsoft.com/office/drawing/2014/main" id="{9F8D5094-BA7E-4803-BC3A-A9EA5E96BF94}"/>
              </a:ext>
            </a:extLst>
          </p:cNvPr>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2125200" y="1066800"/>
            <a:ext cx="8085599" cy="5585881"/>
          </a:xfrm>
          <a:prstGeom prst="rect">
            <a:avLst/>
          </a:prstGeom>
        </p:spPr>
      </p:pic>
    </p:spTree>
    <p:extLst>
      <p:ext uri="{BB962C8B-B14F-4D97-AF65-F5344CB8AC3E}">
        <p14:creationId xmlns:p14="http://schemas.microsoft.com/office/powerpoint/2010/main" val="25833068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9AC6BBC-1CD0-4C03-9CA6-6DF41F8A83A6}"/>
              </a:ext>
            </a:extLst>
          </p:cNvPr>
          <p:cNvSpPr>
            <a:spLocks noGrp="1"/>
          </p:cNvSpPr>
          <p:nvPr>
            <p:ph type="title"/>
          </p:nvPr>
        </p:nvSpPr>
        <p:spPr/>
        <p:txBody>
          <a:bodyPr/>
          <a:lstStyle/>
          <a:p>
            <a:r>
              <a:rPr lang="en-GB" dirty="0"/>
              <a:t>How Federalism Works			</a:t>
            </a:r>
            <a:r>
              <a:rPr lang="en-GB" sz="1000" dirty="0"/>
              <a:t>5</a:t>
            </a:r>
            <a:endParaRPr lang="en-US" sz="1000" dirty="0"/>
          </a:p>
        </p:txBody>
      </p:sp>
      <p:sp>
        <p:nvSpPr>
          <p:cNvPr id="2" name="Content Placeholder 1">
            <a:extLst>
              <a:ext uri="{FF2B5EF4-FFF2-40B4-BE49-F238E27FC236}">
                <a16:creationId xmlns:a16="http://schemas.microsoft.com/office/drawing/2014/main" id="{11A3938A-332D-476D-B642-59A081FBE9B9}"/>
              </a:ext>
            </a:extLst>
          </p:cNvPr>
          <p:cNvSpPr>
            <a:spLocks noGrp="1"/>
          </p:cNvSpPr>
          <p:nvPr>
            <p:ph idx="1"/>
          </p:nvPr>
        </p:nvSpPr>
        <p:spPr/>
        <p:txBody>
          <a:bodyPr/>
          <a:lstStyle/>
          <a:p>
            <a:pPr marL="285750" lvl="1" indent="-285750">
              <a:spcBef>
                <a:spcPct val="20000"/>
              </a:spcBef>
              <a:buClrTx/>
              <a:buFontTx/>
              <a:buChar char="–"/>
            </a:pPr>
            <a:r>
              <a:rPr lang="en-US" dirty="0">
                <a:solidFill>
                  <a:srgbClr val="000000"/>
                </a:solidFill>
                <a:ea typeface="ＭＳ Ｐゴシック" charset="0"/>
              </a:rPr>
              <a:t>Dual Federalism (1789-1933)</a:t>
            </a:r>
          </a:p>
          <a:p>
            <a:pPr marL="685800" lvl="2">
              <a:buFont typeface="Arial" panose="020B0604020202020204" pitchFamily="34" charset="0"/>
              <a:buChar char="•"/>
            </a:pPr>
            <a:r>
              <a:rPr lang="en-US" altLang="en-US" sz="2800" dirty="0"/>
              <a:t>State and national governments had relatively clear responsibilities</a:t>
            </a:r>
          </a:p>
          <a:p>
            <a:pPr marL="685800" lvl="2">
              <a:buFont typeface="Arial" panose="020B0604020202020204" pitchFamily="34" charset="0"/>
              <a:buChar char="•"/>
            </a:pPr>
            <a:r>
              <a:rPr lang="en-US" altLang="en-US" sz="2800" dirty="0"/>
              <a:t>States had as much authority as federal government</a:t>
            </a:r>
          </a:p>
          <a:p>
            <a:pPr marL="685800" lvl="2">
              <a:buFont typeface="Arial" panose="020B0604020202020204" pitchFamily="34" charset="0"/>
              <a:buChar char="•"/>
            </a:pPr>
            <a:r>
              <a:rPr lang="en-US" altLang="en-US" sz="2800" dirty="0"/>
              <a:t>Layer cake federalism: levels of government fall into separate layers</a:t>
            </a:r>
          </a:p>
          <a:p>
            <a:pPr marL="685800" lvl="2">
              <a:buFont typeface="Arial" panose="020B0604020202020204" pitchFamily="34" charset="0"/>
              <a:buChar char="•"/>
            </a:pPr>
            <a:r>
              <a:rPr lang="en-US" altLang="en-US" sz="2800" dirty="0"/>
              <a:t>National government in charge </a:t>
            </a:r>
          </a:p>
          <a:p>
            <a:pPr marL="1200150" lvl="3" indent="-285750">
              <a:buFont typeface="Wingdings" panose="05000000000000000000" pitchFamily="2" charset="2"/>
              <a:buChar char="ü"/>
            </a:pPr>
            <a:r>
              <a:rPr lang="en-US" altLang="en-US" sz="2400" dirty="0"/>
              <a:t>International relations</a:t>
            </a:r>
          </a:p>
          <a:p>
            <a:pPr marL="1200150" lvl="3" indent="-285750">
              <a:spcBef>
                <a:spcPts val="600"/>
              </a:spcBef>
              <a:buFont typeface="Wingdings" panose="05000000000000000000" pitchFamily="2" charset="2"/>
              <a:buChar char="ü"/>
            </a:pPr>
            <a:r>
              <a:rPr lang="en-US" altLang="en-US" sz="2400" dirty="0"/>
              <a:t>Internal improvements</a:t>
            </a:r>
          </a:p>
          <a:p>
            <a:pPr marL="1200150" lvl="3" indent="-285750">
              <a:spcBef>
                <a:spcPts val="600"/>
              </a:spcBef>
              <a:buFont typeface="Wingdings" panose="05000000000000000000" pitchFamily="2" charset="2"/>
              <a:buChar char="ü"/>
            </a:pPr>
            <a:r>
              <a:rPr lang="en-US" altLang="en-US" sz="2400" dirty="0"/>
              <a:t>Regulated relations and commerce between the states</a:t>
            </a:r>
          </a:p>
          <a:p>
            <a:pPr marL="1200150" lvl="3" indent="-285750">
              <a:spcBef>
                <a:spcPts val="600"/>
              </a:spcBef>
              <a:buFont typeface="Wingdings" panose="05000000000000000000" pitchFamily="2" charset="2"/>
              <a:buChar char="ü"/>
            </a:pPr>
            <a:r>
              <a:rPr lang="en-US" altLang="en-US" sz="2400" dirty="0"/>
              <a:t>States retained control over individual citizens</a:t>
            </a:r>
          </a:p>
          <a:p>
            <a:pPr marL="0" lvl="1" indent="0" fontAlgn="auto">
              <a:spcAft>
                <a:spcPts val="0"/>
              </a:spcAft>
              <a:buNone/>
              <a:defRPr/>
            </a:pPr>
            <a:endParaRPr lang="en-US" altLang="en-US" dirty="0"/>
          </a:p>
        </p:txBody>
      </p:sp>
    </p:spTree>
    <p:extLst>
      <p:ext uri="{BB962C8B-B14F-4D97-AF65-F5344CB8AC3E}">
        <p14:creationId xmlns:p14="http://schemas.microsoft.com/office/powerpoint/2010/main" val="19509234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9AC6BBC-1CD0-4C03-9CA6-6DF41F8A83A6}"/>
              </a:ext>
            </a:extLst>
          </p:cNvPr>
          <p:cNvSpPr>
            <a:spLocks noGrp="1"/>
          </p:cNvSpPr>
          <p:nvPr>
            <p:ph type="title"/>
          </p:nvPr>
        </p:nvSpPr>
        <p:spPr/>
        <p:txBody>
          <a:bodyPr/>
          <a:lstStyle/>
          <a:p>
            <a:r>
              <a:rPr lang="en-GB" dirty="0"/>
              <a:t>How Federalism Works			</a:t>
            </a:r>
            <a:r>
              <a:rPr lang="en-GB" sz="1000" dirty="0"/>
              <a:t>6</a:t>
            </a:r>
            <a:endParaRPr lang="en-US" sz="1000" dirty="0"/>
          </a:p>
        </p:txBody>
      </p:sp>
      <p:sp>
        <p:nvSpPr>
          <p:cNvPr id="2" name="Content Placeholder 1">
            <a:extLst>
              <a:ext uri="{FF2B5EF4-FFF2-40B4-BE49-F238E27FC236}">
                <a16:creationId xmlns:a16="http://schemas.microsoft.com/office/drawing/2014/main" id="{11A3938A-332D-476D-B642-59A081FBE9B9}"/>
              </a:ext>
            </a:extLst>
          </p:cNvPr>
          <p:cNvSpPr>
            <a:spLocks noGrp="1"/>
          </p:cNvSpPr>
          <p:nvPr>
            <p:ph idx="1"/>
          </p:nvPr>
        </p:nvSpPr>
        <p:spPr/>
        <p:txBody>
          <a:bodyPr/>
          <a:lstStyle/>
          <a:p>
            <a:pPr marL="285750" lvl="1" indent="-285750">
              <a:spcBef>
                <a:spcPct val="20000"/>
              </a:spcBef>
              <a:buClrTx/>
              <a:buFontTx/>
              <a:buChar char="–"/>
            </a:pPr>
            <a:r>
              <a:rPr lang="en-US" dirty="0">
                <a:solidFill>
                  <a:srgbClr val="000000"/>
                </a:solidFill>
                <a:ea typeface="ＭＳ Ｐゴシック" charset="0"/>
              </a:rPr>
              <a:t>Cooperative Federalism (1933-1981)</a:t>
            </a:r>
          </a:p>
          <a:p>
            <a:pPr marL="742950" lvl="2" indent="-285750">
              <a:buFont typeface="Arial" panose="020B0604020202020204" pitchFamily="34" charset="0"/>
              <a:buChar char="•"/>
            </a:pPr>
            <a:r>
              <a:rPr lang="en-US" altLang="en-US" sz="2800" dirty="0"/>
              <a:t>New Deal, dual arrangement collapsed</a:t>
            </a:r>
          </a:p>
          <a:p>
            <a:pPr marL="742950" lvl="2" indent="-285750">
              <a:buFont typeface="Arial" panose="020B0604020202020204" pitchFamily="34" charset="0"/>
              <a:buChar char="•"/>
            </a:pPr>
            <a:r>
              <a:rPr lang="en-US" altLang="en-US" sz="2800" dirty="0"/>
              <a:t>President Roosevelt and large Democratic majorities in Congress strengthened national government’s role</a:t>
            </a:r>
          </a:p>
          <a:p>
            <a:pPr marL="742950" lvl="2" indent="-285750">
              <a:buFont typeface="Arial" panose="020B0604020202020204" pitchFamily="34" charset="0"/>
              <a:buChar char="•"/>
            </a:pPr>
            <a:r>
              <a:rPr lang="en-US" altLang="en-US" sz="2800" dirty="0"/>
              <a:t>Active federal government, blurred lines of authority</a:t>
            </a:r>
          </a:p>
          <a:p>
            <a:pPr marL="742950" lvl="2" indent="-285750">
              <a:buFont typeface="Arial" panose="020B0604020202020204" pitchFamily="34" charset="0"/>
              <a:buChar char="•"/>
            </a:pPr>
            <a:r>
              <a:rPr lang="en-US" altLang="en-US" sz="2800" dirty="0"/>
              <a:t>Marble cake: different government functions all swirled together</a:t>
            </a:r>
          </a:p>
          <a:p>
            <a:pPr marL="742950" lvl="2" indent="-285750">
              <a:buFont typeface="Arial" panose="020B0604020202020204" pitchFamily="34" charset="0"/>
              <a:buChar char="•"/>
            </a:pPr>
            <a:r>
              <a:rPr lang="en-US" altLang="en-US" sz="2800" dirty="0"/>
              <a:t>Federal funds through grants-in-aid with specific instructions about how the money could be spent</a:t>
            </a:r>
          </a:p>
          <a:p>
            <a:pPr marL="0" lvl="1" indent="0" fontAlgn="auto">
              <a:spcAft>
                <a:spcPts val="0"/>
              </a:spcAft>
              <a:buNone/>
              <a:defRPr/>
            </a:pPr>
            <a:endParaRPr lang="en-US" altLang="en-US" dirty="0"/>
          </a:p>
        </p:txBody>
      </p:sp>
    </p:spTree>
    <p:extLst>
      <p:ext uri="{BB962C8B-B14F-4D97-AF65-F5344CB8AC3E}">
        <p14:creationId xmlns:p14="http://schemas.microsoft.com/office/powerpoint/2010/main" val="39537402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9AC6BBC-1CD0-4C03-9CA6-6DF41F8A83A6}"/>
              </a:ext>
            </a:extLst>
          </p:cNvPr>
          <p:cNvSpPr>
            <a:spLocks noGrp="1"/>
          </p:cNvSpPr>
          <p:nvPr>
            <p:ph type="title"/>
          </p:nvPr>
        </p:nvSpPr>
        <p:spPr/>
        <p:txBody>
          <a:bodyPr/>
          <a:lstStyle/>
          <a:p>
            <a:r>
              <a:rPr lang="en-GB" dirty="0"/>
              <a:t>Figure 4.4			</a:t>
            </a:r>
            <a:endParaRPr lang="en-US" sz="1000" dirty="0"/>
          </a:p>
        </p:txBody>
      </p:sp>
      <p:pic>
        <p:nvPicPr>
          <p:cNvPr id="5" name="Content Placeholder 4" descr="An illustration explains federalism with the help of layer cake and marble cake. Text reads, American federalism. Layer cake or marble cake or super swirl cake? Layer cake federalism has a clear division of governing authority between national and state governments. Marble cake federalism mingles governing authority with functions overlapping across national and state governments. Super-swirl cake federalism extensively mingles government authority as partisans try to infl¬uence policies by shifting functions between national and state governments." title="FIGURE 4.4 Different federalist styles throughout U.S. history.">
            <a:extLst>
              <a:ext uri="{FF2B5EF4-FFF2-40B4-BE49-F238E27FC236}">
                <a16:creationId xmlns:a16="http://schemas.microsoft.com/office/drawing/2014/main" id="{97B09B7C-3432-47B3-B4CD-F7B180839AA1}"/>
              </a:ext>
            </a:extLst>
          </p:cNvPr>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685800" y="1688858"/>
            <a:ext cx="10820400" cy="4242284"/>
          </a:xfrm>
          <a:prstGeom prst="rect">
            <a:avLst/>
          </a:prstGeom>
        </p:spPr>
      </p:pic>
    </p:spTree>
    <p:extLst>
      <p:ext uri="{BB962C8B-B14F-4D97-AF65-F5344CB8AC3E}">
        <p14:creationId xmlns:p14="http://schemas.microsoft.com/office/powerpoint/2010/main" val="10838138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9AC6BBC-1CD0-4C03-9CA6-6DF41F8A83A6}"/>
              </a:ext>
            </a:extLst>
          </p:cNvPr>
          <p:cNvSpPr>
            <a:spLocks noGrp="1"/>
          </p:cNvSpPr>
          <p:nvPr>
            <p:ph type="title"/>
          </p:nvPr>
        </p:nvSpPr>
        <p:spPr/>
        <p:txBody>
          <a:bodyPr/>
          <a:lstStyle/>
          <a:p>
            <a:r>
              <a:rPr lang="en-GB" dirty="0"/>
              <a:t>How Federalism Works			</a:t>
            </a:r>
            <a:r>
              <a:rPr lang="en-GB" sz="1000" dirty="0"/>
              <a:t>7</a:t>
            </a:r>
            <a:endParaRPr lang="en-US" sz="1000" dirty="0"/>
          </a:p>
        </p:txBody>
      </p:sp>
      <p:sp>
        <p:nvSpPr>
          <p:cNvPr id="2" name="Content Placeholder 1">
            <a:extLst>
              <a:ext uri="{FF2B5EF4-FFF2-40B4-BE49-F238E27FC236}">
                <a16:creationId xmlns:a16="http://schemas.microsoft.com/office/drawing/2014/main" id="{11A3938A-332D-476D-B642-59A081FBE9B9}"/>
              </a:ext>
            </a:extLst>
          </p:cNvPr>
          <p:cNvSpPr>
            <a:spLocks noGrp="1"/>
          </p:cNvSpPr>
          <p:nvPr>
            <p:ph idx="1"/>
          </p:nvPr>
        </p:nvSpPr>
        <p:spPr/>
        <p:txBody>
          <a:bodyPr/>
          <a:lstStyle/>
          <a:p>
            <a:pPr marL="285750" lvl="1" indent="-285750">
              <a:spcBef>
                <a:spcPct val="20000"/>
              </a:spcBef>
              <a:buClrTx/>
              <a:buFontTx/>
              <a:buChar char="–"/>
            </a:pPr>
            <a:r>
              <a:rPr lang="en-US" dirty="0">
                <a:solidFill>
                  <a:srgbClr val="000000"/>
                </a:solidFill>
                <a:ea typeface="ＭＳ Ｐゴシック" charset="0"/>
              </a:rPr>
              <a:t>Federalism Today</a:t>
            </a:r>
          </a:p>
          <a:p>
            <a:pPr marL="685800" lvl="2">
              <a:buFont typeface="Arial" panose="020B0604020202020204" pitchFamily="34" charset="0"/>
              <a:buChar char="•"/>
            </a:pPr>
            <a:r>
              <a:rPr lang="en-US" altLang="en-US" sz="2800" dirty="0"/>
              <a:t>Reagan tipped pendulum of power away from national officials, more authority to states</a:t>
            </a:r>
          </a:p>
          <a:p>
            <a:pPr marL="685800" lvl="2">
              <a:buFont typeface="Arial" panose="020B0604020202020204" pitchFamily="34" charset="0"/>
              <a:buChar char="•"/>
            </a:pPr>
            <a:r>
              <a:rPr lang="en-US" altLang="en-US" sz="2800" dirty="0"/>
              <a:t>Swirl Cake Federalism: government authority mingling governing authority with high partisan conflict</a:t>
            </a:r>
          </a:p>
          <a:p>
            <a:pPr marL="685800" lvl="2">
              <a:buFont typeface="Arial" panose="020B0604020202020204" pitchFamily="34" charset="0"/>
              <a:buChar char="•"/>
            </a:pPr>
            <a:r>
              <a:rPr lang="en-US" altLang="en-US" sz="2800" dirty="0"/>
              <a:t>New Federalism: authority from federal officials to state and local governments</a:t>
            </a:r>
          </a:p>
          <a:p>
            <a:pPr marL="685800" lvl="2">
              <a:buFont typeface="Arial" panose="020B0604020202020204" pitchFamily="34" charset="0"/>
              <a:buChar char="•"/>
            </a:pPr>
            <a:r>
              <a:rPr lang="en-US" altLang="en-US" sz="2800" dirty="0"/>
              <a:t>Block Grants: gave federal dollars to specific policy area with fewer restrictions</a:t>
            </a:r>
          </a:p>
          <a:p>
            <a:pPr marL="685800" lvl="2">
              <a:buFont typeface="Arial" panose="020B0604020202020204" pitchFamily="34" charset="0"/>
              <a:buChar char="•"/>
            </a:pPr>
            <a:r>
              <a:rPr lang="en-US" altLang="en-US" sz="2800" dirty="0"/>
              <a:t>Progressive Federalism: national government sets program goals, states determine how to achieve them</a:t>
            </a:r>
          </a:p>
        </p:txBody>
      </p:sp>
    </p:spTree>
    <p:extLst>
      <p:ext uri="{BB962C8B-B14F-4D97-AF65-F5344CB8AC3E}">
        <p14:creationId xmlns:p14="http://schemas.microsoft.com/office/powerpoint/2010/main" val="38809150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9AC6BBC-1CD0-4C03-9CA6-6DF41F8A83A6}"/>
              </a:ext>
            </a:extLst>
          </p:cNvPr>
          <p:cNvSpPr>
            <a:spLocks noGrp="1"/>
          </p:cNvSpPr>
          <p:nvPr>
            <p:ph type="title"/>
          </p:nvPr>
        </p:nvSpPr>
        <p:spPr/>
        <p:txBody>
          <a:bodyPr/>
          <a:lstStyle/>
          <a:p>
            <a:r>
              <a:rPr lang="en-GB" dirty="0"/>
              <a:t>How Federalism Works		</a:t>
            </a:r>
            <a:r>
              <a:rPr lang="en-GB"/>
              <a:t>	</a:t>
            </a:r>
            <a:r>
              <a:rPr lang="en-GB" sz="1000"/>
              <a:t>8</a:t>
            </a:r>
            <a:endParaRPr lang="en-US" sz="1000" dirty="0"/>
          </a:p>
        </p:txBody>
      </p:sp>
      <p:sp>
        <p:nvSpPr>
          <p:cNvPr id="2" name="Content Placeholder 1">
            <a:extLst>
              <a:ext uri="{FF2B5EF4-FFF2-40B4-BE49-F238E27FC236}">
                <a16:creationId xmlns:a16="http://schemas.microsoft.com/office/drawing/2014/main" id="{11A3938A-332D-476D-B642-59A081FBE9B9}"/>
              </a:ext>
            </a:extLst>
          </p:cNvPr>
          <p:cNvSpPr>
            <a:spLocks noGrp="1"/>
          </p:cNvSpPr>
          <p:nvPr>
            <p:ph idx="1"/>
          </p:nvPr>
        </p:nvSpPr>
        <p:spPr/>
        <p:txBody>
          <a:bodyPr/>
          <a:lstStyle/>
          <a:p>
            <a:pPr marL="285750" lvl="1" indent="-285750">
              <a:spcBef>
                <a:spcPct val="20000"/>
              </a:spcBef>
              <a:buClrTx/>
              <a:buFontTx/>
              <a:buChar char="–"/>
            </a:pPr>
            <a:r>
              <a:rPr lang="en-US" dirty="0">
                <a:solidFill>
                  <a:srgbClr val="000000"/>
                </a:solidFill>
                <a:ea typeface="ＭＳ Ｐゴシック" charset="0"/>
              </a:rPr>
              <a:t>Federalism Today</a:t>
            </a:r>
          </a:p>
          <a:p>
            <a:pPr marL="685800" lvl="2">
              <a:buFont typeface="Arial" panose="020B0604020202020204" pitchFamily="34" charset="0"/>
              <a:buChar char="•"/>
            </a:pPr>
            <a:r>
              <a:rPr lang="en-US" altLang="en-US" sz="2800" dirty="0"/>
              <a:t>Trump trying to go back to Reagan era New Federalism</a:t>
            </a:r>
          </a:p>
          <a:p>
            <a:pPr marL="685800" lvl="2">
              <a:buFont typeface="Arial" panose="020B0604020202020204" pitchFamily="34" charset="0"/>
              <a:buChar char="•"/>
            </a:pPr>
            <a:r>
              <a:rPr lang="en-US" altLang="en-US" sz="2800" dirty="0"/>
              <a:t>Fewer federal dollars, fewer federal regulations</a:t>
            </a:r>
          </a:p>
          <a:p>
            <a:pPr marL="0" lvl="1" indent="0" fontAlgn="auto">
              <a:spcAft>
                <a:spcPts val="0"/>
              </a:spcAft>
              <a:buNone/>
              <a:defRPr/>
            </a:pPr>
            <a:endParaRPr lang="en-US" altLang="en-US" dirty="0"/>
          </a:p>
        </p:txBody>
      </p:sp>
    </p:spTree>
    <p:extLst>
      <p:ext uri="{BB962C8B-B14F-4D97-AF65-F5344CB8AC3E}">
        <p14:creationId xmlns:p14="http://schemas.microsoft.com/office/powerpoint/2010/main" val="35900732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9AC6BBC-1CD0-4C03-9CA6-6DF41F8A83A6}"/>
              </a:ext>
            </a:extLst>
          </p:cNvPr>
          <p:cNvSpPr>
            <a:spLocks noGrp="1"/>
          </p:cNvSpPr>
          <p:nvPr>
            <p:ph type="title"/>
          </p:nvPr>
        </p:nvSpPr>
        <p:spPr/>
        <p:txBody>
          <a:bodyPr/>
          <a:lstStyle/>
          <a:p>
            <a:r>
              <a:rPr lang="en-GB" dirty="0"/>
              <a:t>Issues in Federalism		</a:t>
            </a:r>
            <a:endParaRPr lang="en-US" sz="1000" dirty="0"/>
          </a:p>
        </p:txBody>
      </p:sp>
      <p:sp>
        <p:nvSpPr>
          <p:cNvPr id="2" name="Content Placeholder 1">
            <a:extLst>
              <a:ext uri="{FF2B5EF4-FFF2-40B4-BE49-F238E27FC236}">
                <a16:creationId xmlns:a16="http://schemas.microsoft.com/office/drawing/2014/main" id="{11A3938A-332D-476D-B642-59A081FBE9B9}"/>
              </a:ext>
            </a:extLst>
          </p:cNvPr>
          <p:cNvSpPr>
            <a:spLocks noGrp="1"/>
          </p:cNvSpPr>
          <p:nvPr>
            <p:ph idx="1"/>
          </p:nvPr>
        </p:nvSpPr>
        <p:spPr/>
        <p:txBody>
          <a:bodyPr/>
          <a:lstStyle/>
          <a:p>
            <a:pPr marL="285750" lvl="1" indent="-285750">
              <a:spcBef>
                <a:spcPct val="20000"/>
              </a:spcBef>
              <a:buClrTx/>
              <a:buFontTx/>
              <a:buChar char="–"/>
            </a:pPr>
            <a:r>
              <a:rPr lang="en-US" dirty="0">
                <a:solidFill>
                  <a:srgbClr val="000000"/>
                </a:solidFill>
                <a:ea typeface="ＭＳ Ｐゴシック" charset="0"/>
              </a:rPr>
              <a:t>Unfunded Mandates</a:t>
            </a:r>
          </a:p>
          <a:p>
            <a:pPr marL="685800" lvl="2">
              <a:buFont typeface="Arial" panose="020B0604020202020204" pitchFamily="34" charset="0"/>
              <a:buChar char="•"/>
            </a:pPr>
            <a:r>
              <a:rPr lang="en-US" altLang="en-US" sz="2800" dirty="0"/>
              <a:t>Obligation imposed by federal legislation without sufficient federal funding for costs</a:t>
            </a:r>
          </a:p>
          <a:p>
            <a:pPr marL="285750" lvl="1" indent="-285750">
              <a:spcBef>
                <a:spcPct val="20000"/>
              </a:spcBef>
              <a:buClrTx/>
              <a:buFontTx/>
              <a:buChar char="–"/>
            </a:pPr>
            <a:r>
              <a:rPr lang="en-US" dirty="0">
                <a:solidFill>
                  <a:srgbClr val="000000"/>
                </a:solidFill>
                <a:ea typeface="ＭＳ Ｐゴシック" charset="0"/>
              </a:rPr>
              <a:t>How Government Grows</a:t>
            </a:r>
          </a:p>
          <a:p>
            <a:pPr marL="685800" lvl="2">
              <a:buFont typeface="Arial" panose="020B0604020202020204" pitchFamily="34" charset="0"/>
              <a:buChar char="•"/>
            </a:pPr>
            <a:r>
              <a:rPr lang="en-US" altLang="en-US" sz="2800" dirty="0"/>
              <a:t>Some problems necessitate grater national government role</a:t>
            </a:r>
          </a:p>
          <a:p>
            <a:pPr marL="685800" lvl="2">
              <a:buFont typeface="Arial" panose="020B0604020202020204" pitchFamily="34" charset="0"/>
              <a:buChar char="•"/>
            </a:pPr>
            <a:r>
              <a:rPr lang="en-US" altLang="en-US" sz="2800" dirty="0"/>
              <a:t>Local governments face problems beyond their capacity to solve</a:t>
            </a:r>
          </a:p>
        </p:txBody>
      </p:sp>
    </p:spTree>
    <p:extLst>
      <p:ext uri="{BB962C8B-B14F-4D97-AF65-F5344CB8AC3E}">
        <p14:creationId xmlns:p14="http://schemas.microsoft.com/office/powerpoint/2010/main" val="18961725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9AC6BBC-1CD0-4C03-9CA6-6DF41F8A83A6}"/>
              </a:ext>
            </a:extLst>
          </p:cNvPr>
          <p:cNvSpPr>
            <a:spLocks noGrp="1"/>
          </p:cNvSpPr>
          <p:nvPr>
            <p:ph type="title"/>
          </p:nvPr>
        </p:nvSpPr>
        <p:spPr/>
        <p:txBody>
          <a:bodyPr/>
          <a:lstStyle/>
          <a:p>
            <a:r>
              <a:rPr lang="en-GB" dirty="0"/>
              <a:t>Issues in Federalism		</a:t>
            </a:r>
            <a:r>
              <a:rPr lang="en-GB" sz="1000" dirty="0"/>
              <a:t>2</a:t>
            </a:r>
            <a:r>
              <a:rPr lang="en-GB" dirty="0"/>
              <a:t>		</a:t>
            </a:r>
            <a:endParaRPr lang="en-US" sz="1000" dirty="0"/>
          </a:p>
        </p:txBody>
      </p:sp>
      <p:sp>
        <p:nvSpPr>
          <p:cNvPr id="2" name="Content Placeholder 1">
            <a:extLst>
              <a:ext uri="{FF2B5EF4-FFF2-40B4-BE49-F238E27FC236}">
                <a16:creationId xmlns:a16="http://schemas.microsoft.com/office/drawing/2014/main" id="{11A3938A-332D-476D-B642-59A081FBE9B9}"/>
              </a:ext>
            </a:extLst>
          </p:cNvPr>
          <p:cNvSpPr>
            <a:spLocks noGrp="1"/>
          </p:cNvSpPr>
          <p:nvPr>
            <p:ph idx="1"/>
          </p:nvPr>
        </p:nvSpPr>
        <p:spPr/>
        <p:txBody>
          <a:bodyPr/>
          <a:lstStyle/>
          <a:p>
            <a:pPr marL="285750" lvl="1" indent="-285750">
              <a:spcBef>
                <a:spcPct val="20000"/>
              </a:spcBef>
              <a:buClrTx/>
              <a:buFontTx/>
              <a:buChar char="–"/>
            </a:pPr>
            <a:r>
              <a:rPr lang="en-US" dirty="0">
                <a:solidFill>
                  <a:srgbClr val="000000"/>
                </a:solidFill>
                <a:ea typeface="ＭＳ Ｐゴシック" charset="0"/>
              </a:rPr>
              <a:t>Reducing the Federal Government</a:t>
            </a:r>
          </a:p>
          <a:p>
            <a:pPr marL="742950" lvl="2" indent="-285750">
              <a:buFont typeface="Arial" panose="020B0604020202020204" pitchFamily="34" charset="0"/>
              <a:buChar char="•"/>
            </a:pPr>
            <a:r>
              <a:rPr lang="en-US" altLang="en-US" sz="2800" dirty="0"/>
              <a:t>Debate reflects desire to reduce the size and scope of government</a:t>
            </a:r>
          </a:p>
          <a:p>
            <a:pPr marL="742950" lvl="2" indent="-285750">
              <a:buFont typeface="Arial" panose="020B0604020202020204" pitchFamily="34" charset="0"/>
              <a:buChar char="•"/>
            </a:pPr>
            <a:r>
              <a:rPr lang="en-US" altLang="en-US" sz="2800" dirty="0"/>
              <a:t>Devolution: transfer of responsibility for government programs form nation to state and local and then to private sector</a:t>
            </a:r>
          </a:p>
          <a:p>
            <a:pPr marL="742950" lvl="2" indent="-285750">
              <a:buFont typeface="Arial" panose="020B0604020202020204" pitchFamily="34" charset="0"/>
              <a:buChar char="•"/>
            </a:pPr>
            <a:r>
              <a:rPr lang="en-US" altLang="en-US" sz="2800" dirty="0"/>
              <a:t>Republicans prefer state and local control</a:t>
            </a:r>
          </a:p>
          <a:p>
            <a:pPr marL="742950" lvl="2" indent="-285750">
              <a:buFont typeface="Arial" panose="020B0604020202020204" pitchFamily="34" charset="0"/>
              <a:buChar char="•"/>
            </a:pPr>
            <a:r>
              <a:rPr lang="en-US" altLang="en-US" sz="2800" dirty="0"/>
              <a:t>Democrats seek Washington-based solutions</a:t>
            </a:r>
          </a:p>
          <a:p>
            <a:pPr marL="742950" lvl="2" indent="-285750">
              <a:buFont typeface="Arial" panose="020B0604020202020204" pitchFamily="34" charset="0"/>
              <a:buChar char="•"/>
            </a:pPr>
            <a:r>
              <a:rPr lang="en-US" altLang="en-US" sz="2800" dirty="0"/>
              <a:t>Both parties press for national authority or defer to states in reality</a:t>
            </a:r>
          </a:p>
        </p:txBody>
      </p:sp>
    </p:spTree>
    <p:extLst>
      <p:ext uri="{BB962C8B-B14F-4D97-AF65-F5344CB8AC3E}">
        <p14:creationId xmlns:p14="http://schemas.microsoft.com/office/powerpoint/2010/main" val="20944947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9AC6BBC-1CD0-4C03-9CA6-6DF41F8A83A6}"/>
              </a:ext>
            </a:extLst>
          </p:cNvPr>
          <p:cNvSpPr>
            <a:spLocks noGrp="1"/>
          </p:cNvSpPr>
          <p:nvPr>
            <p:ph type="title"/>
          </p:nvPr>
        </p:nvSpPr>
        <p:spPr/>
        <p:txBody>
          <a:bodyPr/>
          <a:lstStyle/>
          <a:p>
            <a:r>
              <a:rPr lang="en-GB" dirty="0"/>
              <a:t>Issues in Federalism		</a:t>
            </a:r>
            <a:r>
              <a:rPr lang="en-GB" sz="1000" dirty="0"/>
              <a:t>3 </a:t>
            </a:r>
            <a:r>
              <a:rPr lang="en-GB" dirty="0"/>
              <a:t>	</a:t>
            </a:r>
            <a:endParaRPr lang="en-US" sz="1000" dirty="0"/>
          </a:p>
        </p:txBody>
      </p:sp>
      <p:sp>
        <p:nvSpPr>
          <p:cNvPr id="2" name="Content Placeholder 1">
            <a:extLst>
              <a:ext uri="{FF2B5EF4-FFF2-40B4-BE49-F238E27FC236}">
                <a16:creationId xmlns:a16="http://schemas.microsoft.com/office/drawing/2014/main" id="{11A3938A-332D-476D-B642-59A081FBE9B9}"/>
              </a:ext>
            </a:extLst>
          </p:cNvPr>
          <p:cNvSpPr>
            <a:spLocks noGrp="1"/>
          </p:cNvSpPr>
          <p:nvPr>
            <p:ph idx="1"/>
          </p:nvPr>
        </p:nvSpPr>
        <p:spPr/>
        <p:txBody>
          <a:bodyPr/>
          <a:lstStyle/>
          <a:p>
            <a:pPr marL="285750" lvl="1" indent="-285750">
              <a:spcBef>
                <a:spcPct val="20000"/>
              </a:spcBef>
              <a:buClrTx/>
              <a:buFontTx/>
              <a:buChar char="–"/>
            </a:pPr>
            <a:r>
              <a:rPr lang="en-US" dirty="0">
                <a:solidFill>
                  <a:srgbClr val="000000"/>
                </a:solidFill>
                <a:ea typeface="ＭＳ Ｐゴシック" charset="0"/>
              </a:rPr>
              <a:t>On Both Sides of the Issue</a:t>
            </a:r>
          </a:p>
          <a:p>
            <a:pPr marL="914400" lvl="2" indent="-457200">
              <a:spcBef>
                <a:spcPts val="1100"/>
              </a:spcBef>
              <a:buFont typeface="Arial" panose="020B0604020202020204" pitchFamily="34" charset="0"/>
              <a:buChar char="•"/>
            </a:pPr>
            <a:r>
              <a:rPr lang="en-US" altLang="en-US" sz="2800" dirty="0"/>
              <a:t>Both parties stray from party position regularly</a:t>
            </a:r>
          </a:p>
          <a:p>
            <a:pPr marL="914400" lvl="2" indent="-457200">
              <a:spcBef>
                <a:spcPts val="1100"/>
              </a:spcBef>
              <a:buFont typeface="Arial" panose="020B0604020202020204" pitchFamily="34" charset="0"/>
              <a:buChar char="•"/>
            </a:pPr>
            <a:r>
              <a:rPr lang="en-US" altLang="en-US" sz="2800" dirty="0"/>
              <a:t>Republicans criticized for being hard-hearted budget cutters-introduce new social policies</a:t>
            </a:r>
          </a:p>
          <a:p>
            <a:pPr marL="914400" lvl="2" indent="-457200">
              <a:spcBef>
                <a:spcPts val="1100"/>
              </a:spcBef>
              <a:buFont typeface="Arial" panose="020B0604020202020204" pitchFamily="34" charset="0"/>
              <a:buChar char="•"/>
            </a:pPr>
            <a:r>
              <a:rPr lang="en-US" altLang="en-US" sz="2800" dirty="0"/>
              <a:t>Democrats criticized for spending too much, rely more on state innovation</a:t>
            </a:r>
          </a:p>
          <a:p>
            <a:pPr marL="285750" lvl="1" indent="-285750">
              <a:spcBef>
                <a:spcPct val="20000"/>
              </a:spcBef>
              <a:buClrTx/>
              <a:buFontTx/>
              <a:buChar char="–"/>
            </a:pPr>
            <a:r>
              <a:rPr lang="en-US" dirty="0">
                <a:solidFill>
                  <a:srgbClr val="000000"/>
                </a:solidFill>
                <a:ea typeface="ＭＳ Ｐゴシック" charset="0"/>
              </a:rPr>
              <a:t>Our Three-Dimensional Political Chess</a:t>
            </a:r>
          </a:p>
          <a:p>
            <a:pPr marL="914400" lvl="2" indent="-457200">
              <a:spcBef>
                <a:spcPts val="1100"/>
              </a:spcBef>
              <a:buFont typeface="Arial" panose="020B0604020202020204" pitchFamily="34" charset="0"/>
              <a:buChar char="•"/>
            </a:pPr>
            <a:r>
              <a:rPr lang="en-US" altLang="en-US" sz="2800" dirty="0"/>
              <a:t>Conservatives want less federal government, liberals want more</a:t>
            </a:r>
          </a:p>
          <a:p>
            <a:pPr marL="914400" lvl="2" indent="-457200">
              <a:spcBef>
                <a:spcPts val="1100"/>
              </a:spcBef>
              <a:buFont typeface="Arial" panose="020B0604020202020204" pitchFamily="34" charset="0"/>
              <a:buChar char="•"/>
            </a:pPr>
            <a:r>
              <a:rPr lang="en-US" altLang="en-US" sz="2800" dirty="0"/>
              <a:t>Policy debate in Washington, 50 state capitals, and thousands of municipalities and governing agencies</a:t>
            </a:r>
          </a:p>
        </p:txBody>
      </p:sp>
    </p:spTree>
    <p:extLst>
      <p:ext uri="{BB962C8B-B14F-4D97-AF65-F5344CB8AC3E}">
        <p14:creationId xmlns:p14="http://schemas.microsoft.com/office/powerpoint/2010/main" val="3449245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title"/>
          </p:nvPr>
        </p:nvSpPr>
        <p:spPr/>
        <p:txBody>
          <a:bodyPr/>
          <a:lstStyle/>
          <a:p>
            <a:pPr eaLnBrk="1" hangingPunct="1"/>
            <a:r>
              <a:rPr lang="en-US" altLang="en-US" dirty="0">
                <a:ea typeface="ＭＳ Ｐゴシック" panose="020B0600070205080204" pitchFamily="34" charset="-128"/>
              </a:rPr>
              <a:t>Chapter 4  Federalism and Nationalism</a:t>
            </a:r>
          </a:p>
        </p:txBody>
      </p:sp>
      <p:sp>
        <p:nvSpPr>
          <p:cNvPr id="2" name="Content Placeholder 1">
            <a:extLst>
              <a:ext uri="{FF2B5EF4-FFF2-40B4-BE49-F238E27FC236}">
                <a16:creationId xmlns:a16="http://schemas.microsoft.com/office/drawing/2014/main" id="{6472B4F6-3EE1-4908-BB79-3A4480C0DC7F}"/>
              </a:ext>
            </a:extLst>
          </p:cNvPr>
          <p:cNvSpPr>
            <a:spLocks noGrp="1"/>
          </p:cNvSpPr>
          <p:nvPr>
            <p:ph idx="1"/>
          </p:nvPr>
        </p:nvSpPr>
        <p:spPr/>
        <p:txBody>
          <a:bodyPr/>
          <a:lstStyle/>
          <a:p>
            <a:pPr lvl="0"/>
            <a:r>
              <a:rPr lang="en-US" dirty="0"/>
              <a:t>In this chapter you will learn:</a:t>
            </a:r>
          </a:p>
          <a:p>
            <a:pPr marL="457200" indent="-457200">
              <a:spcBef>
                <a:spcPts val="1200"/>
              </a:spcBef>
              <a:buFont typeface="Arial" panose="020B0604020202020204" pitchFamily="34" charset="0"/>
              <a:buChar char="•"/>
            </a:pPr>
            <a:r>
              <a:rPr lang="en-US" altLang="en-US" sz="2800" dirty="0"/>
              <a:t>What federalism is</a:t>
            </a:r>
          </a:p>
          <a:p>
            <a:pPr marL="457200" indent="-457200">
              <a:spcBef>
                <a:spcPts val="1200"/>
              </a:spcBef>
              <a:buFont typeface="Arial" panose="020B0604020202020204" pitchFamily="34" charset="0"/>
              <a:buChar char="•"/>
            </a:pPr>
            <a:r>
              <a:rPr lang="en-US" altLang="en-US" sz="2800" dirty="0"/>
              <a:t>The strengths of federal and state governments</a:t>
            </a:r>
          </a:p>
          <a:p>
            <a:pPr marL="457200" indent="-457200">
              <a:spcBef>
                <a:spcPts val="1200"/>
              </a:spcBef>
              <a:buFont typeface="Arial" panose="020B0604020202020204" pitchFamily="34" charset="0"/>
              <a:buChar char="•"/>
            </a:pPr>
            <a:r>
              <a:rPr lang="en-US" altLang="en-US" sz="2800" dirty="0"/>
              <a:t>How federalism works—how it has evolved</a:t>
            </a:r>
          </a:p>
          <a:p>
            <a:pPr marL="457200" indent="-457200">
              <a:spcBef>
                <a:spcPts val="1200"/>
              </a:spcBef>
              <a:buFont typeface="Arial" panose="020B0604020202020204" pitchFamily="34" charset="0"/>
              <a:buChar char="•"/>
            </a:pPr>
            <a:r>
              <a:rPr lang="en-US" altLang="en-US" sz="2800" dirty="0"/>
              <a:t>Contemporary challenges of federalism</a:t>
            </a:r>
          </a:p>
          <a:p>
            <a:pPr marL="457200" indent="-457200">
              <a:spcBef>
                <a:spcPts val="1200"/>
              </a:spcBef>
              <a:buFont typeface="Arial" panose="020B0604020202020204" pitchFamily="34" charset="0"/>
              <a:buChar char="•"/>
            </a:pPr>
            <a:r>
              <a:rPr lang="en-US" altLang="en-US" sz="2800" dirty="0"/>
              <a:t>American nationalism and the conflicts that surround it</a:t>
            </a:r>
          </a:p>
          <a:p>
            <a:pPr marL="0" indent="0">
              <a:spcBef>
                <a:spcPts val="1200"/>
              </a:spcBef>
            </a:pPr>
            <a:endParaRPr lang="en-US" altLang="en-US" sz="2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9AC6BBC-1CD0-4C03-9CA6-6DF41F8A83A6}"/>
              </a:ext>
            </a:extLst>
          </p:cNvPr>
          <p:cNvSpPr>
            <a:spLocks noGrp="1"/>
          </p:cNvSpPr>
          <p:nvPr>
            <p:ph type="title"/>
          </p:nvPr>
        </p:nvSpPr>
        <p:spPr/>
        <p:txBody>
          <a:bodyPr/>
          <a:lstStyle/>
          <a:p>
            <a:r>
              <a:rPr lang="en-GB" dirty="0"/>
              <a:t>Federalism and the Courts</a:t>
            </a:r>
            <a:r>
              <a:rPr lang="en-GB" sz="1000" dirty="0"/>
              <a:t> </a:t>
            </a:r>
            <a:r>
              <a:rPr lang="en-GB" dirty="0"/>
              <a:t>		</a:t>
            </a:r>
            <a:endParaRPr lang="en-US" sz="1000" dirty="0"/>
          </a:p>
        </p:txBody>
      </p:sp>
      <p:sp>
        <p:nvSpPr>
          <p:cNvPr id="2" name="Content Placeholder 1">
            <a:extLst>
              <a:ext uri="{FF2B5EF4-FFF2-40B4-BE49-F238E27FC236}">
                <a16:creationId xmlns:a16="http://schemas.microsoft.com/office/drawing/2014/main" id="{11A3938A-332D-476D-B642-59A081FBE9B9}"/>
              </a:ext>
            </a:extLst>
          </p:cNvPr>
          <p:cNvSpPr>
            <a:spLocks noGrp="1"/>
          </p:cNvSpPr>
          <p:nvPr>
            <p:ph idx="1"/>
          </p:nvPr>
        </p:nvSpPr>
        <p:spPr/>
        <p:txBody>
          <a:bodyPr/>
          <a:lstStyle/>
          <a:p>
            <a:pPr marL="742950" lvl="1" indent="-280988"/>
            <a:r>
              <a:rPr lang="en-US" altLang="en-US" dirty="0"/>
              <a:t>Disputes about drawing a line where national power ends and states’ authority begins</a:t>
            </a:r>
          </a:p>
          <a:p>
            <a:pPr marL="742950" lvl="1" indent="-280988"/>
            <a:r>
              <a:rPr lang="en-US" altLang="en-US" dirty="0"/>
              <a:t>Favored national prerogative in early republic and then moved to favoring state and private corporations</a:t>
            </a:r>
          </a:p>
          <a:p>
            <a:pPr marL="742950" lvl="1" indent="-280988"/>
            <a:r>
              <a:rPr lang="en-US" altLang="en-US" dirty="0"/>
              <a:t>One explanation: party in power changed</a:t>
            </a:r>
          </a:p>
          <a:p>
            <a:pPr marL="742950" lvl="1" indent="-280988"/>
            <a:r>
              <a:rPr lang="en-US" altLang="en-US" dirty="0"/>
              <a:t>Current court shifting power from national government to the states</a:t>
            </a:r>
          </a:p>
          <a:p>
            <a:pPr marL="461963" lvl="1" indent="0" fontAlgn="auto">
              <a:spcAft>
                <a:spcPts val="0"/>
              </a:spcAft>
              <a:buNone/>
              <a:defRPr/>
            </a:pPr>
            <a:endParaRPr lang="en-US" altLang="en-US" sz="2800" dirty="0"/>
          </a:p>
        </p:txBody>
      </p:sp>
    </p:spTree>
    <p:extLst>
      <p:ext uri="{BB962C8B-B14F-4D97-AF65-F5344CB8AC3E}">
        <p14:creationId xmlns:p14="http://schemas.microsoft.com/office/powerpoint/2010/main" val="28162774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9AC6BBC-1CD0-4C03-9CA6-6DF41F8A83A6}"/>
              </a:ext>
            </a:extLst>
          </p:cNvPr>
          <p:cNvSpPr>
            <a:spLocks noGrp="1"/>
          </p:cNvSpPr>
          <p:nvPr>
            <p:ph type="title"/>
          </p:nvPr>
        </p:nvSpPr>
        <p:spPr/>
        <p:txBody>
          <a:bodyPr/>
          <a:lstStyle/>
          <a:p>
            <a:r>
              <a:rPr lang="en-GB" dirty="0"/>
              <a:t>Nationalism, American Style</a:t>
            </a:r>
            <a:endParaRPr lang="en-US" sz="1000" dirty="0"/>
          </a:p>
        </p:txBody>
      </p:sp>
      <p:sp>
        <p:nvSpPr>
          <p:cNvPr id="2" name="Content Placeholder 1">
            <a:extLst>
              <a:ext uri="{FF2B5EF4-FFF2-40B4-BE49-F238E27FC236}">
                <a16:creationId xmlns:a16="http://schemas.microsoft.com/office/drawing/2014/main" id="{11A3938A-332D-476D-B642-59A081FBE9B9}"/>
              </a:ext>
            </a:extLst>
          </p:cNvPr>
          <p:cNvSpPr>
            <a:spLocks noGrp="1"/>
          </p:cNvSpPr>
          <p:nvPr>
            <p:ph idx="1"/>
          </p:nvPr>
        </p:nvSpPr>
        <p:spPr/>
        <p:txBody>
          <a:bodyPr/>
          <a:lstStyle/>
          <a:p>
            <a:pPr marL="685800" lvl="2">
              <a:buFont typeface="Arial" panose="020B0604020202020204" pitchFamily="34" charset="0"/>
              <a:buChar char="•"/>
            </a:pPr>
            <a:r>
              <a:rPr lang="en-US" altLang="en-US" sz="2800" dirty="0"/>
              <a:t>American public’s sense of identity as Americans</a:t>
            </a:r>
          </a:p>
          <a:p>
            <a:pPr marL="1257300" lvl="3" indent="-342900">
              <a:buFont typeface="Wingdings" panose="05000000000000000000" pitchFamily="2" charset="2"/>
              <a:buChar char="ü"/>
            </a:pPr>
            <a:r>
              <a:rPr lang="en-US" altLang="en-US" sz="2400" dirty="0"/>
              <a:t>Helps maintain federal balance</a:t>
            </a:r>
          </a:p>
          <a:p>
            <a:pPr marL="1257300" lvl="3" indent="-342900">
              <a:buFont typeface="Wingdings" panose="05000000000000000000" pitchFamily="2" charset="2"/>
              <a:buChar char="ü"/>
            </a:pPr>
            <a:r>
              <a:rPr lang="en-US" altLang="en-US" sz="2400" dirty="0"/>
              <a:t>Can turn inward and exclude others</a:t>
            </a:r>
          </a:p>
          <a:p>
            <a:pPr marL="685800" lvl="2">
              <a:buFont typeface="Arial" panose="020B0604020202020204" pitchFamily="34" charset="0"/>
              <a:buChar char="•"/>
            </a:pPr>
            <a:r>
              <a:rPr lang="en-US" altLang="en-US" sz="2800" dirty="0"/>
              <a:t>Double-edged sword</a:t>
            </a:r>
          </a:p>
          <a:p>
            <a:pPr marL="1257300" lvl="3" indent="-342900">
              <a:buFont typeface="Wingdings" panose="05000000000000000000" pitchFamily="2" charset="2"/>
              <a:buChar char="ü"/>
            </a:pPr>
            <a:r>
              <a:rPr lang="en-US" altLang="en-US" sz="2400" dirty="0"/>
              <a:t>Mutual support and loyalty</a:t>
            </a:r>
          </a:p>
          <a:p>
            <a:pPr marL="1257300" lvl="3" indent="-342900">
              <a:buFont typeface="Wingdings" panose="05000000000000000000" pitchFamily="2" charset="2"/>
              <a:buChar char="ü"/>
            </a:pPr>
            <a:r>
              <a:rPr lang="en-US" altLang="en-US" sz="2400" dirty="0"/>
              <a:t>Strict boundaries around who counts as an American</a:t>
            </a:r>
          </a:p>
          <a:p>
            <a:pPr marL="461963" lvl="1" indent="0" fontAlgn="auto">
              <a:spcAft>
                <a:spcPts val="0"/>
              </a:spcAft>
              <a:buNone/>
              <a:defRPr/>
            </a:pPr>
            <a:endParaRPr lang="en-US" altLang="en-US" sz="2800" dirty="0"/>
          </a:p>
        </p:txBody>
      </p:sp>
    </p:spTree>
    <p:extLst>
      <p:ext uri="{BB962C8B-B14F-4D97-AF65-F5344CB8AC3E}">
        <p14:creationId xmlns:p14="http://schemas.microsoft.com/office/powerpoint/2010/main" val="13543890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9AC6BBC-1CD0-4C03-9CA6-6DF41F8A83A6}"/>
              </a:ext>
            </a:extLst>
          </p:cNvPr>
          <p:cNvSpPr>
            <a:spLocks noGrp="1"/>
          </p:cNvSpPr>
          <p:nvPr>
            <p:ph type="title"/>
          </p:nvPr>
        </p:nvSpPr>
        <p:spPr/>
        <p:txBody>
          <a:bodyPr/>
          <a:lstStyle/>
          <a:p>
            <a:r>
              <a:rPr lang="en-GB" dirty="0"/>
              <a:t>Nationalism, American Style			</a:t>
            </a:r>
            <a:r>
              <a:rPr lang="en-GB" sz="1000" dirty="0"/>
              <a:t>2</a:t>
            </a:r>
            <a:endParaRPr lang="en-US" sz="1000" dirty="0"/>
          </a:p>
        </p:txBody>
      </p:sp>
      <p:sp>
        <p:nvSpPr>
          <p:cNvPr id="2" name="Content Placeholder 1">
            <a:extLst>
              <a:ext uri="{FF2B5EF4-FFF2-40B4-BE49-F238E27FC236}">
                <a16:creationId xmlns:a16="http://schemas.microsoft.com/office/drawing/2014/main" id="{11A3938A-332D-476D-B642-59A081FBE9B9}"/>
              </a:ext>
            </a:extLst>
          </p:cNvPr>
          <p:cNvSpPr>
            <a:spLocks noGrp="1"/>
          </p:cNvSpPr>
          <p:nvPr>
            <p:ph idx="1"/>
          </p:nvPr>
        </p:nvSpPr>
        <p:spPr/>
        <p:txBody>
          <a:bodyPr/>
          <a:lstStyle/>
          <a:p>
            <a:pPr marL="285750" lvl="1" indent="-285750">
              <a:spcBef>
                <a:spcPct val="20000"/>
              </a:spcBef>
              <a:buClrTx/>
              <a:buFontTx/>
              <a:buChar char="–"/>
            </a:pPr>
            <a:r>
              <a:rPr lang="en-US" dirty="0">
                <a:solidFill>
                  <a:srgbClr val="000000"/>
                </a:solidFill>
                <a:ea typeface="ＭＳ Ｐゴシック" charset="0"/>
              </a:rPr>
              <a:t>America’s Weak National Government</a:t>
            </a:r>
          </a:p>
          <a:p>
            <a:pPr marL="742950" lvl="3" indent="-285750"/>
            <a:r>
              <a:rPr lang="en-US" altLang="en-US" sz="2800" dirty="0"/>
              <a:t>Strong nationalism linked to weak governing institutions</a:t>
            </a:r>
          </a:p>
          <a:p>
            <a:pPr marL="742950" lvl="3" indent="-285750"/>
            <a:r>
              <a:rPr lang="en-US" altLang="en-US" sz="2800" dirty="0"/>
              <a:t>Strength measured by three main principles</a:t>
            </a:r>
          </a:p>
          <a:p>
            <a:pPr marL="1143000" lvl="4">
              <a:buFont typeface="Wingdings" panose="05000000000000000000" pitchFamily="2" charset="2"/>
              <a:buChar char="ü"/>
            </a:pPr>
            <a:r>
              <a:rPr lang="en-US" altLang="en-US" sz="2400" dirty="0"/>
              <a:t>Size</a:t>
            </a:r>
          </a:p>
          <a:p>
            <a:pPr marL="1143000" lvl="4">
              <a:buFont typeface="Wingdings" panose="05000000000000000000" pitchFamily="2" charset="2"/>
              <a:buChar char="ü"/>
            </a:pPr>
            <a:r>
              <a:rPr lang="en-US" altLang="en-US" sz="2400" dirty="0"/>
              <a:t>Authority</a:t>
            </a:r>
          </a:p>
          <a:p>
            <a:pPr marL="1143000" lvl="4">
              <a:buFont typeface="Wingdings" panose="05000000000000000000" pitchFamily="2" charset="2"/>
              <a:buChar char="ü"/>
            </a:pPr>
            <a:r>
              <a:rPr lang="en-US" altLang="en-US" sz="2400" dirty="0"/>
              <a:t>Independence</a:t>
            </a:r>
          </a:p>
          <a:p>
            <a:pPr marL="461963" lvl="1" indent="0" fontAlgn="auto">
              <a:spcAft>
                <a:spcPts val="0"/>
              </a:spcAft>
              <a:buNone/>
              <a:defRPr/>
            </a:pPr>
            <a:endParaRPr lang="en-US" altLang="en-US" sz="2800" dirty="0"/>
          </a:p>
        </p:txBody>
      </p:sp>
    </p:spTree>
    <p:extLst>
      <p:ext uri="{BB962C8B-B14F-4D97-AF65-F5344CB8AC3E}">
        <p14:creationId xmlns:p14="http://schemas.microsoft.com/office/powerpoint/2010/main" val="5586549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9AC6BBC-1CD0-4C03-9CA6-6DF41F8A83A6}"/>
              </a:ext>
            </a:extLst>
          </p:cNvPr>
          <p:cNvSpPr>
            <a:spLocks noGrp="1"/>
          </p:cNvSpPr>
          <p:nvPr>
            <p:ph type="title"/>
          </p:nvPr>
        </p:nvSpPr>
        <p:spPr/>
        <p:txBody>
          <a:bodyPr/>
          <a:lstStyle/>
          <a:p>
            <a:r>
              <a:rPr lang="en-GB" dirty="0"/>
              <a:t>Nationalism, American Style			</a:t>
            </a:r>
            <a:r>
              <a:rPr lang="en-GB" sz="1000" dirty="0"/>
              <a:t>3</a:t>
            </a:r>
            <a:endParaRPr lang="en-US" sz="1000" dirty="0"/>
          </a:p>
        </p:txBody>
      </p:sp>
      <p:sp>
        <p:nvSpPr>
          <p:cNvPr id="2" name="Content Placeholder 1">
            <a:extLst>
              <a:ext uri="{FF2B5EF4-FFF2-40B4-BE49-F238E27FC236}">
                <a16:creationId xmlns:a16="http://schemas.microsoft.com/office/drawing/2014/main" id="{11A3938A-332D-476D-B642-59A081FBE9B9}"/>
              </a:ext>
            </a:extLst>
          </p:cNvPr>
          <p:cNvSpPr>
            <a:spLocks noGrp="1"/>
          </p:cNvSpPr>
          <p:nvPr>
            <p:ph idx="1"/>
          </p:nvPr>
        </p:nvSpPr>
        <p:spPr/>
        <p:txBody>
          <a:bodyPr/>
          <a:lstStyle/>
          <a:p>
            <a:pPr marL="285750" lvl="1" indent="-285750">
              <a:spcBef>
                <a:spcPct val="20000"/>
              </a:spcBef>
              <a:buClrTx/>
              <a:buFontTx/>
              <a:buChar char="–"/>
            </a:pPr>
            <a:r>
              <a:rPr lang="en-US" dirty="0">
                <a:solidFill>
                  <a:srgbClr val="000000"/>
                </a:solidFill>
                <a:ea typeface="ＭＳ Ｐゴシック" charset="0"/>
              </a:rPr>
              <a:t>Size</a:t>
            </a:r>
          </a:p>
          <a:p>
            <a:pPr marL="914400" lvl="3" indent="-457200">
              <a:buFont typeface="Arial" panose="020B0604020202020204" pitchFamily="34" charset="0"/>
              <a:buChar char="•"/>
            </a:pPr>
            <a:r>
              <a:rPr lang="en-US" altLang="en-US" sz="2800" dirty="0"/>
              <a:t>Many years American government smaller</a:t>
            </a:r>
            <a:endParaRPr lang="en-US" altLang="en-US" dirty="0"/>
          </a:p>
          <a:p>
            <a:pPr marL="914400" lvl="3" indent="-457200">
              <a:buFont typeface="Arial" panose="020B0604020202020204" pitchFamily="34" charset="0"/>
              <a:buChar char="•"/>
            </a:pPr>
            <a:r>
              <a:rPr lang="en-US" altLang="en-US" sz="2800" dirty="0"/>
              <a:t>Grew during World War I, Great Depression, World War II, Cold War, Great Society of the 1960s</a:t>
            </a:r>
          </a:p>
          <a:p>
            <a:pPr marL="285750" lvl="1" indent="-285750">
              <a:spcBef>
                <a:spcPct val="20000"/>
              </a:spcBef>
              <a:buClrTx/>
              <a:buFontTx/>
              <a:buChar char="–"/>
            </a:pPr>
            <a:r>
              <a:rPr lang="en-US" dirty="0">
                <a:solidFill>
                  <a:srgbClr val="000000"/>
                </a:solidFill>
                <a:ea typeface="ＭＳ Ｐゴシック" charset="0"/>
              </a:rPr>
              <a:t>Authority</a:t>
            </a:r>
          </a:p>
          <a:p>
            <a:pPr marL="914400" lvl="3" indent="-471488">
              <a:buFont typeface="Arial" panose="020B0604020202020204" pitchFamily="34" charset="0"/>
              <a:buChar char="•"/>
            </a:pPr>
            <a:r>
              <a:rPr lang="en-US" altLang="en-US" sz="2800" dirty="0"/>
              <a:t>Mid-nineteenth century nations had powerful and efficient national bureaucracies, civil service</a:t>
            </a:r>
            <a:endParaRPr lang="en-US" altLang="en-US" dirty="0"/>
          </a:p>
          <a:p>
            <a:pPr marL="914400" lvl="3" indent="-471488">
              <a:buFont typeface="Arial" panose="020B0604020202020204" pitchFamily="34" charset="0"/>
              <a:buChar char="•"/>
            </a:pPr>
            <a:r>
              <a:rPr lang="en-US" altLang="en-US" sz="2800" dirty="0"/>
              <a:t>American government did not have a strong central bureaucracy</a:t>
            </a:r>
            <a:endParaRPr lang="en-US" altLang="en-US" dirty="0"/>
          </a:p>
          <a:p>
            <a:pPr marL="914400" lvl="3" indent="-471488">
              <a:buFont typeface="Arial" panose="020B0604020202020204" pitchFamily="34" charset="0"/>
              <a:buChar char="•"/>
            </a:pPr>
            <a:r>
              <a:rPr lang="en-US" altLang="en-US" sz="2800" dirty="0"/>
              <a:t>American civic voluntarism: citizens participate in public life without government incentives or coercion</a:t>
            </a:r>
            <a:endParaRPr lang="en-US" altLang="en-US" dirty="0"/>
          </a:p>
          <a:p>
            <a:pPr marL="457200" lvl="3" indent="0">
              <a:buNone/>
            </a:pPr>
            <a:endParaRPr lang="en-US" altLang="en-US" dirty="0"/>
          </a:p>
          <a:p>
            <a:pPr marL="461963" lvl="1" indent="0" fontAlgn="auto">
              <a:spcAft>
                <a:spcPts val="0"/>
              </a:spcAft>
              <a:buNone/>
              <a:defRPr/>
            </a:pPr>
            <a:endParaRPr lang="en-US" altLang="en-US" sz="2800" dirty="0"/>
          </a:p>
        </p:txBody>
      </p:sp>
    </p:spTree>
    <p:extLst>
      <p:ext uri="{BB962C8B-B14F-4D97-AF65-F5344CB8AC3E}">
        <p14:creationId xmlns:p14="http://schemas.microsoft.com/office/powerpoint/2010/main" val="3008881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9AC6BBC-1CD0-4C03-9CA6-6DF41F8A83A6}"/>
              </a:ext>
            </a:extLst>
          </p:cNvPr>
          <p:cNvSpPr>
            <a:spLocks noGrp="1"/>
          </p:cNvSpPr>
          <p:nvPr>
            <p:ph type="title"/>
          </p:nvPr>
        </p:nvSpPr>
        <p:spPr/>
        <p:txBody>
          <a:bodyPr/>
          <a:lstStyle/>
          <a:p>
            <a:r>
              <a:rPr lang="en-GB" dirty="0"/>
              <a:t>Nationalism, American Style			</a:t>
            </a:r>
            <a:r>
              <a:rPr lang="en-GB" sz="1000" dirty="0"/>
              <a:t>4</a:t>
            </a:r>
            <a:endParaRPr lang="en-US" sz="1000" dirty="0"/>
          </a:p>
        </p:txBody>
      </p:sp>
      <p:sp>
        <p:nvSpPr>
          <p:cNvPr id="2" name="Content Placeholder 1">
            <a:extLst>
              <a:ext uri="{FF2B5EF4-FFF2-40B4-BE49-F238E27FC236}">
                <a16:creationId xmlns:a16="http://schemas.microsoft.com/office/drawing/2014/main" id="{11A3938A-332D-476D-B642-59A081FBE9B9}"/>
              </a:ext>
            </a:extLst>
          </p:cNvPr>
          <p:cNvSpPr>
            <a:spLocks noGrp="1"/>
          </p:cNvSpPr>
          <p:nvPr>
            <p:ph idx="1"/>
          </p:nvPr>
        </p:nvSpPr>
        <p:spPr/>
        <p:txBody>
          <a:bodyPr/>
          <a:lstStyle/>
          <a:p>
            <a:pPr marL="285750" lvl="1" indent="-285750">
              <a:spcBef>
                <a:spcPct val="20000"/>
              </a:spcBef>
              <a:buClrTx/>
              <a:buFontTx/>
              <a:buChar char="–"/>
            </a:pPr>
            <a:r>
              <a:rPr lang="en-US" dirty="0">
                <a:solidFill>
                  <a:srgbClr val="000000"/>
                </a:solidFill>
                <a:ea typeface="ＭＳ Ｐゴシック" charset="0"/>
              </a:rPr>
              <a:t>Independence</a:t>
            </a:r>
          </a:p>
          <a:p>
            <a:pPr marL="914400" lvl="3" indent="-457200">
              <a:buFont typeface="Arial" panose="020B0604020202020204" pitchFamily="34" charset="0"/>
              <a:buChar char="•"/>
            </a:pPr>
            <a:r>
              <a:rPr lang="en-US" altLang="en-US" sz="2800" dirty="0"/>
              <a:t>Separate and divide governing power </a:t>
            </a:r>
            <a:endParaRPr lang="en-US" altLang="en-US" dirty="0"/>
          </a:p>
          <a:p>
            <a:pPr marL="914400" lvl="3" indent="-457200">
              <a:buFont typeface="Arial" panose="020B0604020202020204" pitchFamily="34" charset="0"/>
              <a:buChar char="•"/>
            </a:pPr>
            <a:r>
              <a:rPr lang="en-US" altLang="en-US" sz="2800" dirty="0"/>
              <a:t>Vertical dimension, power shared among different levels of government</a:t>
            </a:r>
            <a:endParaRPr lang="en-US" altLang="en-US" dirty="0"/>
          </a:p>
          <a:p>
            <a:pPr marL="914400" lvl="3" indent="-457200">
              <a:buFont typeface="Arial" panose="020B0604020202020204" pitchFamily="34" charset="0"/>
              <a:buChar char="•"/>
            </a:pPr>
            <a:r>
              <a:rPr lang="en-US" altLang="en-US" sz="2800" dirty="0"/>
              <a:t>Each level has internal checks </a:t>
            </a:r>
            <a:endParaRPr lang="en-US" altLang="en-US" dirty="0"/>
          </a:p>
          <a:p>
            <a:pPr marL="914400" lvl="3" indent="-457200">
              <a:buFont typeface="Arial" panose="020B0604020202020204" pitchFamily="34" charset="0"/>
              <a:buChar char="•"/>
            </a:pPr>
            <a:r>
              <a:rPr lang="en-US" altLang="en-US" sz="2800" dirty="0"/>
              <a:t>Checks and balances at every level</a:t>
            </a:r>
            <a:endParaRPr lang="en-US" altLang="en-US" dirty="0"/>
          </a:p>
        </p:txBody>
      </p:sp>
    </p:spTree>
    <p:extLst>
      <p:ext uri="{BB962C8B-B14F-4D97-AF65-F5344CB8AC3E}">
        <p14:creationId xmlns:p14="http://schemas.microsoft.com/office/powerpoint/2010/main" val="2627934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9AC6BBC-1CD0-4C03-9CA6-6DF41F8A83A6}"/>
              </a:ext>
            </a:extLst>
          </p:cNvPr>
          <p:cNvSpPr>
            <a:spLocks noGrp="1"/>
          </p:cNvSpPr>
          <p:nvPr>
            <p:ph type="title"/>
          </p:nvPr>
        </p:nvSpPr>
        <p:spPr/>
        <p:txBody>
          <a:bodyPr/>
          <a:lstStyle/>
          <a:p>
            <a:r>
              <a:rPr lang="en-GB" dirty="0"/>
              <a:t>Forging Federalism		</a:t>
            </a:r>
            <a:endParaRPr lang="en-US" dirty="0"/>
          </a:p>
        </p:txBody>
      </p:sp>
      <p:sp>
        <p:nvSpPr>
          <p:cNvPr id="2" name="Content Placeholder 1">
            <a:extLst>
              <a:ext uri="{FF2B5EF4-FFF2-40B4-BE49-F238E27FC236}">
                <a16:creationId xmlns:a16="http://schemas.microsoft.com/office/drawing/2014/main" id="{11A3938A-332D-476D-B642-59A081FBE9B9}"/>
              </a:ext>
            </a:extLst>
          </p:cNvPr>
          <p:cNvSpPr>
            <a:spLocks noGrp="1"/>
          </p:cNvSpPr>
          <p:nvPr>
            <p:ph idx="1"/>
          </p:nvPr>
        </p:nvSpPr>
        <p:spPr/>
        <p:txBody>
          <a:bodyPr/>
          <a:lstStyle/>
          <a:p>
            <a:pPr marL="285750" lvl="1" indent="-285750">
              <a:spcBef>
                <a:spcPct val="20000"/>
              </a:spcBef>
              <a:buClrTx/>
              <a:buFontTx/>
              <a:buChar char="–"/>
            </a:pPr>
            <a:r>
              <a:rPr lang="en-US" dirty="0">
                <a:solidFill>
                  <a:srgbClr val="000000"/>
                </a:solidFill>
                <a:ea typeface="ＭＳ Ｐゴシック" charset="0"/>
              </a:rPr>
              <a:t>Two Choices in 1776</a:t>
            </a:r>
          </a:p>
          <a:p>
            <a:pPr lvl="2">
              <a:buFont typeface="Arial" panose="020B0604020202020204" pitchFamily="34" charset="0"/>
              <a:buChar char="•"/>
            </a:pPr>
            <a:r>
              <a:rPr lang="en-US" altLang="en-US" sz="2800" dirty="0"/>
              <a:t>Unitary governments</a:t>
            </a:r>
          </a:p>
          <a:p>
            <a:pPr lvl="3">
              <a:buFont typeface="Arial" panose="020B0604020202020204" pitchFamily="34" charset="0"/>
              <a:buChar char="•"/>
            </a:pPr>
            <a:r>
              <a:rPr lang="en-US" altLang="en-US" sz="2400" dirty="0"/>
              <a:t>Most common during colonial times</a:t>
            </a:r>
          </a:p>
          <a:p>
            <a:pPr lvl="3">
              <a:spcBef>
                <a:spcPts val="600"/>
              </a:spcBef>
              <a:buFont typeface="Arial" panose="020B0604020202020204" pitchFamily="34" charset="0"/>
              <a:buChar char="•"/>
            </a:pPr>
            <a:r>
              <a:rPr lang="en-US" altLang="en-US" sz="2400" dirty="0"/>
              <a:t>National polity governed as a single unit</a:t>
            </a:r>
          </a:p>
          <a:p>
            <a:pPr lvl="3">
              <a:spcBef>
                <a:spcPts val="600"/>
              </a:spcBef>
              <a:buFont typeface="Arial" panose="020B0604020202020204" pitchFamily="34" charset="0"/>
              <a:buChar char="•"/>
            </a:pPr>
            <a:r>
              <a:rPr lang="en-US" altLang="en-US" sz="2400" dirty="0"/>
              <a:t>Central government exercised political authority</a:t>
            </a:r>
          </a:p>
          <a:p>
            <a:pPr lvl="2">
              <a:buFont typeface="Arial" panose="020B0604020202020204" pitchFamily="34" charset="0"/>
              <a:buChar char="•"/>
            </a:pPr>
            <a:r>
              <a:rPr lang="en-US" altLang="en-US" sz="2800" dirty="0"/>
              <a:t>Confederation</a:t>
            </a:r>
          </a:p>
          <a:p>
            <a:pPr lvl="3">
              <a:buFont typeface="Arial" panose="020B0604020202020204" pitchFamily="34" charset="0"/>
              <a:buChar char="•"/>
            </a:pPr>
            <a:r>
              <a:rPr lang="en-US" altLang="en-US" sz="2400" dirty="0"/>
              <a:t>Power in the states</a:t>
            </a:r>
          </a:p>
          <a:p>
            <a:pPr lvl="3">
              <a:spcBef>
                <a:spcPts val="600"/>
              </a:spcBef>
              <a:buFont typeface="Arial" panose="020B0604020202020204" pitchFamily="34" charset="0"/>
              <a:buChar char="•"/>
            </a:pPr>
            <a:r>
              <a:rPr lang="en-US" altLang="en-US" sz="2400" dirty="0"/>
              <a:t>Weak central authority provides common defense or economic benefits</a:t>
            </a:r>
          </a:p>
          <a:p>
            <a:pPr lvl="3">
              <a:spcBef>
                <a:spcPts val="600"/>
              </a:spcBef>
              <a:buFont typeface="Arial" panose="020B0604020202020204" pitchFamily="34" charset="0"/>
              <a:buChar char="•"/>
            </a:pPr>
            <a:r>
              <a:rPr lang="en-US" altLang="en-US" sz="2400" dirty="0"/>
              <a:t>Americans tried under Articles of Confederation</a:t>
            </a:r>
          </a:p>
          <a:p>
            <a:pPr marL="866775" lvl="1" indent="0">
              <a:buNone/>
            </a:pPr>
            <a:endParaRPr lang="en-US" altLang="en-US" dirty="0"/>
          </a:p>
        </p:txBody>
      </p:sp>
    </p:spTree>
    <p:extLst>
      <p:ext uri="{BB962C8B-B14F-4D97-AF65-F5344CB8AC3E}">
        <p14:creationId xmlns:p14="http://schemas.microsoft.com/office/powerpoint/2010/main" val="39534799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9AC6BBC-1CD0-4C03-9CA6-6DF41F8A83A6}"/>
              </a:ext>
            </a:extLst>
          </p:cNvPr>
          <p:cNvSpPr>
            <a:spLocks noGrp="1"/>
          </p:cNvSpPr>
          <p:nvPr>
            <p:ph type="title"/>
          </p:nvPr>
        </p:nvSpPr>
        <p:spPr/>
        <p:txBody>
          <a:bodyPr/>
          <a:lstStyle/>
          <a:p>
            <a:r>
              <a:rPr lang="en-GB" dirty="0"/>
              <a:t>Figure 4.1</a:t>
            </a:r>
            <a:endParaRPr lang="en-US" sz="1000" dirty="0"/>
          </a:p>
        </p:txBody>
      </p:sp>
      <p:pic>
        <p:nvPicPr>
          <p:cNvPr id="5" name="Content Placeholder 4" descr="A bar graph shows the percentage of trust in different levels of government: federal government, 18 percent; state government, 62 percent; and local government, 70 percent." title="FIGURE 4.1 Trust in government gets stronger as government gets closer to the public. (Gallup)">
            <a:extLst>
              <a:ext uri="{FF2B5EF4-FFF2-40B4-BE49-F238E27FC236}">
                <a16:creationId xmlns:a16="http://schemas.microsoft.com/office/drawing/2014/main" id="{32BEA6A8-8D20-4844-8D65-18B16165C9EB}"/>
              </a:ext>
            </a:extLst>
          </p:cNvPr>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505200" y="948520"/>
            <a:ext cx="4798541" cy="5299880"/>
          </a:xfrm>
          <a:prstGeom prst="rect">
            <a:avLst/>
          </a:prstGeom>
        </p:spPr>
      </p:pic>
    </p:spTree>
    <p:extLst>
      <p:ext uri="{BB962C8B-B14F-4D97-AF65-F5344CB8AC3E}">
        <p14:creationId xmlns:p14="http://schemas.microsoft.com/office/powerpoint/2010/main" val="8176517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9AC6BBC-1CD0-4C03-9CA6-6DF41F8A83A6}"/>
              </a:ext>
            </a:extLst>
          </p:cNvPr>
          <p:cNvSpPr>
            <a:spLocks noGrp="1"/>
          </p:cNvSpPr>
          <p:nvPr>
            <p:ph type="title"/>
          </p:nvPr>
        </p:nvSpPr>
        <p:spPr/>
        <p:txBody>
          <a:bodyPr/>
          <a:lstStyle/>
          <a:p>
            <a:r>
              <a:rPr lang="en-GB" dirty="0"/>
              <a:t>Forging Federalism			</a:t>
            </a:r>
            <a:r>
              <a:rPr lang="en-GB" sz="1000" dirty="0"/>
              <a:t>2</a:t>
            </a:r>
            <a:endParaRPr lang="en-US" sz="1000" dirty="0"/>
          </a:p>
        </p:txBody>
      </p:sp>
      <p:sp>
        <p:nvSpPr>
          <p:cNvPr id="2" name="Content Placeholder 1">
            <a:extLst>
              <a:ext uri="{FF2B5EF4-FFF2-40B4-BE49-F238E27FC236}">
                <a16:creationId xmlns:a16="http://schemas.microsoft.com/office/drawing/2014/main" id="{11A3938A-332D-476D-B642-59A081FBE9B9}"/>
              </a:ext>
            </a:extLst>
          </p:cNvPr>
          <p:cNvSpPr>
            <a:spLocks noGrp="1"/>
          </p:cNvSpPr>
          <p:nvPr>
            <p:ph idx="1"/>
          </p:nvPr>
        </p:nvSpPr>
        <p:spPr/>
        <p:txBody>
          <a:bodyPr/>
          <a:lstStyle/>
          <a:p>
            <a:pPr marL="285750" lvl="1" indent="-285750">
              <a:spcBef>
                <a:spcPct val="20000"/>
              </a:spcBef>
              <a:buClrTx/>
              <a:buFontTx/>
              <a:buChar char="–"/>
            </a:pPr>
            <a:r>
              <a:rPr lang="en-US" dirty="0">
                <a:solidFill>
                  <a:srgbClr val="000000"/>
                </a:solidFill>
                <a:ea typeface="ＭＳ Ｐゴシック" charset="0"/>
              </a:rPr>
              <a:t>Constitutional Convention Delegates Devised a New Government: Federal System</a:t>
            </a:r>
          </a:p>
          <a:p>
            <a:pPr marL="685800" lvl="2">
              <a:buFont typeface="Arial" panose="020B0604020202020204" pitchFamily="34" charset="0"/>
              <a:buChar char="•"/>
            </a:pPr>
            <a:r>
              <a:rPr lang="en-US" altLang="en-US" dirty="0"/>
              <a:t>Power divided between national and state governments</a:t>
            </a:r>
          </a:p>
          <a:p>
            <a:pPr marL="685800" lvl="2">
              <a:buFont typeface="Arial" panose="020B0604020202020204" pitchFamily="34" charset="0"/>
              <a:buChar char="•"/>
            </a:pPr>
            <a:r>
              <a:rPr lang="en-US" altLang="en-US" dirty="0"/>
              <a:t>Conflict is built into the system</a:t>
            </a:r>
          </a:p>
          <a:p>
            <a:pPr marL="685800" lvl="2">
              <a:buFont typeface="Arial" panose="020B0604020202020204" pitchFamily="34" charset="0"/>
              <a:buChar char="•"/>
            </a:pPr>
            <a:r>
              <a:rPr lang="en-US" altLang="en-US" dirty="0"/>
              <a:t>United States has many layers making it more difficult</a:t>
            </a:r>
          </a:p>
        </p:txBody>
      </p:sp>
    </p:spTree>
    <p:extLst>
      <p:ext uri="{BB962C8B-B14F-4D97-AF65-F5344CB8AC3E}">
        <p14:creationId xmlns:p14="http://schemas.microsoft.com/office/powerpoint/2010/main" val="751742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9AC6BBC-1CD0-4C03-9CA6-6DF41F8A83A6}"/>
              </a:ext>
            </a:extLst>
          </p:cNvPr>
          <p:cNvSpPr>
            <a:spLocks noGrp="1"/>
          </p:cNvSpPr>
          <p:nvPr>
            <p:ph type="title"/>
          </p:nvPr>
        </p:nvSpPr>
        <p:spPr/>
        <p:txBody>
          <a:bodyPr/>
          <a:lstStyle/>
          <a:p>
            <a:r>
              <a:rPr lang="en-GB" dirty="0"/>
              <a:t>Who Holds Government Authority?</a:t>
            </a:r>
            <a:endParaRPr lang="en-US" sz="1000" dirty="0"/>
          </a:p>
        </p:txBody>
      </p:sp>
      <p:sp>
        <p:nvSpPr>
          <p:cNvPr id="2" name="Content Placeholder 1">
            <a:extLst>
              <a:ext uri="{FF2B5EF4-FFF2-40B4-BE49-F238E27FC236}">
                <a16:creationId xmlns:a16="http://schemas.microsoft.com/office/drawing/2014/main" id="{11A3938A-332D-476D-B642-59A081FBE9B9}"/>
              </a:ext>
            </a:extLst>
          </p:cNvPr>
          <p:cNvSpPr>
            <a:spLocks noGrp="1"/>
          </p:cNvSpPr>
          <p:nvPr>
            <p:ph idx="1"/>
          </p:nvPr>
        </p:nvSpPr>
        <p:spPr/>
        <p:txBody>
          <a:bodyPr/>
          <a:lstStyle/>
          <a:p>
            <a:pPr marL="219075" lvl="1" fontAlgn="auto">
              <a:spcAft>
                <a:spcPts val="0"/>
              </a:spcAft>
              <a:buFont typeface="Arial" panose="020B0604020202020204" pitchFamily="34" charset="0"/>
              <a:buChar char="–"/>
              <a:defRPr/>
            </a:pPr>
            <a:r>
              <a:rPr lang="en-US" dirty="0">
                <a:solidFill>
                  <a:srgbClr val="000000"/>
                </a:solidFill>
                <a:ea typeface="ＭＳ Ｐゴシック" charset="0"/>
              </a:rPr>
              <a:t>Most Important Issue in Federalism: Who Decides What</a:t>
            </a:r>
          </a:p>
          <a:p>
            <a:pPr marL="219075" lvl="1" fontAlgn="auto">
              <a:spcAft>
                <a:spcPts val="0"/>
              </a:spcAft>
              <a:buFont typeface="Arial" panose="020B0604020202020204" pitchFamily="34" charset="0"/>
              <a:buChar char="–"/>
              <a:defRPr/>
            </a:pPr>
            <a:r>
              <a:rPr lang="en-US" dirty="0">
                <a:solidFill>
                  <a:srgbClr val="000000"/>
                </a:solidFill>
                <a:ea typeface="ＭＳ Ｐゴシック" charset="0"/>
              </a:rPr>
              <a:t>Advantages of State-Level Policy</a:t>
            </a:r>
            <a:endParaRPr lang="en-US" altLang="en-US" dirty="0"/>
          </a:p>
          <a:p>
            <a:pPr marL="685800" lvl="2">
              <a:buFont typeface="Arial" panose="020B0604020202020204" pitchFamily="34" charset="0"/>
              <a:buChar char="•"/>
              <a:tabLst>
                <a:tab pos="1143000" algn="l"/>
              </a:tabLst>
            </a:pPr>
            <a:r>
              <a:rPr lang="en-US" altLang="en-US" sz="2800" dirty="0"/>
              <a:t>States more responsive to citizen needs and desires</a:t>
            </a:r>
          </a:p>
          <a:p>
            <a:pPr marL="685800" lvl="2">
              <a:buFont typeface="Arial" panose="020B0604020202020204" pitchFamily="34" charset="0"/>
              <a:buChar char="•"/>
              <a:tabLst>
                <a:tab pos="1143000" algn="l"/>
              </a:tabLst>
            </a:pPr>
            <a:r>
              <a:rPr lang="en-US" altLang="en-US" sz="2800" dirty="0"/>
              <a:t>States offer more protection for individual rights</a:t>
            </a:r>
          </a:p>
          <a:p>
            <a:pPr marL="685800" lvl="2">
              <a:buFont typeface="Arial" panose="020B0604020202020204" pitchFamily="34" charset="0"/>
              <a:buChar char="•"/>
              <a:tabLst>
                <a:tab pos="1143000" algn="l"/>
              </a:tabLst>
            </a:pPr>
            <a:r>
              <a:rPr lang="en-US" altLang="en-US" sz="2800" dirty="0"/>
              <a:t>Federalism fosters political innovation</a:t>
            </a:r>
          </a:p>
          <a:p>
            <a:pPr marL="685800" lvl="2">
              <a:buFont typeface="Arial" panose="020B0604020202020204" pitchFamily="34" charset="0"/>
              <a:buChar char="•"/>
              <a:tabLst>
                <a:tab pos="1143000" algn="l"/>
              </a:tabLst>
            </a:pPr>
            <a:r>
              <a:rPr lang="en-US" altLang="en-US" sz="2800" dirty="0"/>
              <a:t>Federalism gives people more choices</a:t>
            </a:r>
          </a:p>
          <a:p>
            <a:pPr marL="1085850" lvl="1"/>
            <a:endParaRPr lang="en-US" altLang="en-US" dirty="0"/>
          </a:p>
        </p:txBody>
      </p:sp>
    </p:spTree>
    <p:extLst>
      <p:ext uri="{BB962C8B-B14F-4D97-AF65-F5344CB8AC3E}">
        <p14:creationId xmlns:p14="http://schemas.microsoft.com/office/powerpoint/2010/main" val="31757677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9AC6BBC-1CD0-4C03-9CA6-6DF41F8A83A6}"/>
              </a:ext>
            </a:extLst>
          </p:cNvPr>
          <p:cNvSpPr>
            <a:spLocks noGrp="1"/>
          </p:cNvSpPr>
          <p:nvPr>
            <p:ph type="title"/>
          </p:nvPr>
        </p:nvSpPr>
        <p:spPr/>
        <p:txBody>
          <a:bodyPr/>
          <a:lstStyle/>
          <a:p>
            <a:r>
              <a:rPr lang="en-GB" dirty="0"/>
              <a:t>Who Holds Government Authority	?		</a:t>
            </a:r>
            <a:r>
              <a:rPr lang="en-GB" sz="1000" dirty="0"/>
              <a:t>2</a:t>
            </a:r>
            <a:endParaRPr lang="en-US" sz="1000" dirty="0"/>
          </a:p>
        </p:txBody>
      </p:sp>
      <p:sp>
        <p:nvSpPr>
          <p:cNvPr id="2" name="Content Placeholder 1">
            <a:extLst>
              <a:ext uri="{FF2B5EF4-FFF2-40B4-BE49-F238E27FC236}">
                <a16:creationId xmlns:a16="http://schemas.microsoft.com/office/drawing/2014/main" id="{11A3938A-332D-476D-B642-59A081FBE9B9}"/>
              </a:ext>
            </a:extLst>
          </p:cNvPr>
          <p:cNvSpPr>
            <a:spLocks noGrp="1"/>
          </p:cNvSpPr>
          <p:nvPr>
            <p:ph idx="1"/>
          </p:nvPr>
        </p:nvSpPr>
        <p:spPr/>
        <p:txBody>
          <a:bodyPr/>
          <a:lstStyle/>
          <a:p>
            <a:pPr marL="219075" lvl="1" fontAlgn="auto">
              <a:spcAft>
                <a:spcPts val="0"/>
              </a:spcAft>
              <a:buFont typeface="Arial" panose="020B0604020202020204" pitchFamily="34" charset="0"/>
              <a:buChar char="–"/>
              <a:defRPr/>
            </a:pPr>
            <a:r>
              <a:rPr lang="en-US" dirty="0">
                <a:solidFill>
                  <a:srgbClr val="000000"/>
                </a:solidFill>
                <a:ea typeface="ＭＳ Ｐゴシック" charset="0"/>
              </a:rPr>
              <a:t>Advantages of National Policy</a:t>
            </a:r>
            <a:endParaRPr lang="en-US" altLang="en-US" dirty="0"/>
          </a:p>
          <a:p>
            <a:pPr marL="914400" lvl="2" indent="-457200">
              <a:buFont typeface="Arial" panose="020B0604020202020204" pitchFamily="34" charset="0"/>
              <a:buChar char="•"/>
            </a:pPr>
            <a:r>
              <a:rPr lang="en-US" altLang="en-US" sz="2800" dirty="0"/>
              <a:t>More fair</a:t>
            </a:r>
          </a:p>
          <a:p>
            <a:pPr marL="914400" lvl="2" indent="-457200">
              <a:buFont typeface="Arial" panose="020B0604020202020204" pitchFamily="34" charset="0"/>
              <a:buChar char="•"/>
            </a:pPr>
            <a:r>
              <a:rPr lang="en-US" altLang="en-US" sz="2800" dirty="0"/>
              <a:t>Equalize resources across the nation</a:t>
            </a:r>
          </a:p>
          <a:p>
            <a:pPr marL="914400" lvl="2" indent="-457200">
              <a:buFont typeface="Arial" panose="020B0604020202020204" pitchFamily="34" charset="0"/>
              <a:buChar char="•"/>
            </a:pPr>
            <a:r>
              <a:rPr lang="en-US" altLang="en-US" sz="2800" dirty="0"/>
              <a:t>Standardize best practices </a:t>
            </a:r>
          </a:p>
          <a:p>
            <a:pPr marL="914400" lvl="2" indent="-457200">
              <a:buFont typeface="Arial" panose="020B0604020202020204" pitchFamily="34" charset="0"/>
              <a:buChar char="•"/>
            </a:pPr>
            <a:r>
              <a:rPr lang="en-US" altLang="en-US" sz="2800" dirty="0"/>
              <a:t>Problems of coordination</a:t>
            </a:r>
          </a:p>
          <a:p>
            <a:pPr marL="1085850" lvl="1"/>
            <a:endParaRPr lang="en-US" altLang="en-US" dirty="0"/>
          </a:p>
        </p:txBody>
      </p:sp>
    </p:spTree>
    <p:extLst>
      <p:ext uri="{BB962C8B-B14F-4D97-AF65-F5344CB8AC3E}">
        <p14:creationId xmlns:p14="http://schemas.microsoft.com/office/powerpoint/2010/main" val="27147347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9AC6BBC-1CD0-4C03-9CA6-6DF41F8A83A6}"/>
              </a:ext>
            </a:extLst>
          </p:cNvPr>
          <p:cNvSpPr>
            <a:spLocks noGrp="1"/>
          </p:cNvSpPr>
          <p:nvPr>
            <p:ph type="title"/>
          </p:nvPr>
        </p:nvSpPr>
        <p:spPr/>
        <p:txBody>
          <a:bodyPr/>
          <a:lstStyle/>
          <a:p>
            <a:r>
              <a:rPr lang="en-GB" dirty="0"/>
              <a:t>Figure 4.2</a:t>
            </a:r>
            <a:endParaRPr lang="en-US" sz="1000" dirty="0"/>
          </a:p>
        </p:txBody>
      </p:sp>
      <p:pic>
        <p:nvPicPr>
          <p:cNvPr id="10" name="Content Placeholder 9" descr="An illustration of a map of the U S depicts the individual tax rates in each state, in 2020. California has the highest income tax rate, which is 13.30%. North Dakota, Indiana, Michigan, and Pennsylvania are the states that have the lowest tax rates of 2.90%, 3.23%, 4.25%, and 3.07%, respectively. The tax rates for the remaining states are as follows: Oregon, 9.90%; Idaho, 6.925%; Montana, 6.90%; Minnesota, 9.85%, Wisconsin, 7.65%, Iowa, 8.53%; Nebraska, 6.84%; Colorado, 4.63%; Utah, 4.95%; Arizona, 4.50%; New Mexico, 4.90%; Kansas, 5.70%; Oklahoma, 5.00%; Missouri, 5.50%; Arkansas, 6.60%; Louisiana, 6.00%; Mississippi, 5.00%; Alabama, 5.00%; Georgia, 5.75%; South Carolina, 7.00%; North Carolina, 5.25%; Virginia, 5.75%; West Virginia, 6.50%; Kentucky, 5.00%; Ohio, 4.79%; Maine, 7.15%; Tennessee, 1.00%. Note: Map shows top marginal rates: the maximum statutory rate in each state. This map does not show effective marginal tax rates, which would include the effects of phase-outs of various tax preferences. Local income taxes are not included." title="FIGURE 4.2 Individual income tax rates in each state. Note the vast differences: earn $100 in North Dakota, and state taxes peel off less than $3; in California, more than $13 goes to the state treasury. Seven states, colored gray on map, levy no income taxes; two others tax only dividends and interest income. Here’s the tough question: Can Americans really pick up and move to a state that reflects their own values? (Tax Foundation)">
            <a:extLst>
              <a:ext uri="{FF2B5EF4-FFF2-40B4-BE49-F238E27FC236}">
                <a16:creationId xmlns:a16="http://schemas.microsoft.com/office/drawing/2014/main" id="{A8E2691E-D4AA-4376-BF2C-D208A824A034}"/>
              </a:ext>
            </a:extLst>
          </p:cNvPr>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1981201" y="973698"/>
            <a:ext cx="8229600" cy="5672606"/>
          </a:xfrm>
          <a:prstGeom prst="rect">
            <a:avLst/>
          </a:prstGeom>
        </p:spPr>
      </p:pic>
    </p:spTree>
    <p:extLst>
      <p:ext uri="{BB962C8B-B14F-4D97-AF65-F5344CB8AC3E}">
        <p14:creationId xmlns:p14="http://schemas.microsoft.com/office/powerpoint/2010/main" val="28022747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9AC6BBC-1CD0-4C03-9CA6-6DF41F8A83A6}"/>
              </a:ext>
            </a:extLst>
          </p:cNvPr>
          <p:cNvSpPr>
            <a:spLocks noGrp="1"/>
          </p:cNvSpPr>
          <p:nvPr>
            <p:ph type="title"/>
          </p:nvPr>
        </p:nvSpPr>
        <p:spPr/>
        <p:txBody>
          <a:bodyPr/>
          <a:lstStyle/>
          <a:p>
            <a:r>
              <a:rPr lang="en-GB" dirty="0"/>
              <a:t>How Federalism Works			</a:t>
            </a:r>
            <a:r>
              <a:rPr lang="en-GB" sz="1000" dirty="0"/>
              <a:t>3</a:t>
            </a:r>
            <a:endParaRPr lang="en-US" sz="1000" dirty="0"/>
          </a:p>
        </p:txBody>
      </p:sp>
      <p:sp>
        <p:nvSpPr>
          <p:cNvPr id="2" name="Content Placeholder 1">
            <a:extLst>
              <a:ext uri="{FF2B5EF4-FFF2-40B4-BE49-F238E27FC236}">
                <a16:creationId xmlns:a16="http://schemas.microsoft.com/office/drawing/2014/main" id="{11A3938A-332D-476D-B642-59A081FBE9B9}"/>
              </a:ext>
            </a:extLst>
          </p:cNvPr>
          <p:cNvSpPr>
            <a:spLocks noGrp="1"/>
          </p:cNvSpPr>
          <p:nvPr>
            <p:ph idx="1"/>
          </p:nvPr>
        </p:nvSpPr>
        <p:spPr/>
        <p:txBody>
          <a:bodyPr/>
          <a:lstStyle/>
          <a:p>
            <a:pPr marL="285750" lvl="1" indent="-285750">
              <a:spcBef>
                <a:spcPct val="20000"/>
              </a:spcBef>
              <a:buClrTx/>
              <a:buFontTx/>
              <a:buChar char="–"/>
            </a:pPr>
            <a:r>
              <a:rPr lang="en-US" dirty="0">
                <a:solidFill>
                  <a:srgbClr val="000000"/>
                </a:solidFill>
                <a:ea typeface="ＭＳ Ｐゴシック" charset="0"/>
              </a:rPr>
              <a:t>The Constitution Sets the Ground Rules</a:t>
            </a:r>
          </a:p>
          <a:p>
            <a:pPr marL="685800" lvl="3">
              <a:buFont typeface="Arial" panose="020B0604020202020204" pitchFamily="34" charset="0"/>
              <a:buChar char="•"/>
            </a:pPr>
            <a:r>
              <a:rPr lang="en-US" altLang="en-US" sz="2800" dirty="0"/>
              <a:t>Nineteen powers vested in national government: delegated powers</a:t>
            </a:r>
          </a:p>
          <a:p>
            <a:pPr marL="685800" lvl="3">
              <a:buFont typeface="Arial" panose="020B0604020202020204" pitchFamily="34" charset="0"/>
              <a:buChar char="•"/>
            </a:pPr>
            <a:r>
              <a:rPr lang="en-US" altLang="en-US" sz="2800" dirty="0"/>
              <a:t>Commerce Clause: empowers Congress to regulate commerce</a:t>
            </a:r>
          </a:p>
          <a:p>
            <a:pPr marL="685800" lvl="3">
              <a:buFont typeface="Arial" panose="020B0604020202020204" pitchFamily="34" charset="0"/>
              <a:buChar char="•"/>
            </a:pPr>
            <a:r>
              <a:rPr lang="en-US" altLang="en-US" sz="2800" dirty="0"/>
              <a:t>Necessary and proper clause: Congress’s constitutional authority to exercise the necessary and proper powers to carry out its designated functions: implied powers</a:t>
            </a:r>
          </a:p>
          <a:p>
            <a:pPr marL="685800" lvl="3">
              <a:buFont typeface="Arial" panose="020B0604020202020204" pitchFamily="34" charset="0"/>
              <a:buChar char="•"/>
            </a:pPr>
            <a:r>
              <a:rPr lang="en-US" altLang="en-US" sz="2800" dirty="0"/>
              <a:t>Supremacy Clause: national government’s authority prevails over any conflict</a:t>
            </a:r>
          </a:p>
          <a:p>
            <a:pPr marL="685800" lvl="3">
              <a:buFont typeface="Arial" panose="020B0604020202020204" pitchFamily="34" charset="0"/>
              <a:buChar char="•"/>
            </a:pPr>
            <a:r>
              <a:rPr lang="en-US" altLang="en-US" sz="2800" dirty="0"/>
              <a:t>Inherent powers: neither specified or implied but necessary for government to fulfil their duties</a:t>
            </a:r>
          </a:p>
          <a:p>
            <a:pPr marL="0" lvl="1" indent="0" fontAlgn="auto">
              <a:spcAft>
                <a:spcPts val="0"/>
              </a:spcAft>
              <a:buNone/>
              <a:defRPr/>
            </a:pPr>
            <a:endParaRPr lang="en-US" altLang="en-US" dirty="0"/>
          </a:p>
        </p:txBody>
      </p:sp>
    </p:spTree>
    <p:extLst>
      <p:ext uri="{BB962C8B-B14F-4D97-AF65-F5344CB8AC3E}">
        <p14:creationId xmlns:p14="http://schemas.microsoft.com/office/powerpoint/2010/main" val="1038107116"/>
      </p:ext>
    </p:extLst>
  </p:cSld>
  <p:clrMapOvr>
    <a:masterClrMapping/>
  </p:clrMapOvr>
</p:sld>
</file>

<file path=ppt/theme/theme1.xml><?xml version="1.0" encoding="utf-8"?>
<a:theme xmlns:a="http://schemas.openxmlformats.org/drawingml/2006/main" name="Azure">
  <a:themeElements>
    <a:clrScheme name="Azure 7">
      <a:dk1>
        <a:srgbClr val="000000"/>
      </a:dk1>
      <a:lt1>
        <a:srgbClr val="FFFFFF"/>
      </a:lt1>
      <a:dk2>
        <a:srgbClr val="FFFFFF"/>
      </a:dk2>
      <a:lt2>
        <a:srgbClr val="000000"/>
      </a:lt2>
      <a:accent1>
        <a:srgbClr val="FFFFFF"/>
      </a:accent1>
      <a:accent2>
        <a:srgbClr val="6666FF"/>
      </a:accent2>
      <a:accent3>
        <a:srgbClr val="FFFFFF"/>
      </a:accent3>
      <a:accent4>
        <a:srgbClr val="000000"/>
      </a:accent4>
      <a:accent5>
        <a:srgbClr val="FFFFFF"/>
      </a:accent5>
      <a:accent6>
        <a:srgbClr val="5C5CE7"/>
      </a:accent6>
      <a:hlink>
        <a:srgbClr val="3333CC"/>
      </a:hlink>
      <a:folHlink>
        <a:srgbClr val="3333CC"/>
      </a:folHlink>
    </a:clrScheme>
    <a:fontScheme name="Azur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rgbClr val="FF0000"/>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rgbClr val="FF0000"/>
            </a:solidFill>
            <a:effectLst/>
            <a:latin typeface="Times New Roman" pitchFamily="18" charset="0"/>
          </a:defRPr>
        </a:defPPr>
      </a:lstStyle>
    </a:lnDef>
  </a:objectDefaults>
  <a:extraClrSchemeLst>
    <a:extraClrScheme>
      <a:clrScheme name="Azure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clrMap bg1="dk2" tx1="lt1" bg2="dk1" tx2="lt2" accent1="accent1" accent2="accent2" accent3="accent3" accent4="accent4" accent5="accent5" accent6="accent6" hlink="hlink" folHlink="folHlink"/>
    </a:extraClrScheme>
    <a:extraClrScheme>
      <a:clrScheme name="Azure 2">
        <a:dk1>
          <a:srgbClr val="000000"/>
        </a:dk1>
        <a:lt1>
          <a:srgbClr val="CCECFF"/>
        </a:lt1>
        <a:dk2>
          <a:srgbClr val="330099"/>
        </a:dk2>
        <a:lt2>
          <a:srgbClr val="0099CC"/>
        </a:lt2>
        <a:accent1>
          <a:srgbClr val="009999"/>
        </a:accent1>
        <a:accent2>
          <a:srgbClr val="FF99CC"/>
        </a:accent2>
        <a:accent3>
          <a:srgbClr val="E2F4FF"/>
        </a:accent3>
        <a:accent4>
          <a:srgbClr val="000000"/>
        </a:accent4>
        <a:accent5>
          <a:srgbClr val="AACACA"/>
        </a:accent5>
        <a:accent6>
          <a:srgbClr val="E78AB9"/>
        </a:accent6>
        <a:hlink>
          <a:srgbClr val="6600CC"/>
        </a:hlink>
        <a:folHlink>
          <a:srgbClr val="3366FF"/>
        </a:folHlink>
      </a:clrScheme>
      <a:clrMap bg1="lt1" tx1="dk1" bg2="lt2" tx2="dk2" accent1="accent1" accent2="accent2" accent3="accent3" accent4="accent4" accent5="accent5" accent6="accent6" hlink="hlink" folHlink="folHlink"/>
    </a:extraClrScheme>
    <a:extraClrScheme>
      <a:clrScheme name="Azure 3">
        <a:dk1>
          <a:srgbClr val="000000"/>
        </a:dk1>
        <a:lt1>
          <a:srgbClr val="FFFFFF"/>
        </a:lt1>
        <a:dk2>
          <a:srgbClr val="000000"/>
        </a:dk2>
        <a:lt2>
          <a:srgbClr val="CBCBCB"/>
        </a:lt2>
        <a:accent1>
          <a:srgbClr val="B2B2B2"/>
        </a:accent1>
        <a:accent2>
          <a:srgbClr val="DDDDDD"/>
        </a:accent2>
        <a:accent3>
          <a:srgbClr val="FFFFFF"/>
        </a:accent3>
        <a:accent4>
          <a:srgbClr val="000000"/>
        </a:accent4>
        <a:accent5>
          <a:srgbClr val="D5D5D5"/>
        </a:accent5>
        <a:accent6>
          <a:srgbClr val="C8C8C8"/>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Azure 4">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3333CC"/>
        </a:hlink>
        <a:folHlink>
          <a:srgbClr val="3333CC"/>
        </a:folHlink>
      </a:clrScheme>
      <a:clrMap bg1="dk2" tx1="lt1" bg2="dk1" tx2="lt2" accent1="accent1" accent2="accent2" accent3="accent3" accent4="accent4" accent5="accent5" accent6="accent6" hlink="hlink" folHlink="folHlink"/>
    </a:extraClrScheme>
    <a:extraClrScheme>
      <a:clrScheme name="Azure 5">
        <a:dk1>
          <a:srgbClr val="000000"/>
        </a:dk1>
        <a:lt1>
          <a:srgbClr val="FFFFFF"/>
        </a:lt1>
        <a:dk2>
          <a:srgbClr val="000000"/>
        </a:dk2>
        <a:lt2>
          <a:srgbClr val="000000"/>
        </a:lt2>
        <a:accent1>
          <a:srgbClr val="00CCCC"/>
        </a:accent1>
        <a:accent2>
          <a:srgbClr val="6666FF"/>
        </a:accent2>
        <a:accent3>
          <a:srgbClr val="FFFFFF"/>
        </a:accent3>
        <a:accent4>
          <a:srgbClr val="000000"/>
        </a:accent4>
        <a:accent5>
          <a:srgbClr val="AAE2E2"/>
        </a:accent5>
        <a:accent6>
          <a:srgbClr val="5C5CE7"/>
        </a:accent6>
        <a:hlink>
          <a:srgbClr val="3333CC"/>
        </a:hlink>
        <a:folHlink>
          <a:srgbClr val="3333CC"/>
        </a:folHlink>
      </a:clrScheme>
      <a:clrMap bg1="lt1" tx1="dk1" bg2="lt2" tx2="dk2" accent1="accent1" accent2="accent2" accent3="accent3" accent4="accent4" accent5="accent5" accent6="accent6" hlink="hlink" folHlink="folHlink"/>
    </a:extraClrScheme>
    <a:extraClrScheme>
      <a:clrScheme name="Azure 6">
        <a:dk1>
          <a:srgbClr val="000000"/>
        </a:dk1>
        <a:lt1>
          <a:srgbClr val="FFFFFF"/>
        </a:lt1>
        <a:dk2>
          <a:srgbClr val="FFFFFF"/>
        </a:dk2>
        <a:lt2>
          <a:srgbClr val="000000"/>
        </a:lt2>
        <a:accent1>
          <a:srgbClr val="00CCCC"/>
        </a:accent1>
        <a:accent2>
          <a:srgbClr val="6666FF"/>
        </a:accent2>
        <a:accent3>
          <a:srgbClr val="FFFFFF"/>
        </a:accent3>
        <a:accent4>
          <a:srgbClr val="000000"/>
        </a:accent4>
        <a:accent5>
          <a:srgbClr val="AAE2E2"/>
        </a:accent5>
        <a:accent6>
          <a:srgbClr val="5C5CE7"/>
        </a:accent6>
        <a:hlink>
          <a:srgbClr val="3333CC"/>
        </a:hlink>
        <a:folHlink>
          <a:srgbClr val="3333CC"/>
        </a:folHlink>
      </a:clrScheme>
      <a:clrMap bg1="lt1" tx1="dk1" bg2="lt2" tx2="dk2" accent1="accent1" accent2="accent2" accent3="accent3" accent4="accent4" accent5="accent5" accent6="accent6" hlink="hlink" folHlink="folHlink"/>
    </a:extraClrScheme>
    <a:extraClrScheme>
      <a:clrScheme name="Azure 7">
        <a:dk1>
          <a:srgbClr val="000000"/>
        </a:dk1>
        <a:lt1>
          <a:srgbClr val="FFFFFF"/>
        </a:lt1>
        <a:dk2>
          <a:srgbClr val="FFFFFF"/>
        </a:dk2>
        <a:lt2>
          <a:srgbClr val="000000"/>
        </a:lt2>
        <a:accent1>
          <a:srgbClr val="FFFFFF"/>
        </a:accent1>
        <a:accent2>
          <a:srgbClr val="6666FF"/>
        </a:accent2>
        <a:accent3>
          <a:srgbClr val="FFFFFF"/>
        </a:accent3>
        <a:accent4>
          <a:srgbClr val="000000"/>
        </a:accent4>
        <a:accent5>
          <a:srgbClr val="FFFFFF"/>
        </a:accent5>
        <a:accent6>
          <a:srgbClr val="5C5CE7"/>
        </a:accent6>
        <a:hlink>
          <a:srgbClr val="3333CC"/>
        </a:hlink>
        <a:folHlink>
          <a:srgbClr val="3333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Designs\Azure.pot</Template>
  <TotalTime>10971</TotalTime>
  <Words>1092</Words>
  <Application>Microsoft Office PowerPoint</Application>
  <PresentationFormat>Widescreen</PresentationFormat>
  <Paragraphs>165</Paragraphs>
  <Slides>24</Slides>
  <Notes>24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ＭＳ Ｐゴシック</vt:lpstr>
      <vt:lpstr>Arial</vt:lpstr>
      <vt:lpstr>Courier New</vt:lpstr>
      <vt:lpstr>Times New Roman</vt:lpstr>
      <vt:lpstr>Wingdings</vt:lpstr>
      <vt:lpstr>Azure</vt:lpstr>
      <vt:lpstr>Federalism and Nationalism</vt:lpstr>
      <vt:lpstr>Chapter 4  Federalism and Nationalism</vt:lpstr>
      <vt:lpstr>Forging Federalism  </vt:lpstr>
      <vt:lpstr>Figure 4.1</vt:lpstr>
      <vt:lpstr>Forging Federalism   2</vt:lpstr>
      <vt:lpstr>Who Holds Government Authority?</vt:lpstr>
      <vt:lpstr>Who Holds Government Authority ?  2</vt:lpstr>
      <vt:lpstr>Figure 4.2</vt:lpstr>
      <vt:lpstr>How Federalism Works   3</vt:lpstr>
      <vt:lpstr>How Federalism Works   4</vt:lpstr>
      <vt:lpstr>Figure 4.3 </vt:lpstr>
      <vt:lpstr>How Federalism Works   5</vt:lpstr>
      <vt:lpstr>How Federalism Works   6</vt:lpstr>
      <vt:lpstr>Figure 4.4   </vt:lpstr>
      <vt:lpstr>How Federalism Works   7</vt:lpstr>
      <vt:lpstr>How Federalism Works   8</vt:lpstr>
      <vt:lpstr>Issues in Federalism  </vt:lpstr>
      <vt:lpstr>Issues in Federalism  2  </vt:lpstr>
      <vt:lpstr>Issues in Federalism  3  </vt:lpstr>
      <vt:lpstr>Federalism and the Courts   </vt:lpstr>
      <vt:lpstr>Nationalism, American Style</vt:lpstr>
      <vt:lpstr>Nationalism, American Style   2</vt:lpstr>
      <vt:lpstr>Nationalism, American Style   3</vt:lpstr>
      <vt:lpstr>Nationalism, American Style   4</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Ecology, 4e</dc:title>
  <dc:subject/>
  <dc:creator>Sinauer Associates</dc:creator>
  <cp:keywords/>
  <dc:description/>
  <cp:lastModifiedBy>Lacey, Peter</cp:lastModifiedBy>
  <cp:revision>880</cp:revision>
  <cp:lastPrinted>1601-01-01T00:00:00Z</cp:lastPrinted>
  <dcterms:created xsi:type="dcterms:W3CDTF">2014-06-10T13:57:06Z</dcterms:created>
  <dcterms:modified xsi:type="dcterms:W3CDTF">2021-01-15T18:27:49Z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89f61502-7731-4690-a118-333634878cc9_Enabled">
    <vt:lpwstr>true</vt:lpwstr>
  </property>
  <property fmtid="{D5CDD505-2E9C-101B-9397-08002B2CF9AE}" pid="3" name="MSIP_Label_89f61502-7731-4690-a118-333634878cc9_SetDate">
    <vt:lpwstr>2020-01-22T15:12:11Z</vt:lpwstr>
  </property>
  <property fmtid="{D5CDD505-2E9C-101B-9397-08002B2CF9AE}" pid="4" name="MSIP_Label_89f61502-7731-4690-a118-333634878cc9_Method">
    <vt:lpwstr>Standard</vt:lpwstr>
  </property>
  <property fmtid="{D5CDD505-2E9C-101B-9397-08002B2CF9AE}" pid="5" name="MSIP_Label_89f61502-7731-4690-a118-333634878cc9_Name">
    <vt:lpwstr>Internal</vt:lpwstr>
  </property>
  <property fmtid="{D5CDD505-2E9C-101B-9397-08002B2CF9AE}" pid="6" name="MSIP_Label_89f61502-7731-4690-a118-333634878cc9_SiteId">
    <vt:lpwstr>91761b62-4c45-43f5-9f0e-be8ad9b551ff</vt:lpwstr>
  </property>
  <property fmtid="{D5CDD505-2E9C-101B-9397-08002B2CF9AE}" pid="7" name="MSIP_Label_89f61502-7731-4690-a118-333634878cc9_ActionId">
    <vt:lpwstr>6d77b7b5-ad03-4237-acfd-0000ba37a5a4</vt:lpwstr>
  </property>
  <property fmtid="{D5CDD505-2E9C-101B-9397-08002B2CF9AE}" pid="8" name="MSIP_Label_89f61502-7731-4690-a118-333634878cc9_ContentBits">
    <vt:lpwstr>0</vt:lpwstr>
  </property>
</Properties>
</file>