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42"/>
  </p:notesMasterIdLst>
  <p:sldIdLst>
    <p:sldId id="463" r:id="rId2"/>
    <p:sldId id="473" r:id="rId3"/>
    <p:sldId id="268" r:id="rId4"/>
    <p:sldId id="349" r:id="rId5"/>
    <p:sldId id="350" r:id="rId6"/>
    <p:sldId id="474" r:id="rId7"/>
    <p:sldId id="461" r:id="rId8"/>
    <p:sldId id="464" r:id="rId9"/>
    <p:sldId id="347" r:id="rId10"/>
    <p:sldId id="269" r:id="rId11"/>
    <p:sldId id="472" r:id="rId12"/>
    <p:sldId id="272" r:id="rId13"/>
    <p:sldId id="351" r:id="rId14"/>
    <p:sldId id="273" r:id="rId15"/>
    <p:sldId id="274" r:id="rId16"/>
    <p:sldId id="275" r:id="rId17"/>
    <p:sldId id="465" r:id="rId18"/>
    <p:sldId id="471" r:id="rId19"/>
    <p:sldId id="277" r:id="rId20"/>
    <p:sldId id="278" r:id="rId21"/>
    <p:sldId id="279" r:id="rId22"/>
    <p:sldId id="280" r:id="rId23"/>
    <p:sldId id="352" r:id="rId24"/>
    <p:sldId id="470" r:id="rId25"/>
    <p:sldId id="353" r:id="rId26"/>
    <p:sldId id="354" r:id="rId27"/>
    <p:sldId id="469" r:id="rId28"/>
    <p:sldId id="355" r:id="rId29"/>
    <p:sldId id="356" r:id="rId30"/>
    <p:sldId id="468" r:id="rId31"/>
    <p:sldId id="357" r:id="rId32"/>
    <p:sldId id="358" r:id="rId33"/>
    <p:sldId id="454" r:id="rId34"/>
    <p:sldId id="455" r:id="rId35"/>
    <p:sldId id="466" r:id="rId36"/>
    <p:sldId id="456" r:id="rId37"/>
    <p:sldId id="467" r:id="rId38"/>
    <p:sldId id="457" r:id="rId39"/>
    <p:sldId id="458" r:id="rId40"/>
    <p:sldId id="459" r:id="rId41"/>
  </p:sldIdLst>
  <p:sldSz cx="12192000" cy="6858000"/>
  <p:notesSz cx="6858000" cy="9144000"/>
  <p:defaultTextStyle>
    <a:defPPr>
      <a:defRPr lang="en-US"/>
    </a:defPPr>
    <a:lvl1pPr algn="l" rtl="0" fontAlgn="base">
      <a:spcBef>
        <a:spcPct val="0"/>
      </a:spcBef>
      <a:spcAft>
        <a:spcPct val="0"/>
      </a:spcAft>
      <a:defRPr sz="2800" kern="1200">
        <a:solidFill>
          <a:srgbClr val="FF0000"/>
        </a:solidFill>
        <a:latin typeface="Times New Roman" panose="02020603050405020304" pitchFamily="18" charset="0"/>
        <a:ea typeface="+mn-ea"/>
        <a:cs typeface="Arial" panose="020B0604020202020204" pitchFamily="34" charset="0"/>
      </a:defRPr>
    </a:lvl1pPr>
    <a:lvl2pPr marL="457200" algn="l" rtl="0" fontAlgn="base">
      <a:spcBef>
        <a:spcPct val="0"/>
      </a:spcBef>
      <a:spcAft>
        <a:spcPct val="0"/>
      </a:spcAft>
      <a:defRPr sz="2800" kern="1200">
        <a:solidFill>
          <a:srgbClr val="FF0000"/>
        </a:solidFill>
        <a:latin typeface="Times New Roman" panose="02020603050405020304" pitchFamily="18" charset="0"/>
        <a:ea typeface="+mn-ea"/>
        <a:cs typeface="Arial" panose="020B0604020202020204" pitchFamily="34" charset="0"/>
      </a:defRPr>
    </a:lvl2pPr>
    <a:lvl3pPr marL="914400" algn="l" rtl="0" fontAlgn="base">
      <a:spcBef>
        <a:spcPct val="0"/>
      </a:spcBef>
      <a:spcAft>
        <a:spcPct val="0"/>
      </a:spcAft>
      <a:defRPr sz="2800" kern="1200">
        <a:solidFill>
          <a:srgbClr val="FF0000"/>
        </a:solidFill>
        <a:latin typeface="Times New Roman" panose="02020603050405020304" pitchFamily="18" charset="0"/>
        <a:ea typeface="+mn-ea"/>
        <a:cs typeface="Arial" panose="020B0604020202020204" pitchFamily="34" charset="0"/>
      </a:defRPr>
    </a:lvl3pPr>
    <a:lvl4pPr marL="1371600" algn="l" rtl="0" fontAlgn="base">
      <a:spcBef>
        <a:spcPct val="0"/>
      </a:spcBef>
      <a:spcAft>
        <a:spcPct val="0"/>
      </a:spcAft>
      <a:defRPr sz="2800" kern="1200">
        <a:solidFill>
          <a:srgbClr val="FF0000"/>
        </a:solidFill>
        <a:latin typeface="Times New Roman" panose="02020603050405020304" pitchFamily="18" charset="0"/>
        <a:ea typeface="+mn-ea"/>
        <a:cs typeface="Arial" panose="020B0604020202020204" pitchFamily="34" charset="0"/>
      </a:defRPr>
    </a:lvl4pPr>
    <a:lvl5pPr marL="1828800" algn="l" rtl="0" fontAlgn="base">
      <a:spcBef>
        <a:spcPct val="0"/>
      </a:spcBef>
      <a:spcAft>
        <a:spcPct val="0"/>
      </a:spcAft>
      <a:defRPr sz="2800" kern="1200">
        <a:solidFill>
          <a:srgbClr val="FF0000"/>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2800" kern="1200">
        <a:solidFill>
          <a:srgbClr val="FF0000"/>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2800" kern="1200">
        <a:solidFill>
          <a:srgbClr val="FF0000"/>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2800" kern="1200">
        <a:solidFill>
          <a:srgbClr val="FF0000"/>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2800" kern="1200">
        <a:solidFill>
          <a:srgbClr val="FF0000"/>
        </a:solidFill>
        <a:latin typeface="Times New Roman" panose="02020603050405020304" pitchFamily="18"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F81"/>
    <a:srgbClr val="00CC99"/>
    <a:srgbClr val="0099FF"/>
    <a:srgbClr val="00FFCC"/>
    <a:srgbClr val="0066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41" autoAdjust="0"/>
    <p:restoredTop sz="91829" autoAdjust="0"/>
  </p:normalViewPr>
  <p:slideViewPr>
    <p:cSldViewPr snapToGrid="0">
      <p:cViewPr varScale="1">
        <p:scale>
          <a:sx n="57" d="100"/>
          <a:sy n="57" d="100"/>
        </p:scale>
        <p:origin x="96" y="1056"/>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4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nSpc>
                <a:spcPct val="100000"/>
              </a:lnSpc>
              <a:spcBef>
                <a:spcPct val="0"/>
              </a:spcBef>
              <a:defRPr sz="1200"/>
            </a:lvl1pPr>
          </a:lstStyle>
          <a:p>
            <a:endParaRPr lang="en-US" dirty="0"/>
          </a:p>
        </p:txBody>
      </p:sp>
      <p:sp>
        <p:nvSpPr>
          <p:cNvPr id="6144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lnSpc>
                <a:spcPct val="100000"/>
              </a:lnSpc>
              <a:spcBef>
                <a:spcPct val="0"/>
              </a:spcBef>
              <a:defRPr sz="1200"/>
            </a:lvl1pPr>
          </a:lstStyle>
          <a:p>
            <a:endParaRPr lang="en-US" dirty="0"/>
          </a:p>
        </p:txBody>
      </p:sp>
      <p:sp>
        <p:nvSpPr>
          <p:cNvPr id="61444"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ffectLst/>
        </p:spPr>
      </p:sp>
      <p:sp>
        <p:nvSpPr>
          <p:cNvPr id="6144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144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nSpc>
                <a:spcPct val="100000"/>
              </a:lnSpc>
              <a:spcBef>
                <a:spcPct val="0"/>
              </a:spcBef>
              <a:defRPr sz="1200"/>
            </a:lvl1pPr>
          </a:lstStyle>
          <a:p>
            <a:endParaRPr lang="en-US" dirty="0"/>
          </a:p>
        </p:txBody>
      </p:sp>
      <p:sp>
        <p:nvSpPr>
          <p:cNvPr id="6144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lnSpc>
                <a:spcPct val="100000"/>
              </a:lnSpc>
              <a:spcBef>
                <a:spcPct val="0"/>
              </a:spcBef>
              <a:defRPr sz="1200"/>
            </a:lvl1pPr>
          </a:lstStyle>
          <a:p>
            <a:fld id="{EAD006F8-9EC9-4054-9832-D66D7D43683F}" type="slidenum">
              <a:rPr lang="en-US"/>
              <a:pPr/>
              <a:t>‹#›</a:t>
            </a:fld>
            <a:endParaRPr lang="en-US" dirty="0"/>
          </a:p>
        </p:txBody>
      </p:sp>
    </p:spTree>
    <p:extLst>
      <p:ext uri="{BB962C8B-B14F-4D97-AF65-F5344CB8AC3E}">
        <p14:creationId xmlns:p14="http://schemas.microsoft.com/office/powerpoint/2010/main" val="57611028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rgbClr val="FF0000"/>
                </a:solidFill>
                <a:latin typeface="Times New Roman" panose="02020603050405020304" pitchFamily="18" charset="0"/>
                <a:cs typeface="Arial" panose="020B0604020202020204" pitchFamily="34" charset="0"/>
              </a:defRPr>
            </a:lvl1pPr>
            <a:lvl2pPr marL="742950" indent="-285750" eaLnBrk="0" hangingPunct="0">
              <a:defRPr sz="2800">
                <a:solidFill>
                  <a:srgbClr val="FF0000"/>
                </a:solidFill>
                <a:latin typeface="Times New Roman" panose="02020603050405020304" pitchFamily="18" charset="0"/>
                <a:cs typeface="Arial" panose="020B0604020202020204" pitchFamily="34" charset="0"/>
              </a:defRPr>
            </a:lvl2pPr>
            <a:lvl3pPr marL="1143000" indent="-228600" eaLnBrk="0" hangingPunct="0">
              <a:defRPr sz="2800">
                <a:solidFill>
                  <a:srgbClr val="FF0000"/>
                </a:solidFill>
                <a:latin typeface="Times New Roman" panose="02020603050405020304" pitchFamily="18" charset="0"/>
                <a:cs typeface="Arial" panose="020B0604020202020204" pitchFamily="34" charset="0"/>
              </a:defRPr>
            </a:lvl3pPr>
            <a:lvl4pPr marL="1600200" indent="-228600" eaLnBrk="0" hangingPunct="0">
              <a:defRPr sz="2800">
                <a:solidFill>
                  <a:srgbClr val="FF0000"/>
                </a:solidFill>
                <a:latin typeface="Times New Roman" panose="02020603050405020304" pitchFamily="18" charset="0"/>
                <a:cs typeface="Arial" panose="020B0604020202020204" pitchFamily="34" charset="0"/>
              </a:defRPr>
            </a:lvl4pPr>
            <a:lvl5pPr marL="2057400" indent="-228600" eaLnBrk="0" hangingPunct="0">
              <a:defRPr sz="2800">
                <a:solidFill>
                  <a:srgbClr val="FF00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800">
                <a:solidFill>
                  <a:srgbClr val="FF00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800">
                <a:solidFill>
                  <a:srgbClr val="FF00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800">
                <a:solidFill>
                  <a:srgbClr val="FF00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800">
                <a:solidFill>
                  <a:srgbClr val="FF0000"/>
                </a:solidFill>
                <a:latin typeface="Times New Roman" panose="02020603050405020304" pitchFamily="18" charset="0"/>
                <a:cs typeface="Arial" panose="020B0604020202020204" pitchFamily="34" charset="0"/>
              </a:defRPr>
            </a:lvl9pPr>
          </a:lstStyle>
          <a:p>
            <a:pPr eaLnBrk="1" hangingPunct="1"/>
            <a:fld id="{5AF1C90F-4F5A-4259-8C27-0D76C7EBE3F1}" type="slidenum">
              <a:rPr lang="en-US" altLang="en-US" sz="1200">
                <a:solidFill>
                  <a:schemeClr val="tx1"/>
                </a:solidFill>
                <a:ea typeface="ＭＳ Ｐゴシック" panose="020B0600070205080204" pitchFamily="34" charset="-128"/>
              </a:rPr>
              <a:pPr eaLnBrk="1" hangingPunct="1"/>
              <a:t>2</a:t>
            </a:fld>
            <a:endParaRPr lang="en-US" altLang="en-US" sz="1200" dirty="0">
              <a:solidFill>
                <a:schemeClr val="tx1"/>
              </a:solidFill>
              <a:ea typeface="ＭＳ Ｐゴシック" panose="020B0600070205080204" pitchFamily="34" charset="-128"/>
            </a:endParaRPr>
          </a:p>
        </p:txBody>
      </p:sp>
      <p:sp>
        <p:nvSpPr>
          <p:cNvPr id="15362" name="Rectangle 2"/>
          <p:cNvSpPr>
            <a:spLocks noGrp="1" noRot="1" noChangeAspect="1" noChangeArrowheads="1" noTextEdit="1"/>
          </p:cNvSpPr>
          <p:nvPr>
            <p:ph type="sldImg"/>
          </p:nvPr>
        </p:nvSpPr>
        <p:spPr>
          <a:xfrm>
            <a:off x="330200" y="696913"/>
            <a:ext cx="6197600" cy="3486150"/>
          </a:xfrm>
          <a:ln/>
        </p:spPr>
      </p:sp>
      <p:sp>
        <p:nvSpPr>
          <p:cNvPr id="153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4359770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887ED6-063C-4D96-AE12-F109334DE9D8}" type="slidenum">
              <a:rPr lang="en-US"/>
              <a:pPr/>
              <a:t>3</a:t>
            </a:fld>
            <a:endParaRPr lang="en-US" dirty="0"/>
          </a:p>
        </p:txBody>
      </p:sp>
      <p:sp>
        <p:nvSpPr>
          <p:cNvPr id="64514" name="Rectangle 2"/>
          <p:cNvSpPr>
            <a:spLocks noGrp="1" noRot="1" noChangeAspect="1" noChangeArrowheads="1" noTextEdit="1"/>
          </p:cNvSpPr>
          <p:nvPr>
            <p:ph type="sldImg"/>
          </p:nvPr>
        </p:nvSpPr>
        <p:spPr>
          <a:xfrm>
            <a:off x="381000" y="685800"/>
            <a:ext cx="6096000" cy="3429000"/>
          </a:xfrm>
          <a:ln/>
        </p:spPr>
      </p:sp>
      <p:sp>
        <p:nvSpPr>
          <p:cNvPr id="64515" name="Rectangle 3"/>
          <p:cNvSpPr>
            <a:spLocks noGrp="1" noChangeArrowheads="1"/>
          </p:cNvSpPr>
          <p:nvPr>
            <p:ph type="body" idx="1"/>
          </p:nvPr>
        </p:nvSpPr>
        <p:spPr/>
        <p:txBody>
          <a:bodyPr/>
          <a:lstStyle/>
          <a:p>
            <a:pPr>
              <a:buFontTx/>
              <a:buChar char="•"/>
            </a:pPr>
            <a:endParaRPr lang="en-US" dirty="0"/>
          </a:p>
        </p:txBody>
      </p:sp>
    </p:spTree>
    <p:extLst>
      <p:ext uri="{BB962C8B-B14F-4D97-AF65-F5344CB8AC3E}">
        <p14:creationId xmlns:p14="http://schemas.microsoft.com/office/powerpoint/2010/main" val="2159207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887ED6-063C-4D96-AE12-F109334DE9D8}" type="slidenum">
              <a:rPr lang="en-US"/>
              <a:pPr/>
              <a:t>4</a:t>
            </a:fld>
            <a:endParaRPr lang="en-US" dirty="0"/>
          </a:p>
        </p:txBody>
      </p:sp>
      <p:sp>
        <p:nvSpPr>
          <p:cNvPr id="64514" name="Rectangle 2"/>
          <p:cNvSpPr>
            <a:spLocks noGrp="1" noRot="1" noChangeAspect="1" noChangeArrowheads="1" noTextEdit="1"/>
          </p:cNvSpPr>
          <p:nvPr>
            <p:ph type="sldImg"/>
          </p:nvPr>
        </p:nvSpPr>
        <p:spPr>
          <a:xfrm>
            <a:off x="381000" y="685800"/>
            <a:ext cx="6096000" cy="3429000"/>
          </a:xfrm>
          <a:ln/>
        </p:spPr>
      </p:sp>
      <p:sp>
        <p:nvSpPr>
          <p:cNvPr id="64515" name="Rectangle 3"/>
          <p:cNvSpPr>
            <a:spLocks noGrp="1" noChangeArrowheads="1"/>
          </p:cNvSpPr>
          <p:nvPr>
            <p:ph type="body" idx="1"/>
          </p:nvPr>
        </p:nvSpPr>
        <p:spPr/>
        <p:txBody>
          <a:bodyPr/>
          <a:lstStyle/>
          <a:p>
            <a:pPr>
              <a:buFontTx/>
              <a:buChar char="•"/>
            </a:pPr>
            <a:endParaRPr lang="en-US" dirty="0"/>
          </a:p>
        </p:txBody>
      </p:sp>
    </p:spTree>
    <p:extLst>
      <p:ext uri="{BB962C8B-B14F-4D97-AF65-F5344CB8AC3E}">
        <p14:creationId xmlns:p14="http://schemas.microsoft.com/office/powerpoint/2010/main" val="9830352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887ED6-063C-4D96-AE12-F109334DE9D8}" type="slidenum">
              <a:rPr lang="en-US"/>
              <a:pPr/>
              <a:t>5</a:t>
            </a:fld>
            <a:endParaRPr lang="en-US" dirty="0"/>
          </a:p>
        </p:txBody>
      </p:sp>
      <p:sp>
        <p:nvSpPr>
          <p:cNvPr id="64514" name="Rectangle 2"/>
          <p:cNvSpPr>
            <a:spLocks noGrp="1" noRot="1" noChangeAspect="1" noChangeArrowheads="1" noTextEdit="1"/>
          </p:cNvSpPr>
          <p:nvPr>
            <p:ph type="sldImg"/>
          </p:nvPr>
        </p:nvSpPr>
        <p:spPr>
          <a:xfrm>
            <a:off x="381000" y="685800"/>
            <a:ext cx="6096000" cy="3429000"/>
          </a:xfrm>
          <a:ln/>
        </p:spPr>
      </p:sp>
      <p:sp>
        <p:nvSpPr>
          <p:cNvPr id="64515" name="Rectangle 3"/>
          <p:cNvSpPr>
            <a:spLocks noGrp="1" noChangeArrowheads="1"/>
          </p:cNvSpPr>
          <p:nvPr>
            <p:ph type="body" idx="1"/>
          </p:nvPr>
        </p:nvSpPr>
        <p:spPr/>
        <p:txBody>
          <a:bodyPr/>
          <a:lstStyle/>
          <a:p>
            <a:pPr>
              <a:buFontTx/>
              <a:buChar char="•"/>
            </a:pPr>
            <a:endParaRPr lang="en-US" dirty="0"/>
          </a:p>
        </p:txBody>
      </p:sp>
    </p:spTree>
    <p:extLst>
      <p:ext uri="{BB962C8B-B14F-4D97-AF65-F5344CB8AC3E}">
        <p14:creationId xmlns:p14="http://schemas.microsoft.com/office/powerpoint/2010/main" val="23754082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a:t>
            </a:r>
            <a:r>
              <a:rPr lang="en-GB" sz="1200" kern="1200" dirty="0">
                <a:solidFill>
                  <a:schemeClr val="tx1"/>
                </a:solidFill>
                <a:effectLst/>
                <a:latin typeface="Arial" charset="0"/>
                <a:ea typeface="+mn-ea"/>
                <a:cs typeface="+mn-cs"/>
              </a:rPr>
              <a:t>Pew Research </a:t>
            </a:r>
            <a:r>
              <a:rPr lang="en-GB" sz="1200" kern="1200" dirty="0" err="1">
                <a:solidFill>
                  <a:schemeClr val="tx1"/>
                </a:solidFill>
                <a:effectLst/>
                <a:latin typeface="Arial" charset="0"/>
                <a:ea typeface="+mn-ea"/>
                <a:cs typeface="+mn-cs"/>
              </a:rPr>
              <a:t>Center</a:t>
            </a:r>
            <a:r>
              <a:rPr lang="en-GB" sz="1200" kern="1200" dirty="0">
                <a:solidFill>
                  <a:schemeClr val="tx1"/>
                </a:solidFill>
                <a:effectLst/>
                <a:latin typeface="Arial" charset="0"/>
                <a:ea typeface="+mn-ea"/>
                <a:cs typeface="+mn-cs"/>
              </a:rPr>
              <a:t>, “When Americans Say They Believe in God, What Do They Mean?” Survey conducted December 4 to 18, 2017, among 4,729 participants, margin of error plus or minus 2.3 percentage points, https://www.pewforum.org/2018/04/25/when-americans-say-they-believe-in-god-what-do-they-mean/.</a:t>
            </a:r>
            <a:endParaRPr lang="en-US" dirty="0"/>
          </a:p>
        </p:txBody>
      </p:sp>
      <p:sp>
        <p:nvSpPr>
          <p:cNvPr id="4" name="Slide Number Placeholder 3"/>
          <p:cNvSpPr>
            <a:spLocks noGrp="1"/>
          </p:cNvSpPr>
          <p:nvPr>
            <p:ph type="sldNum" sz="quarter" idx="5"/>
          </p:nvPr>
        </p:nvSpPr>
        <p:spPr/>
        <p:txBody>
          <a:bodyPr/>
          <a:lstStyle/>
          <a:p>
            <a:fld id="{EAD006F8-9EC9-4054-9832-D66D7D43683F}" type="slidenum">
              <a:rPr lang="en-US" smtClean="0"/>
              <a:pPr/>
              <a:t>6</a:t>
            </a:fld>
            <a:endParaRPr lang="en-US" dirty="0"/>
          </a:p>
        </p:txBody>
      </p:sp>
    </p:spTree>
    <p:extLst>
      <p:ext uri="{BB962C8B-B14F-4D97-AF65-F5344CB8AC3E}">
        <p14:creationId xmlns:p14="http://schemas.microsoft.com/office/powerpoint/2010/main" val="8727527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Pew Research Center, 2009</a:t>
            </a:r>
          </a:p>
        </p:txBody>
      </p:sp>
      <p:sp>
        <p:nvSpPr>
          <p:cNvPr id="4" name="Slide Number Placeholder 3"/>
          <p:cNvSpPr>
            <a:spLocks noGrp="1"/>
          </p:cNvSpPr>
          <p:nvPr>
            <p:ph type="sldNum" sz="quarter" idx="5"/>
          </p:nvPr>
        </p:nvSpPr>
        <p:spPr/>
        <p:txBody>
          <a:bodyPr/>
          <a:lstStyle/>
          <a:p>
            <a:fld id="{EAD006F8-9EC9-4054-9832-D66D7D43683F}" type="slidenum">
              <a:rPr lang="en-US" smtClean="0"/>
              <a:pPr/>
              <a:t>8</a:t>
            </a:fld>
            <a:endParaRPr lang="en-US" dirty="0"/>
          </a:p>
        </p:txBody>
      </p:sp>
    </p:spTree>
    <p:extLst>
      <p:ext uri="{BB962C8B-B14F-4D97-AF65-F5344CB8AC3E}">
        <p14:creationId xmlns:p14="http://schemas.microsoft.com/office/powerpoint/2010/main" val="35008832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887ED6-063C-4D96-AE12-F109334DE9D8}" type="slidenum">
              <a:rPr lang="en-US"/>
              <a:pPr/>
              <a:t>9</a:t>
            </a:fld>
            <a:endParaRPr lang="en-US" dirty="0"/>
          </a:p>
        </p:txBody>
      </p:sp>
      <p:sp>
        <p:nvSpPr>
          <p:cNvPr id="64514" name="Rectangle 2"/>
          <p:cNvSpPr>
            <a:spLocks noGrp="1" noRot="1" noChangeAspect="1" noChangeArrowheads="1" noTextEdit="1"/>
          </p:cNvSpPr>
          <p:nvPr>
            <p:ph type="sldImg"/>
          </p:nvPr>
        </p:nvSpPr>
        <p:spPr>
          <a:xfrm>
            <a:off x="381000" y="685800"/>
            <a:ext cx="6096000" cy="3429000"/>
          </a:xfrm>
          <a:ln/>
        </p:spPr>
      </p:sp>
      <p:sp>
        <p:nvSpPr>
          <p:cNvPr id="64515" name="Rectangle 3"/>
          <p:cNvSpPr>
            <a:spLocks noGrp="1" noChangeArrowheads="1"/>
          </p:cNvSpPr>
          <p:nvPr>
            <p:ph type="body" idx="1"/>
          </p:nvPr>
        </p:nvSpPr>
        <p:spPr/>
        <p:txBody>
          <a:bodyPr/>
          <a:lstStyle/>
          <a:p>
            <a:pPr>
              <a:buFontTx/>
              <a:buChar char="•"/>
            </a:pPr>
            <a:endParaRPr lang="en-US" dirty="0"/>
          </a:p>
        </p:txBody>
      </p:sp>
    </p:spTree>
    <p:extLst>
      <p:ext uri="{BB962C8B-B14F-4D97-AF65-F5344CB8AC3E}">
        <p14:creationId xmlns:p14="http://schemas.microsoft.com/office/powerpoint/2010/main" val="42737601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887ED6-063C-4D96-AE12-F109334DE9D8}" type="slidenum">
              <a:rPr lang="en-US"/>
              <a:pPr/>
              <a:t>10</a:t>
            </a:fld>
            <a:endParaRPr lang="en-US" dirty="0"/>
          </a:p>
        </p:txBody>
      </p:sp>
      <p:sp>
        <p:nvSpPr>
          <p:cNvPr id="64514" name="Rectangle 2"/>
          <p:cNvSpPr>
            <a:spLocks noGrp="1" noRot="1" noChangeAspect="1" noChangeArrowheads="1" noTextEdit="1"/>
          </p:cNvSpPr>
          <p:nvPr>
            <p:ph type="sldImg"/>
          </p:nvPr>
        </p:nvSpPr>
        <p:spPr>
          <a:xfrm>
            <a:off x="381000" y="685800"/>
            <a:ext cx="6096000" cy="3429000"/>
          </a:xfrm>
          <a:ln/>
        </p:spPr>
      </p:sp>
      <p:sp>
        <p:nvSpPr>
          <p:cNvPr id="64515" name="Rectangle 3"/>
          <p:cNvSpPr>
            <a:spLocks noGrp="1" noChangeArrowheads="1"/>
          </p:cNvSpPr>
          <p:nvPr>
            <p:ph type="body" idx="1"/>
          </p:nvPr>
        </p:nvSpPr>
        <p:spPr/>
        <p:txBody>
          <a:bodyPr/>
          <a:lstStyle/>
          <a:p>
            <a:pPr>
              <a:buFontTx/>
              <a:buChar char="•"/>
            </a:pPr>
            <a:endParaRPr lang="en-US" dirty="0"/>
          </a:p>
        </p:txBody>
      </p:sp>
    </p:spTree>
    <p:extLst>
      <p:ext uri="{BB962C8B-B14F-4D97-AF65-F5344CB8AC3E}">
        <p14:creationId xmlns:p14="http://schemas.microsoft.com/office/powerpoint/2010/main" val="26992985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rgbClr val="FF0000"/>
                </a:solidFill>
                <a:latin typeface="Times New Roman" panose="02020603050405020304" pitchFamily="18" charset="0"/>
                <a:cs typeface="Arial" panose="020B0604020202020204" pitchFamily="34" charset="0"/>
              </a:defRPr>
            </a:lvl1pPr>
            <a:lvl2pPr marL="742950" indent="-285750" eaLnBrk="0" hangingPunct="0">
              <a:defRPr sz="2800">
                <a:solidFill>
                  <a:srgbClr val="FF0000"/>
                </a:solidFill>
                <a:latin typeface="Times New Roman" panose="02020603050405020304" pitchFamily="18" charset="0"/>
                <a:cs typeface="Arial" panose="020B0604020202020204" pitchFamily="34" charset="0"/>
              </a:defRPr>
            </a:lvl2pPr>
            <a:lvl3pPr marL="1143000" indent="-228600" eaLnBrk="0" hangingPunct="0">
              <a:defRPr sz="2800">
                <a:solidFill>
                  <a:srgbClr val="FF0000"/>
                </a:solidFill>
                <a:latin typeface="Times New Roman" panose="02020603050405020304" pitchFamily="18" charset="0"/>
                <a:cs typeface="Arial" panose="020B0604020202020204" pitchFamily="34" charset="0"/>
              </a:defRPr>
            </a:lvl3pPr>
            <a:lvl4pPr marL="1600200" indent="-228600" eaLnBrk="0" hangingPunct="0">
              <a:defRPr sz="2800">
                <a:solidFill>
                  <a:srgbClr val="FF0000"/>
                </a:solidFill>
                <a:latin typeface="Times New Roman" panose="02020603050405020304" pitchFamily="18" charset="0"/>
                <a:cs typeface="Arial" panose="020B0604020202020204" pitchFamily="34" charset="0"/>
              </a:defRPr>
            </a:lvl4pPr>
            <a:lvl5pPr marL="2057400" indent="-228600" eaLnBrk="0" hangingPunct="0">
              <a:defRPr sz="2800">
                <a:solidFill>
                  <a:srgbClr val="FF00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800">
                <a:solidFill>
                  <a:srgbClr val="FF00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800">
                <a:solidFill>
                  <a:srgbClr val="FF00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800">
                <a:solidFill>
                  <a:srgbClr val="FF00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800">
                <a:solidFill>
                  <a:srgbClr val="FF0000"/>
                </a:solidFill>
                <a:latin typeface="Times New Roman" panose="02020603050405020304" pitchFamily="18" charset="0"/>
                <a:cs typeface="Arial" panose="020B0604020202020204" pitchFamily="34" charset="0"/>
              </a:defRPr>
            </a:lvl9pPr>
          </a:lstStyle>
          <a:p>
            <a:pPr eaLnBrk="1" hangingPunct="1"/>
            <a:fld id="{5AF1C90F-4F5A-4259-8C27-0D76C7EBE3F1}" type="slidenum">
              <a:rPr lang="en-US" altLang="en-US" sz="1200">
                <a:solidFill>
                  <a:schemeClr val="tx1"/>
                </a:solidFill>
                <a:ea typeface="ＭＳ Ｐゴシック" panose="020B0600070205080204" pitchFamily="34" charset="-128"/>
              </a:rPr>
              <a:pPr eaLnBrk="1" hangingPunct="1"/>
              <a:t>11</a:t>
            </a:fld>
            <a:endParaRPr lang="en-US" altLang="en-US" sz="1200" dirty="0">
              <a:solidFill>
                <a:schemeClr val="tx1"/>
              </a:solidFill>
              <a:ea typeface="ＭＳ Ｐゴシック" panose="020B0600070205080204" pitchFamily="34" charset="-128"/>
            </a:endParaRPr>
          </a:p>
        </p:txBody>
      </p:sp>
      <p:sp>
        <p:nvSpPr>
          <p:cNvPr id="15362" name="Rectangle 2"/>
          <p:cNvSpPr>
            <a:spLocks noGrp="1" noRot="1" noChangeAspect="1" noChangeArrowheads="1" noTextEdit="1"/>
          </p:cNvSpPr>
          <p:nvPr>
            <p:ph type="sldImg"/>
          </p:nvPr>
        </p:nvSpPr>
        <p:spPr>
          <a:xfrm>
            <a:off x="330200" y="696913"/>
            <a:ext cx="6197600" cy="3486150"/>
          </a:xfrm>
          <a:ln/>
        </p:spPr>
      </p:sp>
      <p:sp>
        <p:nvSpPr>
          <p:cNvPr id="153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9911248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887ED6-063C-4D96-AE12-F109334DE9D8}" type="slidenum">
              <a:rPr lang="en-US"/>
              <a:pPr/>
              <a:t>12</a:t>
            </a:fld>
            <a:endParaRPr lang="en-US" dirty="0"/>
          </a:p>
        </p:txBody>
      </p:sp>
      <p:sp>
        <p:nvSpPr>
          <p:cNvPr id="64514" name="Rectangle 2"/>
          <p:cNvSpPr>
            <a:spLocks noGrp="1" noRot="1" noChangeAspect="1" noChangeArrowheads="1" noTextEdit="1"/>
          </p:cNvSpPr>
          <p:nvPr>
            <p:ph type="sldImg"/>
          </p:nvPr>
        </p:nvSpPr>
        <p:spPr>
          <a:xfrm>
            <a:off x="381000" y="685800"/>
            <a:ext cx="6096000" cy="3429000"/>
          </a:xfrm>
          <a:ln/>
        </p:spPr>
      </p:sp>
      <p:sp>
        <p:nvSpPr>
          <p:cNvPr id="64515" name="Rectangle 3"/>
          <p:cNvSpPr>
            <a:spLocks noGrp="1" noChangeArrowheads="1"/>
          </p:cNvSpPr>
          <p:nvPr>
            <p:ph type="body" idx="1"/>
          </p:nvPr>
        </p:nvSpPr>
        <p:spPr/>
        <p:txBody>
          <a:bodyPr/>
          <a:lstStyle/>
          <a:p>
            <a:pPr>
              <a:buFontTx/>
              <a:buChar char="•"/>
            </a:pPr>
            <a:endParaRPr lang="en-US" dirty="0"/>
          </a:p>
        </p:txBody>
      </p:sp>
    </p:spTree>
    <p:extLst>
      <p:ext uri="{BB962C8B-B14F-4D97-AF65-F5344CB8AC3E}">
        <p14:creationId xmlns:p14="http://schemas.microsoft.com/office/powerpoint/2010/main" val="36490921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887ED6-063C-4D96-AE12-F109334DE9D8}" type="slidenum">
              <a:rPr lang="en-US"/>
              <a:pPr/>
              <a:t>13</a:t>
            </a:fld>
            <a:endParaRPr lang="en-US" dirty="0"/>
          </a:p>
        </p:txBody>
      </p:sp>
      <p:sp>
        <p:nvSpPr>
          <p:cNvPr id="64514" name="Rectangle 2"/>
          <p:cNvSpPr>
            <a:spLocks noGrp="1" noRot="1" noChangeAspect="1" noChangeArrowheads="1" noTextEdit="1"/>
          </p:cNvSpPr>
          <p:nvPr>
            <p:ph type="sldImg"/>
          </p:nvPr>
        </p:nvSpPr>
        <p:spPr>
          <a:xfrm>
            <a:off x="381000" y="685800"/>
            <a:ext cx="6096000" cy="3429000"/>
          </a:xfrm>
          <a:ln/>
        </p:spPr>
      </p:sp>
      <p:sp>
        <p:nvSpPr>
          <p:cNvPr id="64515" name="Rectangle 3"/>
          <p:cNvSpPr>
            <a:spLocks noGrp="1" noChangeArrowheads="1"/>
          </p:cNvSpPr>
          <p:nvPr>
            <p:ph type="body" idx="1"/>
          </p:nvPr>
        </p:nvSpPr>
        <p:spPr/>
        <p:txBody>
          <a:bodyPr/>
          <a:lstStyle/>
          <a:p>
            <a:pPr>
              <a:buFontTx/>
              <a:buChar char="•"/>
            </a:pPr>
            <a:endParaRPr lang="en-US" dirty="0"/>
          </a:p>
        </p:txBody>
      </p:sp>
    </p:spTree>
    <p:extLst>
      <p:ext uri="{BB962C8B-B14F-4D97-AF65-F5344CB8AC3E}">
        <p14:creationId xmlns:p14="http://schemas.microsoft.com/office/powerpoint/2010/main" val="35440641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887ED6-063C-4D96-AE12-F109334DE9D8}" type="slidenum">
              <a:rPr lang="en-US"/>
              <a:pPr/>
              <a:t>14</a:t>
            </a:fld>
            <a:endParaRPr lang="en-US" dirty="0"/>
          </a:p>
        </p:txBody>
      </p:sp>
      <p:sp>
        <p:nvSpPr>
          <p:cNvPr id="64514" name="Rectangle 2"/>
          <p:cNvSpPr>
            <a:spLocks noGrp="1" noRot="1" noChangeAspect="1" noChangeArrowheads="1" noTextEdit="1"/>
          </p:cNvSpPr>
          <p:nvPr>
            <p:ph type="sldImg"/>
          </p:nvPr>
        </p:nvSpPr>
        <p:spPr>
          <a:xfrm>
            <a:off x="381000" y="685800"/>
            <a:ext cx="6096000" cy="3429000"/>
          </a:xfrm>
          <a:ln/>
        </p:spPr>
      </p:sp>
      <p:sp>
        <p:nvSpPr>
          <p:cNvPr id="64515" name="Rectangle 3"/>
          <p:cNvSpPr>
            <a:spLocks noGrp="1" noChangeArrowheads="1"/>
          </p:cNvSpPr>
          <p:nvPr>
            <p:ph type="body" idx="1"/>
          </p:nvPr>
        </p:nvSpPr>
        <p:spPr/>
        <p:txBody>
          <a:bodyPr/>
          <a:lstStyle/>
          <a:p>
            <a:pPr>
              <a:buFontTx/>
              <a:buChar char="•"/>
            </a:pPr>
            <a:endParaRPr lang="en-US" dirty="0"/>
          </a:p>
        </p:txBody>
      </p:sp>
    </p:spTree>
    <p:extLst>
      <p:ext uri="{BB962C8B-B14F-4D97-AF65-F5344CB8AC3E}">
        <p14:creationId xmlns:p14="http://schemas.microsoft.com/office/powerpoint/2010/main" val="14854429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887ED6-063C-4D96-AE12-F109334DE9D8}" type="slidenum">
              <a:rPr lang="en-US"/>
              <a:pPr/>
              <a:t>15</a:t>
            </a:fld>
            <a:endParaRPr lang="en-US" dirty="0"/>
          </a:p>
        </p:txBody>
      </p:sp>
      <p:sp>
        <p:nvSpPr>
          <p:cNvPr id="64514" name="Rectangle 2"/>
          <p:cNvSpPr>
            <a:spLocks noGrp="1" noRot="1" noChangeAspect="1" noChangeArrowheads="1" noTextEdit="1"/>
          </p:cNvSpPr>
          <p:nvPr>
            <p:ph type="sldImg"/>
          </p:nvPr>
        </p:nvSpPr>
        <p:spPr>
          <a:xfrm>
            <a:off x="381000" y="685800"/>
            <a:ext cx="6096000" cy="3429000"/>
          </a:xfrm>
          <a:ln/>
        </p:spPr>
      </p:sp>
      <p:sp>
        <p:nvSpPr>
          <p:cNvPr id="64515" name="Rectangle 3"/>
          <p:cNvSpPr>
            <a:spLocks noGrp="1" noChangeArrowheads="1"/>
          </p:cNvSpPr>
          <p:nvPr>
            <p:ph type="body" idx="1"/>
          </p:nvPr>
        </p:nvSpPr>
        <p:spPr/>
        <p:txBody>
          <a:bodyPr/>
          <a:lstStyle/>
          <a:p>
            <a:pPr>
              <a:buFontTx/>
              <a:buChar char="•"/>
            </a:pPr>
            <a:endParaRPr lang="en-US" dirty="0"/>
          </a:p>
        </p:txBody>
      </p:sp>
    </p:spTree>
    <p:extLst>
      <p:ext uri="{BB962C8B-B14F-4D97-AF65-F5344CB8AC3E}">
        <p14:creationId xmlns:p14="http://schemas.microsoft.com/office/powerpoint/2010/main" val="1872181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887ED6-063C-4D96-AE12-F109334DE9D8}" type="slidenum">
              <a:rPr lang="en-US"/>
              <a:pPr/>
              <a:t>16</a:t>
            </a:fld>
            <a:endParaRPr lang="en-US" dirty="0"/>
          </a:p>
        </p:txBody>
      </p:sp>
      <p:sp>
        <p:nvSpPr>
          <p:cNvPr id="64514" name="Rectangle 2"/>
          <p:cNvSpPr>
            <a:spLocks noGrp="1" noRot="1" noChangeAspect="1" noChangeArrowheads="1" noTextEdit="1"/>
          </p:cNvSpPr>
          <p:nvPr>
            <p:ph type="sldImg"/>
          </p:nvPr>
        </p:nvSpPr>
        <p:spPr>
          <a:xfrm>
            <a:off x="381000" y="685800"/>
            <a:ext cx="6096000" cy="3429000"/>
          </a:xfrm>
          <a:ln/>
        </p:spPr>
      </p:sp>
      <p:sp>
        <p:nvSpPr>
          <p:cNvPr id="64515" name="Rectangle 3"/>
          <p:cNvSpPr>
            <a:spLocks noGrp="1" noChangeArrowheads="1"/>
          </p:cNvSpPr>
          <p:nvPr>
            <p:ph type="body" idx="1"/>
          </p:nvPr>
        </p:nvSpPr>
        <p:spPr/>
        <p:txBody>
          <a:bodyPr/>
          <a:lstStyle/>
          <a:p>
            <a:pPr>
              <a:buFontTx/>
              <a:buChar char="•"/>
            </a:pPr>
            <a:endParaRPr lang="en-US" dirty="0"/>
          </a:p>
        </p:txBody>
      </p:sp>
    </p:spTree>
    <p:extLst>
      <p:ext uri="{BB962C8B-B14F-4D97-AF65-F5344CB8AC3E}">
        <p14:creationId xmlns:p14="http://schemas.microsoft.com/office/powerpoint/2010/main" val="11328497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887ED6-063C-4D96-AE12-F109334DE9D8}" type="slidenum">
              <a:rPr lang="en-US"/>
              <a:pPr/>
              <a:t>17</a:t>
            </a:fld>
            <a:endParaRPr lang="en-US" dirty="0"/>
          </a:p>
        </p:txBody>
      </p:sp>
      <p:sp>
        <p:nvSpPr>
          <p:cNvPr id="64514" name="Rectangle 2"/>
          <p:cNvSpPr>
            <a:spLocks noGrp="1" noRot="1" noChangeAspect="1" noChangeArrowheads="1" noTextEdit="1"/>
          </p:cNvSpPr>
          <p:nvPr>
            <p:ph type="sldImg"/>
          </p:nvPr>
        </p:nvSpPr>
        <p:spPr>
          <a:xfrm>
            <a:off x="381000" y="685800"/>
            <a:ext cx="6096000" cy="3429000"/>
          </a:xfrm>
          <a:ln/>
        </p:spPr>
      </p:sp>
      <p:sp>
        <p:nvSpPr>
          <p:cNvPr id="64515" name="Rectangle 3"/>
          <p:cNvSpPr>
            <a:spLocks noGrp="1" noChangeArrowheads="1"/>
          </p:cNvSpPr>
          <p:nvPr>
            <p:ph type="body" idx="1"/>
          </p:nvPr>
        </p:nvSpPr>
        <p:spPr/>
        <p:txBody>
          <a:bodyPr/>
          <a:lstStyle/>
          <a:p>
            <a:pPr>
              <a:buFontTx/>
              <a:buChar char="•"/>
            </a:pPr>
            <a:endParaRPr lang="en-US" dirty="0"/>
          </a:p>
        </p:txBody>
      </p:sp>
    </p:spTree>
    <p:extLst>
      <p:ext uri="{BB962C8B-B14F-4D97-AF65-F5344CB8AC3E}">
        <p14:creationId xmlns:p14="http://schemas.microsoft.com/office/powerpoint/2010/main" val="39552210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rgbClr val="FF0000"/>
                </a:solidFill>
                <a:latin typeface="Times New Roman" panose="02020603050405020304" pitchFamily="18" charset="0"/>
                <a:cs typeface="Arial" panose="020B0604020202020204" pitchFamily="34" charset="0"/>
              </a:defRPr>
            </a:lvl1pPr>
            <a:lvl2pPr marL="742950" indent="-285750" eaLnBrk="0" hangingPunct="0">
              <a:defRPr sz="2800">
                <a:solidFill>
                  <a:srgbClr val="FF0000"/>
                </a:solidFill>
                <a:latin typeface="Times New Roman" panose="02020603050405020304" pitchFamily="18" charset="0"/>
                <a:cs typeface="Arial" panose="020B0604020202020204" pitchFamily="34" charset="0"/>
              </a:defRPr>
            </a:lvl2pPr>
            <a:lvl3pPr marL="1143000" indent="-228600" eaLnBrk="0" hangingPunct="0">
              <a:defRPr sz="2800">
                <a:solidFill>
                  <a:srgbClr val="FF0000"/>
                </a:solidFill>
                <a:latin typeface="Times New Roman" panose="02020603050405020304" pitchFamily="18" charset="0"/>
                <a:cs typeface="Arial" panose="020B0604020202020204" pitchFamily="34" charset="0"/>
              </a:defRPr>
            </a:lvl3pPr>
            <a:lvl4pPr marL="1600200" indent="-228600" eaLnBrk="0" hangingPunct="0">
              <a:defRPr sz="2800">
                <a:solidFill>
                  <a:srgbClr val="FF0000"/>
                </a:solidFill>
                <a:latin typeface="Times New Roman" panose="02020603050405020304" pitchFamily="18" charset="0"/>
                <a:cs typeface="Arial" panose="020B0604020202020204" pitchFamily="34" charset="0"/>
              </a:defRPr>
            </a:lvl4pPr>
            <a:lvl5pPr marL="2057400" indent="-228600" eaLnBrk="0" hangingPunct="0">
              <a:defRPr sz="2800">
                <a:solidFill>
                  <a:srgbClr val="FF00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800">
                <a:solidFill>
                  <a:srgbClr val="FF00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800">
                <a:solidFill>
                  <a:srgbClr val="FF00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800">
                <a:solidFill>
                  <a:srgbClr val="FF00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800">
                <a:solidFill>
                  <a:srgbClr val="FF0000"/>
                </a:solidFill>
                <a:latin typeface="Times New Roman" panose="02020603050405020304" pitchFamily="18" charset="0"/>
                <a:cs typeface="Arial" panose="020B0604020202020204" pitchFamily="34" charset="0"/>
              </a:defRPr>
            </a:lvl9pPr>
          </a:lstStyle>
          <a:p>
            <a:pPr eaLnBrk="1" hangingPunct="1"/>
            <a:fld id="{5AF1C90F-4F5A-4259-8C27-0D76C7EBE3F1}" type="slidenum">
              <a:rPr lang="en-US" altLang="en-US" sz="1200">
                <a:solidFill>
                  <a:schemeClr val="tx1"/>
                </a:solidFill>
                <a:ea typeface="ＭＳ Ｐゴシック" panose="020B0600070205080204" pitchFamily="34" charset="-128"/>
              </a:rPr>
              <a:pPr eaLnBrk="1" hangingPunct="1"/>
              <a:t>18</a:t>
            </a:fld>
            <a:endParaRPr lang="en-US" altLang="en-US" sz="1200" dirty="0">
              <a:solidFill>
                <a:schemeClr val="tx1"/>
              </a:solidFill>
              <a:ea typeface="ＭＳ Ｐゴシック" panose="020B0600070205080204" pitchFamily="34" charset="-128"/>
            </a:endParaRPr>
          </a:p>
        </p:txBody>
      </p:sp>
      <p:sp>
        <p:nvSpPr>
          <p:cNvPr id="15362" name="Rectangle 2"/>
          <p:cNvSpPr>
            <a:spLocks noGrp="1" noRot="1" noChangeAspect="1" noChangeArrowheads="1" noTextEdit="1"/>
          </p:cNvSpPr>
          <p:nvPr>
            <p:ph type="sldImg"/>
          </p:nvPr>
        </p:nvSpPr>
        <p:spPr>
          <a:xfrm>
            <a:off x="330200" y="696913"/>
            <a:ext cx="6197600" cy="3486150"/>
          </a:xfrm>
          <a:ln/>
        </p:spPr>
      </p:sp>
      <p:sp>
        <p:nvSpPr>
          <p:cNvPr id="153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6527149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887ED6-063C-4D96-AE12-F109334DE9D8}" type="slidenum">
              <a:rPr lang="en-US"/>
              <a:pPr/>
              <a:t>19</a:t>
            </a:fld>
            <a:endParaRPr lang="en-US" dirty="0"/>
          </a:p>
        </p:txBody>
      </p:sp>
      <p:sp>
        <p:nvSpPr>
          <p:cNvPr id="64514" name="Rectangle 2"/>
          <p:cNvSpPr>
            <a:spLocks noGrp="1" noRot="1" noChangeAspect="1" noChangeArrowheads="1" noTextEdit="1"/>
          </p:cNvSpPr>
          <p:nvPr>
            <p:ph type="sldImg"/>
          </p:nvPr>
        </p:nvSpPr>
        <p:spPr>
          <a:xfrm>
            <a:off x="381000" y="685800"/>
            <a:ext cx="6096000" cy="3429000"/>
          </a:xfrm>
          <a:ln/>
        </p:spPr>
      </p:sp>
      <p:sp>
        <p:nvSpPr>
          <p:cNvPr id="64515" name="Rectangle 3"/>
          <p:cNvSpPr>
            <a:spLocks noGrp="1" noChangeArrowheads="1"/>
          </p:cNvSpPr>
          <p:nvPr>
            <p:ph type="body" idx="1"/>
          </p:nvPr>
        </p:nvSpPr>
        <p:spPr/>
        <p:txBody>
          <a:bodyPr/>
          <a:lstStyle/>
          <a:p>
            <a:pPr>
              <a:buFontTx/>
              <a:buChar char="•"/>
            </a:pPr>
            <a:endParaRPr lang="en-US" dirty="0"/>
          </a:p>
        </p:txBody>
      </p:sp>
    </p:spTree>
    <p:extLst>
      <p:ext uri="{BB962C8B-B14F-4D97-AF65-F5344CB8AC3E}">
        <p14:creationId xmlns:p14="http://schemas.microsoft.com/office/powerpoint/2010/main" val="5410638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887ED6-063C-4D96-AE12-F109334DE9D8}" type="slidenum">
              <a:rPr lang="en-US"/>
              <a:pPr/>
              <a:t>20</a:t>
            </a:fld>
            <a:endParaRPr lang="en-US" dirty="0"/>
          </a:p>
        </p:txBody>
      </p:sp>
      <p:sp>
        <p:nvSpPr>
          <p:cNvPr id="64514" name="Rectangle 2"/>
          <p:cNvSpPr>
            <a:spLocks noGrp="1" noRot="1" noChangeAspect="1" noChangeArrowheads="1" noTextEdit="1"/>
          </p:cNvSpPr>
          <p:nvPr>
            <p:ph type="sldImg"/>
          </p:nvPr>
        </p:nvSpPr>
        <p:spPr>
          <a:xfrm>
            <a:off x="381000" y="685800"/>
            <a:ext cx="6096000" cy="3429000"/>
          </a:xfrm>
          <a:ln/>
        </p:spPr>
      </p:sp>
      <p:sp>
        <p:nvSpPr>
          <p:cNvPr id="64515" name="Rectangle 3"/>
          <p:cNvSpPr>
            <a:spLocks noGrp="1" noChangeArrowheads="1"/>
          </p:cNvSpPr>
          <p:nvPr>
            <p:ph type="body" idx="1"/>
          </p:nvPr>
        </p:nvSpPr>
        <p:spPr/>
        <p:txBody>
          <a:bodyPr/>
          <a:lstStyle/>
          <a:p>
            <a:pPr>
              <a:buFontTx/>
              <a:buChar char="•"/>
            </a:pPr>
            <a:endParaRPr lang="en-US" dirty="0"/>
          </a:p>
        </p:txBody>
      </p:sp>
    </p:spTree>
    <p:extLst>
      <p:ext uri="{BB962C8B-B14F-4D97-AF65-F5344CB8AC3E}">
        <p14:creationId xmlns:p14="http://schemas.microsoft.com/office/powerpoint/2010/main" val="30109071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887ED6-063C-4D96-AE12-F109334DE9D8}" type="slidenum">
              <a:rPr lang="en-US"/>
              <a:pPr/>
              <a:t>21</a:t>
            </a:fld>
            <a:endParaRPr lang="en-US" dirty="0"/>
          </a:p>
        </p:txBody>
      </p:sp>
      <p:sp>
        <p:nvSpPr>
          <p:cNvPr id="64514" name="Rectangle 2"/>
          <p:cNvSpPr>
            <a:spLocks noGrp="1" noRot="1" noChangeAspect="1" noChangeArrowheads="1" noTextEdit="1"/>
          </p:cNvSpPr>
          <p:nvPr>
            <p:ph type="sldImg"/>
          </p:nvPr>
        </p:nvSpPr>
        <p:spPr>
          <a:xfrm>
            <a:off x="381000" y="685800"/>
            <a:ext cx="6096000" cy="3429000"/>
          </a:xfrm>
          <a:ln/>
        </p:spPr>
      </p:sp>
      <p:sp>
        <p:nvSpPr>
          <p:cNvPr id="64515" name="Rectangle 3"/>
          <p:cNvSpPr>
            <a:spLocks noGrp="1" noChangeArrowheads="1"/>
          </p:cNvSpPr>
          <p:nvPr>
            <p:ph type="body" idx="1"/>
          </p:nvPr>
        </p:nvSpPr>
        <p:spPr/>
        <p:txBody>
          <a:bodyPr/>
          <a:lstStyle/>
          <a:p>
            <a:pPr>
              <a:buFontTx/>
              <a:buChar char="•"/>
            </a:pPr>
            <a:endParaRPr lang="en-US" dirty="0"/>
          </a:p>
        </p:txBody>
      </p:sp>
    </p:spTree>
    <p:extLst>
      <p:ext uri="{BB962C8B-B14F-4D97-AF65-F5344CB8AC3E}">
        <p14:creationId xmlns:p14="http://schemas.microsoft.com/office/powerpoint/2010/main" val="18577119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887ED6-063C-4D96-AE12-F109334DE9D8}" type="slidenum">
              <a:rPr lang="en-US"/>
              <a:pPr/>
              <a:t>22</a:t>
            </a:fld>
            <a:endParaRPr lang="en-US" dirty="0"/>
          </a:p>
        </p:txBody>
      </p:sp>
      <p:sp>
        <p:nvSpPr>
          <p:cNvPr id="64514" name="Rectangle 2"/>
          <p:cNvSpPr>
            <a:spLocks noGrp="1" noRot="1" noChangeAspect="1" noChangeArrowheads="1" noTextEdit="1"/>
          </p:cNvSpPr>
          <p:nvPr>
            <p:ph type="sldImg"/>
          </p:nvPr>
        </p:nvSpPr>
        <p:spPr>
          <a:xfrm>
            <a:off x="381000" y="685800"/>
            <a:ext cx="6096000" cy="3429000"/>
          </a:xfrm>
          <a:ln/>
        </p:spPr>
      </p:sp>
      <p:sp>
        <p:nvSpPr>
          <p:cNvPr id="64515" name="Rectangle 3"/>
          <p:cNvSpPr>
            <a:spLocks noGrp="1" noChangeArrowheads="1"/>
          </p:cNvSpPr>
          <p:nvPr>
            <p:ph type="body" idx="1"/>
          </p:nvPr>
        </p:nvSpPr>
        <p:spPr/>
        <p:txBody>
          <a:bodyPr/>
          <a:lstStyle/>
          <a:p>
            <a:pPr>
              <a:buFontTx/>
              <a:buChar char="•"/>
            </a:pPr>
            <a:endParaRPr lang="en-US" dirty="0"/>
          </a:p>
        </p:txBody>
      </p:sp>
    </p:spTree>
    <p:extLst>
      <p:ext uri="{BB962C8B-B14F-4D97-AF65-F5344CB8AC3E}">
        <p14:creationId xmlns:p14="http://schemas.microsoft.com/office/powerpoint/2010/main" val="12696135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887ED6-063C-4D96-AE12-F109334DE9D8}" type="slidenum">
              <a:rPr lang="en-US"/>
              <a:pPr/>
              <a:t>23</a:t>
            </a:fld>
            <a:endParaRPr lang="en-US" dirty="0"/>
          </a:p>
        </p:txBody>
      </p:sp>
      <p:sp>
        <p:nvSpPr>
          <p:cNvPr id="64514" name="Rectangle 2"/>
          <p:cNvSpPr>
            <a:spLocks noGrp="1" noRot="1" noChangeAspect="1" noChangeArrowheads="1" noTextEdit="1"/>
          </p:cNvSpPr>
          <p:nvPr>
            <p:ph type="sldImg"/>
          </p:nvPr>
        </p:nvSpPr>
        <p:spPr>
          <a:xfrm>
            <a:off x="381000" y="685800"/>
            <a:ext cx="6096000" cy="3429000"/>
          </a:xfrm>
          <a:ln/>
        </p:spPr>
      </p:sp>
      <p:sp>
        <p:nvSpPr>
          <p:cNvPr id="64515" name="Rectangle 3"/>
          <p:cNvSpPr>
            <a:spLocks noGrp="1" noChangeArrowheads="1"/>
          </p:cNvSpPr>
          <p:nvPr>
            <p:ph type="body" idx="1"/>
          </p:nvPr>
        </p:nvSpPr>
        <p:spPr/>
        <p:txBody>
          <a:bodyPr/>
          <a:lstStyle/>
          <a:p>
            <a:pPr>
              <a:buFontTx/>
              <a:buChar char="•"/>
            </a:pPr>
            <a:endParaRPr lang="en-US" dirty="0"/>
          </a:p>
        </p:txBody>
      </p:sp>
    </p:spTree>
    <p:extLst>
      <p:ext uri="{BB962C8B-B14F-4D97-AF65-F5344CB8AC3E}">
        <p14:creationId xmlns:p14="http://schemas.microsoft.com/office/powerpoint/2010/main" val="13486100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rgbClr val="FF0000"/>
                </a:solidFill>
                <a:latin typeface="Times New Roman" panose="02020603050405020304" pitchFamily="18" charset="0"/>
                <a:cs typeface="Arial" panose="020B0604020202020204" pitchFamily="34" charset="0"/>
              </a:defRPr>
            </a:lvl1pPr>
            <a:lvl2pPr marL="742950" indent="-285750" eaLnBrk="0" hangingPunct="0">
              <a:defRPr sz="2800">
                <a:solidFill>
                  <a:srgbClr val="FF0000"/>
                </a:solidFill>
                <a:latin typeface="Times New Roman" panose="02020603050405020304" pitchFamily="18" charset="0"/>
                <a:cs typeface="Arial" panose="020B0604020202020204" pitchFamily="34" charset="0"/>
              </a:defRPr>
            </a:lvl2pPr>
            <a:lvl3pPr marL="1143000" indent="-228600" eaLnBrk="0" hangingPunct="0">
              <a:defRPr sz="2800">
                <a:solidFill>
                  <a:srgbClr val="FF0000"/>
                </a:solidFill>
                <a:latin typeface="Times New Roman" panose="02020603050405020304" pitchFamily="18" charset="0"/>
                <a:cs typeface="Arial" panose="020B0604020202020204" pitchFamily="34" charset="0"/>
              </a:defRPr>
            </a:lvl3pPr>
            <a:lvl4pPr marL="1600200" indent="-228600" eaLnBrk="0" hangingPunct="0">
              <a:defRPr sz="2800">
                <a:solidFill>
                  <a:srgbClr val="FF0000"/>
                </a:solidFill>
                <a:latin typeface="Times New Roman" panose="02020603050405020304" pitchFamily="18" charset="0"/>
                <a:cs typeface="Arial" panose="020B0604020202020204" pitchFamily="34" charset="0"/>
              </a:defRPr>
            </a:lvl4pPr>
            <a:lvl5pPr marL="2057400" indent="-228600" eaLnBrk="0" hangingPunct="0">
              <a:defRPr sz="2800">
                <a:solidFill>
                  <a:srgbClr val="FF00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800">
                <a:solidFill>
                  <a:srgbClr val="FF00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800">
                <a:solidFill>
                  <a:srgbClr val="FF00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800">
                <a:solidFill>
                  <a:srgbClr val="FF00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800">
                <a:solidFill>
                  <a:srgbClr val="FF0000"/>
                </a:solidFill>
                <a:latin typeface="Times New Roman" panose="02020603050405020304" pitchFamily="18" charset="0"/>
                <a:cs typeface="Arial" panose="020B0604020202020204" pitchFamily="34" charset="0"/>
              </a:defRPr>
            </a:lvl9pPr>
          </a:lstStyle>
          <a:p>
            <a:pPr eaLnBrk="1" hangingPunct="1"/>
            <a:fld id="{5AF1C90F-4F5A-4259-8C27-0D76C7EBE3F1}" type="slidenum">
              <a:rPr lang="en-US" altLang="en-US" sz="1200">
                <a:solidFill>
                  <a:schemeClr val="tx1"/>
                </a:solidFill>
                <a:ea typeface="ＭＳ Ｐゴシック" panose="020B0600070205080204" pitchFamily="34" charset="-128"/>
              </a:rPr>
              <a:pPr eaLnBrk="1" hangingPunct="1"/>
              <a:t>24</a:t>
            </a:fld>
            <a:endParaRPr lang="en-US" altLang="en-US" sz="1200" dirty="0">
              <a:solidFill>
                <a:schemeClr val="tx1"/>
              </a:solidFill>
              <a:ea typeface="ＭＳ Ｐゴシック" panose="020B0600070205080204" pitchFamily="34" charset="-128"/>
            </a:endParaRPr>
          </a:p>
        </p:txBody>
      </p:sp>
      <p:sp>
        <p:nvSpPr>
          <p:cNvPr id="15362" name="Rectangle 2"/>
          <p:cNvSpPr>
            <a:spLocks noGrp="1" noRot="1" noChangeAspect="1" noChangeArrowheads="1" noTextEdit="1"/>
          </p:cNvSpPr>
          <p:nvPr>
            <p:ph type="sldImg"/>
          </p:nvPr>
        </p:nvSpPr>
        <p:spPr>
          <a:xfrm>
            <a:off x="330200" y="696913"/>
            <a:ext cx="6197600" cy="3486150"/>
          </a:xfrm>
          <a:ln/>
        </p:spPr>
      </p:sp>
      <p:sp>
        <p:nvSpPr>
          <p:cNvPr id="153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7738894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887ED6-063C-4D96-AE12-F109334DE9D8}" type="slidenum">
              <a:rPr lang="en-US"/>
              <a:pPr/>
              <a:t>25</a:t>
            </a:fld>
            <a:endParaRPr lang="en-US" dirty="0"/>
          </a:p>
        </p:txBody>
      </p:sp>
      <p:sp>
        <p:nvSpPr>
          <p:cNvPr id="64514" name="Rectangle 2"/>
          <p:cNvSpPr>
            <a:spLocks noGrp="1" noRot="1" noChangeAspect="1" noChangeArrowheads="1" noTextEdit="1"/>
          </p:cNvSpPr>
          <p:nvPr>
            <p:ph type="sldImg"/>
          </p:nvPr>
        </p:nvSpPr>
        <p:spPr>
          <a:xfrm>
            <a:off x="381000" y="685800"/>
            <a:ext cx="6096000" cy="3429000"/>
          </a:xfrm>
          <a:ln/>
        </p:spPr>
      </p:sp>
      <p:sp>
        <p:nvSpPr>
          <p:cNvPr id="64515" name="Rectangle 3"/>
          <p:cNvSpPr>
            <a:spLocks noGrp="1" noChangeArrowheads="1"/>
          </p:cNvSpPr>
          <p:nvPr>
            <p:ph type="body" idx="1"/>
          </p:nvPr>
        </p:nvSpPr>
        <p:spPr/>
        <p:txBody>
          <a:bodyPr/>
          <a:lstStyle/>
          <a:p>
            <a:pPr>
              <a:buFontTx/>
              <a:buChar char="•"/>
            </a:pPr>
            <a:endParaRPr lang="en-US" dirty="0"/>
          </a:p>
        </p:txBody>
      </p:sp>
    </p:spTree>
    <p:extLst>
      <p:ext uri="{BB962C8B-B14F-4D97-AF65-F5344CB8AC3E}">
        <p14:creationId xmlns:p14="http://schemas.microsoft.com/office/powerpoint/2010/main" val="20956955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887ED6-063C-4D96-AE12-F109334DE9D8}" type="slidenum">
              <a:rPr lang="en-US"/>
              <a:pPr/>
              <a:t>26</a:t>
            </a:fld>
            <a:endParaRPr lang="en-US" dirty="0"/>
          </a:p>
        </p:txBody>
      </p:sp>
      <p:sp>
        <p:nvSpPr>
          <p:cNvPr id="64514" name="Rectangle 2"/>
          <p:cNvSpPr>
            <a:spLocks noGrp="1" noRot="1" noChangeAspect="1" noChangeArrowheads="1" noTextEdit="1"/>
          </p:cNvSpPr>
          <p:nvPr>
            <p:ph type="sldImg"/>
          </p:nvPr>
        </p:nvSpPr>
        <p:spPr>
          <a:xfrm>
            <a:off x="381000" y="685800"/>
            <a:ext cx="6096000" cy="3429000"/>
          </a:xfrm>
          <a:ln/>
        </p:spPr>
      </p:sp>
      <p:sp>
        <p:nvSpPr>
          <p:cNvPr id="64515" name="Rectangle 3"/>
          <p:cNvSpPr>
            <a:spLocks noGrp="1" noChangeArrowheads="1"/>
          </p:cNvSpPr>
          <p:nvPr>
            <p:ph type="body" idx="1"/>
          </p:nvPr>
        </p:nvSpPr>
        <p:spPr/>
        <p:txBody>
          <a:bodyPr/>
          <a:lstStyle/>
          <a:p>
            <a:pPr>
              <a:buFontTx/>
              <a:buChar char="•"/>
            </a:pPr>
            <a:endParaRPr lang="en-US" dirty="0"/>
          </a:p>
        </p:txBody>
      </p:sp>
    </p:spTree>
    <p:extLst>
      <p:ext uri="{BB962C8B-B14F-4D97-AF65-F5344CB8AC3E}">
        <p14:creationId xmlns:p14="http://schemas.microsoft.com/office/powerpoint/2010/main" val="4427789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rgbClr val="FF0000"/>
                </a:solidFill>
                <a:latin typeface="Times New Roman" panose="02020603050405020304" pitchFamily="18" charset="0"/>
                <a:cs typeface="Arial" panose="020B0604020202020204" pitchFamily="34" charset="0"/>
              </a:defRPr>
            </a:lvl1pPr>
            <a:lvl2pPr marL="742950" indent="-285750" eaLnBrk="0" hangingPunct="0">
              <a:defRPr sz="2800">
                <a:solidFill>
                  <a:srgbClr val="FF0000"/>
                </a:solidFill>
                <a:latin typeface="Times New Roman" panose="02020603050405020304" pitchFamily="18" charset="0"/>
                <a:cs typeface="Arial" panose="020B0604020202020204" pitchFamily="34" charset="0"/>
              </a:defRPr>
            </a:lvl2pPr>
            <a:lvl3pPr marL="1143000" indent="-228600" eaLnBrk="0" hangingPunct="0">
              <a:defRPr sz="2800">
                <a:solidFill>
                  <a:srgbClr val="FF0000"/>
                </a:solidFill>
                <a:latin typeface="Times New Roman" panose="02020603050405020304" pitchFamily="18" charset="0"/>
                <a:cs typeface="Arial" panose="020B0604020202020204" pitchFamily="34" charset="0"/>
              </a:defRPr>
            </a:lvl3pPr>
            <a:lvl4pPr marL="1600200" indent="-228600" eaLnBrk="0" hangingPunct="0">
              <a:defRPr sz="2800">
                <a:solidFill>
                  <a:srgbClr val="FF0000"/>
                </a:solidFill>
                <a:latin typeface="Times New Roman" panose="02020603050405020304" pitchFamily="18" charset="0"/>
                <a:cs typeface="Arial" panose="020B0604020202020204" pitchFamily="34" charset="0"/>
              </a:defRPr>
            </a:lvl4pPr>
            <a:lvl5pPr marL="2057400" indent="-228600" eaLnBrk="0" hangingPunct="0">
              <a:defRPr sz="2800">
                <a:solidFill>
                  <a:srgbClr val="FF00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800">
                <a:solidFill>
                  <a:srgbClr val="FF00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800">
                <a:solidFill>
                  <a:srgbClr val="FF00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800">
                <a:solidFill>
                  <a:srgbClr val="FF00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800">
                <a:solidFill>
                  <a:srgbClr val="FF0000"/>
                </a:solidFill>
                <a:latin typeface="Times New Roman" panose="02020603050405020304" pitchFamily="18" charset="0"/>
                <a:cs typeface="Arial" panose="020B0604020202020204" pitchFamily="34" charset="0"/>
              </a:defRPr>
            </a:lvl9pPr>
          </a:lstStyle>
          <a:p>
            <a:pPr eaLnBrk="1" hangingPunct="1"/>
            <a:fld id="{5AF1C90F-4F5A-4259-8C27-0D76C7EBE3F1}" type="slidenum">
              <a:rPr lang="en-US" altLang="en-US" sz="1200">
                <a:solidFill>
                  <a:schemeClr val="tx1"/>
                </a:solidFill>
                <a:ea typeface="ＭＳ Ｐゴシック" panose="020B0600070205080204" pitchFamily="34" charset="-128"/>
              </a:rPr>
              <a:pPr eaLnBrk="1" hangingPunct="1"/>
              <a:t>27</a:t>
            </a:fld>
            <a:endParaRPr lang="en-US" altLang="en-US" sz="1200" dirty="0">
              <a:solidFill>
                <a:schemeClr val="tx1"/>
              </a:solidFill>
              <a:ea typeface="ＭＳ Ｐゴシック" panose="020B0600070205080204" pitchFamily="34" charset="-128"/>
            </a:endParaRPr>
          </a:p>
        </p:txBody>
      </p:sp>
      <p:sp>
        <p:nvSpPr>
          <p:cNvPr id="15362" name="Rectangle 2"/>
          <p:cNvSpPr>
            <a:spLocks noGrp="1" noRot="1" noChangeAspect="1" noChangeArrowheads="1" noTextEdit="1"/>
          </p:cNvSpPr>
          <p:nvPr>
            <p:ph type="sldImg"/>
          </p:nvPr>
        </p:nvSpPr>
        <p:spPr>
          <a:xfrm>
            <a:off x="330200" y="696913"/>
            <a:ext cx="6197600" cy="3486150"/>
          </a:xfrm>
          <a:ln/>
        </p:spPr>
      </p:sp>
      <p:sp>
        <p:nvSpPr>
          <p:cNvPr id="153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7343750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887ED6-063C-4D96-AE12-F109334DE9D8}" type="slidenum">
              <a:rPr lang="en-US"/>
              <a:pPr/>
              <a:t>28</a:t>
            </a:fld>
            <a:endParaRPr lang="en-US" dirty="0"/>
          </a:p>
        </p:txBody>
      </p:sp>
      <p:sp>
        <p:nvSpPr>
          <p:cNvPr id="64514" name="Rectangle 2"/>
          <p:cNvSpPr>
            <a:spLocks noGrp="1" noRot="1" noChangeAspect="1" noChangeArrowheads="1" noTextEdit="1"/>
          </p:cNvSpPr>
          <p:nvPr>
            <p:ph type="sldImg"/>
          </p:nvPr>
        </p:nvSpPr>
        <p:spPr>
          <a:xfrm>
            <a:off x="381000" y="685800"/>
            <a:ext cx="6096000" cy="3429000"/>
          </a:xfrm>
          <a:ln/>
        </p:spPr>
      </p:sp>
      <p:sp>
        <p:nvSpPr>
          <p:cNvPr id="64515" name="Rectangle 3"/>
          <p:cNvSpPr>
            <a:spLocks noGrp="1" noChangeArrowheads="1"/>
          </p:cNvSpPr>
          <p:nvPr>
            <p:ph type="body" idx="1"/>
          </p:nvPr>
        </p:nvSpPr>
        <p:spPr/>
        <p:txBody>
          <a:bodyPr/>
          <a:lstStyle/>
          <a:p>
            <a:pPr>
              <a:buFontTx/>
              <a:buChar char="•"/>
            </a:pPr>
            <a:endParaRPr lang="en-US" dirty="0"/>
          </a:p>
        </p:txBody>
      </p:sp>
    </p:spTree>
    <p:extLst>
      <p:ext uri="{BB962C8B-B14F-4D97-AF65-F5344CB8AC3E}">
        <p14:creationId xmlns:p14="http://schemas.microsoft.com/office/powerpoint/2010/main" val="12579502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887ED6-063C-4D96-AE12-F109334DE9D8}" type="slidenum">
              <a:rPr lang="en-US"/>
              <a:pPr/>
              <a:t>29</a:t>
            </a:fld>
            <a:endParaRPr lang="en-US" dirty="0"/>
          </a:p>
        </p:txBody>
      </p:sp>
      <p:sp>
        <p:nvSpPr>
          <p:cNvPr id="64514" name="Rectangle 2"/>
          <p:cNvSpPr>
            <a:spLocks noGrp="1" noRot="1" noChangeAspect="1" noChangeArrowheads="1" noTextEdit="1"/>
          </p:cNvSpPr>
          <p:nvPr>
            <p:ph type="sldImg"/>
          </p:nvPr>
        </p:nvSpPr>
        <p:spPr>
          <a:xfrm>
            <a:off x="381000" y="685800"/>
            <a:ext cx="6096000" cy="3429000"/>
          </a:xfrm>
          <a:ln/>
        </p:spPr>
      </p:sp>
      <p:sp>
        <p:nvSpPr>
          <p:cNvPr id="64515" name="Rectangle 3"/>
          <p:cNvSpPr>
            <a:spLocks noGrp="1" noChangeArrowheads="1"/>
          </p:cNvSpPr>
          <p:nvPr>
            <p:ph type="body" idx="1"/>
          </p:nvPr>
        </p:nvSpPr>
        <p:spPr/>
        <p:txBody>
          <a:bodyPr/>
          <a:lstStyle/>
          <a:p>
            <a:pPr>
              <a:buFontTx/>
              <a:buChar char="•"/>
            </a:pPr>
            <a:endParaRPr lang="en-US" dirty="0"/>
          </a:p>
        </p:txBody>
      </p:sp>
    </p:spTree>
    <p:extLst>
      <p:ext uri="{BB962C8B-B14F-4D97-AF65-F5344CB8AC3E}">
        <p14:creationId xmlns:p14="http://schemas.microsoft.com/office/powerpoint/2010/main" val="12412109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rgbClr val="FF0000"/>
                </a:solidFill>
                <a:latin typeface="Times New Roman" panose="02020603050405020304" pitchFamily="18" charset="0"/>
                <a:cs typeface="Arial" panose="020B0604020202020204" pitchFamily="34" charset="0"/>
              </a:defRPr>
            </a:lvl1pPr>
            <a:lvl2pPr marL="742950" indent="-285750" eaLnBrk="0" hangingPunct="0">
              <a:defRPr sz="2800">
                <a:solidFill>
                  <a:srgbClr val="FF0000"/>
                </a:solidFill>
                <a:latin typeface="Times New Roman" panose="02020603050405020304" pitchFamily="18" charset="0"/>
                <a:cs typeface="Arial" panose="020B0604020202020204" pitchFamily="34" charset="0"/>
              </a:defRPr>
            </a:lvl2pPr>
            <a:lvl3pPr marL="1143000" indent="-228600" eaLnBrk="0" hangingPunct="0">
              <a:defRPr sz="2800">
                <a:solidFill>
                  <a:srgbClr val="FF0000"/>
                </a:solidFill>
                <a:latin typeface="Times New Roman" panose="02020603050405020304" pitchFamily="18" charset="0"/>
                <a:cs typeface="Arial" panose="020B0604020202020204" pitchFamily="34" charset="0"/>
              </a:defRPr>
            </a:lvl3pPr>
            <a:lvl4pPr marL="1600200" indent="-228600" eaLnBrk="0" hangingPunct="0">
              <a:defRPr sz="2800">
                <a:solidFill>
                  <a:srgbClr val="FF0000"/>
                </a:solidFill>
                <a:latin typeface="Times New Roman" panose="02020603050405020304" pitchFamily="18" charset="0"/>
                <a:cs typeface="Arial" panose="020B0604020202020204" pitchFamily="34" charset="0"/>
              </a:defRPr>
            </a:lvl4pPr>
            <a:lvl5pPr marL="2057400" indent="-228600" eaLnBrk="0" hangingPunct="0">
              <a:defRPr sz="2800">
                <a:solidFill>
                  <a:srgbClr val="FF00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800">
                <a:solidFill>
                  <a:srgbClr val="FF00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800">
                <a:solidFill>
                  <a:srgbClr val="FF00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800">
                <a:solidFill>
                  <a:srgbClr val="FF00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800">
                <a:solidFill>
                  <a:srgbClr val="FF0000"/>
                </a:solidFill>
                <a:latin typeface="Times New Roman" panose="02020603050405020304" pitchFamily="18" charset="0"/>
                <a:cs typeface="Arial" panose="020B0604020202020204" pitchFamily="34" charset="0"/>
              </a:defRPr>
            </a:lvl9pPr>
          </a:lstStyle>
          <a:p>
            <a:pPr eaLnBrk="1" hangingPunct="1"/>
            <a:fld id="{5AF1C90F-4F5A-4259-8C27-0D76C7EBE3F1}" type="slidenum">
              <a:rPr lang="en-US" altLang="en-US" sz="1200">
                <a:solidFill>
                  <a:schemeClr val="tx1"/>
                </a:solidFill>
                <a:ea typeface="ＭＳ Ｐゴシック" panose="020B0600070205080204" pitchFamily="34" charset="-128"/>
              </a:rPr>
              <a:pPr eaLnBrk="1" hangingPunct="1"/>
              <a:t>30</a:t>
            </a:fld>
            <a:endParaRPr lang="en-US" altLang="en-US" sz="1200" dirty="0">
              <a:solidFill>
                <a:schemeClr val="tx1"/>
              </a:solidFill>
              <a:ea typeface="ＭＳ Ｐゴシック" panose="020B0600070205080204" pitchFamily="34" charset="-128"/>
            </a:endParaRPr>
          </a:p>
        </p:txBody>
      </p:sp>
      <p:sp>
        <p:nvSpPr>
          <p:cNvPr id="15362" name="Rectangle 2"/>
          <p:cNvSpPr>
            <a:spLocks noGrp="1" noRot="1" noChangeAspect="1" noChangeArrowheads="1" noTextEdit="1"/>
          </p:cNvSpPr>
          <p:nvPr>
            <p:ph type="sldImg"/>
          </p:nvPr>
        </p:nvSpPr>
        <p:spPr>
          <a:xfrm>
            <a:off x="330200" y="696913"/>
            <a:ext cx="6197600" cy="3486150"/>
          </a:xfrm>
          <a:ln/>
        </p:spPr>
      </p:sp>
      <p:sp>
        <p:nvSpPr>
          <p:cNvPr id="153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887ED6-063C-4D96-AE12-F109334DE9D8}" type="slidenum">
              <a:rPr lang="en-US"/>
              <a:pPr/>
              <a:t>31</a:t>
            </a:fld>
            <a:endParaRPr lang="en-US" dirty="0"/>
          </a:p>
        </p:txBody>
      </p:sp>
      <p:sp>
        <p:nvSpPr>
          <p:cNvPr id="64514" name="Rectangle 2"/>
          <p:cNvSpPr>
            <a:spLocks noGrp="1" noRot="1" noChangeAspect="1" noChangeArrowheads="1" noTextEdit="1"/>
          </p:cNvSpPr>
          <p:nvPr>
            <p:ph type="sldImg"/>
          </p:nvPr>
        </p:nvSpPr>
        <p:spPr>
          <a:xfrm>
            <a:off x="381000" y="685800"/>
            <a:ext cx="6096000" cy="3429000"/>
          </a:xfrm>
          <a:ln/>
        </p:spPr>
      </p:sp>
      <p:sp>
        <p:nvSpPr>
          <p:cNvPr id="64515" name="Rectangle 3"/>
          <p:cNvSpPr>
            <a:spLocks noGrp="1" noChangeArrowheads="1"/>
          </p:cNvSpPr>
          <p:nvPr>
            <p:ph type="body" idx="1"/>
          </p:nvPr>
        </p:nvSpPr>
        <p:spPr/>
        <p:txBody>
          <a:bodyPr/>
          <a:lstStyle/>
          <a:p>
            <a:pPr>
              <a:buFontTx/>
              <a:buChar char="•"/>
            </a:pPr>
            <a:endParaRPr lang="en-US" dirty="0"/>
          </a:p>
        </p:txBody>
      </p:sp>
    </p:spTree>
    <p:extLst>
      <p:ext uri="{BB962C8B-B14F-4D97-AF65-F5344CB8AC3E}">
        <p14:creationId xmlns:p14="http://schemas.microsoft.com/office/powerpoint/2010/main" val="6917620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887ED6-063C-4D96-AE12-F109334DE9D8}" type="slidenum">
              <a:rPr lang="en-US"/>
              <a:pPr/>
              <a:t>32</a:t>
            </a:fld>
            <a:endParaRPr lang="en-US" dirty="0"/>
          </a:p>
        </p:txBody>
      </p:sp>
      <p:sp>
        <p:nvSpPr>
          <p:cNvPr id="64514" name="Rectangle 2"/>
          <p:cNvSpPr>
            <a:spLocks noGrp="1" noRot="1" noChangeAspect="1" noChangeArrowheads="1" noTextEdit="1"/>
          </p:cNvSpPr>
          <p:nvPr>
            <p:ph type="sldImg"/>
          </p:nvPr>
        </p:nvSpPr>
        <p:spPr>
          <a:xfrm>
            <a:off x="381000" y="685800"/>
            <a:ext cx="6096000" cy="3429000"/>
          </a:xfrm>
          <a:ln/>
        </p:spPr>
      </p:sp>
      <p:sp>
        <p:nvSpPr>
          <p:cNvPr id="64515" name="Rectangle 3"/>
          <p:cNvSpPr>
            <a:spLocks noGrp="1" noChangeArrowheads="1"/>
          </p:cNvSpPr>
          <p:nvPr>
            <p:ph type="body" idx="1"/>
          </p:nvPr>
        </p:nvSpPr>
        <p:spPr/>
        <p:txBody>
          <a:bodyPr/>
          <a:lstStyle/>
          <a:p>
            <a:pPr>
              <a:buFontTx/>
              <a:buChar char="•"/>
            </a:pPr>
            <a:endParaRPr lang="en-US" dirty="0"/>
          </a:p>
        </p:txBody>
      </p:sp>
    </p:spTree>
    <p:extLst>
      <p:ext uri="{BB962C8B-B14F-4D97-AF65-F5344CB8AC3E}">
        <p14:creationId xmlns:p14="http://schemas.microsoft.com/office/powerpoint/2010/main" val="53274596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887ED6-063C-4D96-AE12-F109334DE9D8}" type="slidenum">
              <a:rPr lang="en-US"/>
              <a:pPr/>
              <a:t>33</a:t>
            </a:fld>
            <a:endParaRPr lang="en-US" dirty="0"/>
          </a:p>
        </p:txBody>
      </p:sp>
      <p:sp>
        <p:nvSpPr>
          <p:cNvPr id="64514" name="Rectangle 2"/>
          <p:cNvSpPr>
            <a:spLocks noGrp="1" noRot="1" noChangeAspect="1" noChangeArrowheads="1" noTextEdit="1"/>
          </p:cNvSpPr>
          <p:nvPr>
            <p:ph type="sldImg"/>
          </p:nvPr>
        </p:nvSpPr>
        <p:spPr>
          <a:xfrm>
            <a:off x="381000" y="685800"/>
            <a:ext cx="6096000" cy="3429000"/>
          </a:xfrm>
          <a:ln/>
        </p:spPr>
      </p:sp>
      <p:sp>
        <p:nvSpPr>
          <p:cNvPr id="64515" name="Rectangle 3"/>
          <p:cNvSpPr>
            <a:spLocks noGrp="1" noChangeArrowheads="1"/>
          </p:cNvSpPr>
          <p:nvPr>
            <p:ph type="body" idx="1"/>
          </p:nvPr>
        </p:nvSpPr>
        <p:spPr/>
        <p:txBody>
          <a:bodyPr/>
          <a:lstStyle/>
          <a:p>
            <a:pPr>
              <a:buFontTx/>
              <a:buChar char="•"/>
            </a:pPr>
            <a:endParaRPr lang="en-US" dirty="0"/>
          </a:p>
        </p:txBody>
      </p:sp>
    </p:spTree>
    <p:extLst>
      <p:ext uri="{BB962C8B-B14F-4D97-AF65-F5344CB8AC3E}">
        <p14:creationId xmlns:p14="http://schemas.microsoft.com/office/powerpoint/2010/main" val="363561053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887ED6-063C-4D96-AE12-F109334DE9D8}" type="slidenum">
              <a:rPr lang="en-US"/>
              <a:pPr/>
              <a:t>34</a:t>
            </a:fld>
            <a:endParaRPr lang="en-US" dirty="0"/>
          </a:p>
        </p:txBody>
      </p:sp>
      <p:sp>
        <p:nvSpPr>
          <p:cNvPr id="64514" name="Rectangle 2"/>
          <p:cNvSpPr>
            <a:spLocks noGrp="1" noRot="1" noChangeAspect="1" noChangeArrowheads="1" noTextEdit="1"/>
          </p:cNvSpPr>
          <p:nvPr>
            <p:ph type="sldImg"/>
          </p:nvPr>
        </p:nvSpPr>
        <p:spPr>
          <a:xfrm>
            <a:off x="381000" y="685800"/>
            <a:ext cx="6096000" cy="3429000"/>
          </a:xfrm>
          <a:ln/>
        </p:spPr>
      </p:sp>
      <p:sp>
        <p:nvSpPr>
          <p:cNvPr id="64515" name="Rectangle 3"/>
          <p:cNvSpPr>
            <a:spLocks noGrp="1" noChangeArrowheads="1"/>
          </p:cNvSpPr>
          <p:nvPr>
            <p:ph type="body" idx="1"/>
          </p:nvPr>
        </p:nvSpPr>
        <p:spPr/>
        <p:txBody>
          <a:bodyPr/>
          <a:lstStyle/>
          <a:p>
            <a:pPr>
              <a:buFontTx/>
              <a:buChar char="•"/>
            </a:pPr>
            <a:endParaRPr lang="en-US" dirty="0"/>
          </a:p>
        </p:txBody>
      </p:sp>
    </p:spTree>
    <p:extLst>
      <p:ext uri="{BB962C8B-B14F-4D97-AF65-F5344CB8AC3E}">
        <p14:creationId xmlns:p14="http://schemas.microsoft.com/office/powerpoint/2010/main" val="233187133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887ED6-063C-4D96-AE12-F109334DE9D8}" type="slidenum">
              <a:rPr lang="en-US"/>
              <a:pPr/>
              <a:t>35</a:t>
            </a:fld>
            <a:endParaRPr lang="en-US" dirty="0"/>
          </a:p>
        </p:txBody>
      </p:sp>
      <p:sp>
        <p:nvSpPr>
          <p:cNvPr id="64514" name="Rectangle 2"/>
          <p:cNvSpPr>
            <a:spLocks noGrp="1" noRot="1" noChangeAspect="1" noChangeArrowheads="1" noTextEdit="1"/>
          </p:cNvSpPr>
          <p:nvPr>
            <p:ph type="sldImg"/>
          </p:nvPr>
        </p:nvSpPr>
        <p:spPr>
          <a:xfrm>
            <a:off x="381000" y="685800"/>
            <a:ext cx="6096000" cy="3429000"/>
          </a:xfrm>
          <a:ln/>
        </p:spPr>
      </p:sp>
      <p:sp>
        <p:nvSpPr>
          <p:cNvPr id="64515" name="Rectangle 3"/>
          <p:cNvSpPr>
            <a:spLocks noGrp="1" noChangeArrowheads="1"/>
          </p:cNvSpPr>
          <p:nvPr>
            <p:ph type="body" idx="1"/>
          </p:nvPr>
        </p:nvSpPr>
        <p:spPr/>
        <p:txBody>
          <a:bodyPr/>
          <a:lstStyle/>
          <a:p>
            <a:pPr>
              <a:buFontTx/>
              <a:buChar char="•"/>
            </a:pPr>
            <a:endParaRPr lang="en-US" dirty="0"/>
          </a:p>
        </p:txBody>
      </p:sp>
    </p:spTree>
    <p:extLst>
      <p:ext uri="{BB962C8B-B14F-4D97-AF65-F5344CB8AC3E}">
        <p14:creationId xmlns:p14="http://schemas.microsoft.com/office/powerpoint/2010/main" val="422153039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887ED6-063C-4D96-AE12-F109334DE9D8}" type="slidenum">
              <a:rPr lang="en-US"/>
              <a:pPr/>
              <a:t>36</a:t>
            </a:fld>
            <a:endParaRPr lang="en-US" dirty="0"/>
          </a:p>
        </p:txBody>
      </p:sp>
      <p:sp>
        <p:nvSpPr>
          <p:cNvPr id="64514" name="Rectangle 2"/>
          <p:cNvSpPr>
            <a:spLocks noGrp="1" noRot="1" noChangeAspect="1" noChangeArrowheads="1" noTextEdit="1"/>
          </p:cNvSpPr>
          <p:nvPr>
            <p:ph type="sldImg"/>
          </p:nvPr>
        </p:nvSpPr>
        <p:spPr>
          <a:xfrm>
            <a:off x="381000" y="685800"/>
            <a:ext cx="6096000" cy="3429000"/>
          </a:xfrm>
          <a:ln/>
        </p:spPr>
      </p:sp>
      <p:sp>
        <p:nvSpPr>
          <p:cNvPr id="64515" name="Rectangle 3"/>
          <p:cNvSpPr>
            <a:spLocks noGrp="1" noChangeArrowheads="1"/>
          </p:cNvSpPr>
          <p:nvPr>
            <p:ph type="body" idx="1"/>
          </p:nvPr>
        </p:nvSpPr>
        <p:spPr/>
        <p:txBody>
          <a:bodyPr/>
          <a:lstStyle/>
          <a:p>
            <a:pPr>
              <a:buFontTx/>
              <a:buChar char="•"/>
            </a:pPr>
            <a:endParaRPr lang="en-US" dirty="0"/>
          </a:p>
        </p:txBody>
      </p:sp>
    </p:spTree>
    <p:extLst>
      <p:ext uri="{BB962C8B-B14F-4D97-AF65-F5344CB8AC3E}">
        <p14:creationId xmlns:p14="http://schemas.microsoft.com/office/powerpoint/2010/main" val="155408198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887ED6-063C-4D96-AE12-F109334DE9D8}" type="slidenum">
              <a:rPr lang="en-US"/>
              <a:pPr/>
              <a:t>37</a:t>
            </a:fld>
            <a:endParaRPr lang="en-US" dirty="0"/>
          </a:p>
        </p:txBody>
      </p:sp>
      <p:sp>
        <p:nvSpPr>
          <p:cNvPr id="64514" name="Rectangle 2"/>
          <p:cNvSpPr>
            <a:spLocks noGrp="1" noRot="1" noChangeAspect="1" noChangeArrowheads="1" noTextEdit="1"/>
          </p:cNvSpPr>
          <p:nvPr>
            <p:ph type="sldImg"/>
          </p:nvPr>
        </p:nvSpPr>
        <p:spPr>
          <a:xfrm>
            <a:off x="381000" y="685800"/>
            <a:ext cx="6096000" cy="3429000"/>
          </a:xfrm>
          <a:ln/>
        </p:spPr>
      </p:sp>
      <p:sp>
        <p:nvSpPr>
          <p:cNvPr id="64515" name="Rectangle 3"/>
          <p:cNvSpPr>
            <a:spLocks noGrp="1" noChangeArrowheads="1"/>
          </p:cNvSpPr>
          <p:nvPr>
            <p:ph type="body" idx="1"/>
          </p:nvPr>
        </p:nvSpPr>
        <p:spPr/>
        <p:txBody>
          <a:bodyPr/>
          <a:lstStyle/>
          <a:p>
            <a:pPr>
              <a:buFontTx/>
              <a:buChar char="•"/>
            </a:pPr>
            <a:endParaRPr lang="en-US" dirty="0"/>
          </a:p>
        </p:txBody>
      </p:sp>
    </p:spTree>
    <p:extLst>
      <p:ext uri="{BB962C8B-B14F-4D97-AF65-F5344CB8AC3E}">
        <p14:creationId xmlns:p14="http://schemas.microsoft.com/office/powerpoint/2010/main" val="18084194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887ED6-063C-4D96-AE12-F109334DE9D8}" type="slidenum">
              <a:rPr lang="en-US"/>
              <a:pPr/>
              <a:t>38</a:t>
            </a:fld>
            <a:endParaRPr lang="en-US" dirty="0"/>
          </a:p>
        </p:txBody>
      </p:sp>
      <p:sp>
        <p:nvSpPr>
          <p:cNvPr id="64514" name="Rectangle 2"/>
          <p:cNvSpPr>
            <a:spLocks noGrp="1" noRot="1" noChangeAspect="1" noChangeArrowheads="1" noTextEdit="1"/>
          </p:cNvSpPr>
          <p:nvPr>
            <p:ph type="sldImg"/>
          </p:nvPr>
        </p:nvSpPr>
        <p:spPr>
          <a:xfrm>
            <a:off x="381000" y="685800"/>
            <a:ext cx="6096000" cy="3429000"/>
          </a:xfrm>
          <a:ln/>
        </p:spPr>
      </p:sp>
      <p:sp>
        <p:nvSpPr>
          <p:cNvPr id="64515" name="Rectangle 3"/>
          <p:cNvSpPr>
            <a:spLocks noGrp="1" noChangeArrowheads="1"/>
          </p:cNvSpPr>
          <p:nvPr>
            <p:ph type="body" idx="1"/>
          </p:nvPr>
        </p:nvSpPr>
        <p:spPr/>
        <p:txBody>
          <a:bodyPr/>
          <a:lstStyle/>
          <a:p>
            <a:pPr>
              <a:buFontTx/>
              <a:buChar char="•"/>
            </a:pPr>
            <a:endParaRPr lang="en-US" dirty="0"/>
          </a:p>
        </p:txBody>
      </p:sp>
    </p:spTree>
    <p:extLst>
      <p:ext uri="{BB962C8B-B14F-4D97-AF65-F5344CB8AC3E}">
        <p14:creationId xmlns:p14="http://schemas.microsoft.com/office/powerpoint/2010/main" val="345191029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887ED6-063C-4D96-AE12-F109334DE9D8}" type="slidenum">
              <a:rPr lang="en-US"/>
              <a:pPr/>
              <a:t>39</a:t>
            </a:fld>
            <a:endParaRPr lang="en-US" dirty="0"/>
          </a:p>
        </p:txBody>
      </p:sp>
      <p:sp>
        <p:nvSpPr>
          <p:cNvPr id="64514" name="Rectangle 2"/>
          <p:cNvSpPr>
            <a:spLocks noGrp="1" noRot="1" noChangeAspect="1" noChangeArrowheads="1" noTextEdit="1"/>
          </p:cNvSpPr>
          <p:nvPr>
            <p:ph type="sldImg"/>
          </p:nvPr>
        </p:nvSpPr>
        <p:spPr>
          <a:xfrm>
            <a:off x="381000" y="685800"/>
            <a:ext cx="6096000" cy="3429000"/>
          </a:xfrm>
          <a:ln/>
        </p:spPr>
      </p:sp>
      <p:sp>
        <p:nvSpPr>
          <p:cNvPr id="64515" name="Rectangle 3"/>
          <p:cNvSpPr>
            <a:spLocks noGrp="1" noChangeArrowheads="1"/>
          </p:cNvSpPr>
          <p:nvPr>
            <p:ph type="body" idx="1"/>
          </p:nvPr>
        </p:nvSpPr>
        <p:spPr/>
        <p:txBody>
          <a:bodyPr/>
          <a:lstStyle/>
          <a:p>
            <a:pPr>
              <a:buFontTx/>
              <a:buChar char="•"/>
            </a:pPr>
            <a:endParaRPr lang="en-US" dirty="0"/>
          </a:p>
        </p:txBody>
      </p:sp>
    </p:spTree>
    <p:extLst>
      <p:ext uri="{BB962C8B-B14F-4D97-AF65-F5344CB8AC3E}">
        <p14:creationId xmlns:p14="http://schemas.microsoft.com/office/powerpoint/2010/main" val="9970381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887ED6-063C-4D96-AE12-F109334DE9D8}" type="slidenum">
              <a:rPr lang="en-US"/>
              <a:pPr/>
              <a:t>40</a:t>
            </a:fld>
            <a:endParaRPr lang="en-US" dirty="0"/>
          </a:p>
        </p:txBody>
      </p:sp>
      <p:sp>
        <p:nvSpPr>
          <p:cNvPr id="64514" name="Rectangle 2"/>
          <p:cNvSpPr>
            <a:spLocks noGrp="1" noRot="1" noChangeAspect="1" noChangeArrowheads="1" noTextEdit="1"/>
          </p:cNvSpPr>
          <p:nvPr>
            <p:ph type="sldImg"/>
          </p:nvPr>
        </p:nvSpPr>
        <p:spPr>
          <a:xfrm>
            <a:off x="381000" y="685800"/>
            <a:ext cx="6096000" cy="3429000"/>
          </a:xfrm>
          <a:ln/>
        </p:spPr>
      </p:sp>
      <p:sp>
        <p:nvSpPr>
          <p:cNvPr id="64515" name="Rectangle 3"/>
          <p:cNvSpPr>
            <a:spLocks noGrp="1" noChangeArrowheads="1"/>
          </p:cNvSpPr>
          <p:nvPr>
            <p:ph type="body" idx="1"/>
          </p:nvPr>
        </p:nvSpPr>
        <p:spPr/>
        <p:txBody>
          <a:bodyPr/>
          <a:lstStyle/>
          <a:p>
            <a:pPr>
              <a:buFontTx/>
              <a:buChar char="•"/>
            </a:pPr>
            <a:endParaRPr lang="en-US" dirty="0"/>
          </a:p>
        </p:txBody>
      </p:sp>
    </p:spTree>
    <p:extLst>
      <p:ext uri="{BB962C8B-B14F-4D97-AF65-F5344CB8AC3E}">
        <p14:creationId xmlns:p14="http://schemas.microsoft.com/office/powerpoint/2010/main" val="37895458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004F81"/>
        </a:solidFill>
        <a:effectLst/>
      </p:bgPr>
    </p:bg>
    <p:spTree>
      <p:nvGrpSpPr>
        <p:cNvPr id="1" name=""/>
        <p:cNvGrpSpPr/>
        <p:nvPr/>
      </p:nvGrpSpPr>
      <p:grpSpPr>
        <a:xfrm>
          <a:off x="0" y="0"/>
          <a:ext cx="0" cy="0"/>
          <a:chOff x="0" y="0"/>
          <a:chExt cx="0" cy="0"/>
        </a:xfrm>
      </p:grpSpPr>
      <p:sp>
        <p:nvSpPr>
          <p:cNvPr id="3" name="Text Box 41"/>
          <p:cNvSpPr txBox="1">
            <a:spLocks noChangeArrowheads="1"/>
          </p:cNvSpPr>
          <p:nvPr/>
        </p:nvSpPr>
        <p:spPr bwMode="auto">
          <a:xfrm>
            <a:off x="711200" y="76201"/>
            <a:ext cx="2438400" cy="2400657"/>
          </a:xfrm>
          <a:prstGeom prst="rect">
            <a:avLst/>
          </a:prstGeom>
          <a:solidFill>
            <a:srgbClr val="004F81"/>
          </a:solidFill>
          <a:ln>
            <a:noFill/>
          </a:ln>
        </p:spPr>
        <p:txBody>
          <a:bodyPr>
            <a:spAutoFit/>
          </a:bodyPr>
          <a:lstStyle>
            <a:lvl1pPr eaLnBrk="0" hangingPunct="0">
              <a:defRPr sz="2800">
                <a:solidFill>
                  <a:srgbClr val="FF0000"/>
                </a:solidFill>
                <a:latin typeface="Times New Roman" pitchFamily="18" charset="0"/>
                <a:cs typeface="Arial" pitchFamily="34" charset="0"/>
              </a:defRPr>
            </a:lvl1pPr>
            <a:lvl2pPr marL="742950" indent="-285750" eaLnBrk="0" hangingPunct="0">
              <a:defRPr sz="2800">
                <a:solidFill>
                  <a:srgbClr val="FF0000"/>
                </a:solidFill>
                <a:latin typeface="Times New Roman" pitchFamily="18" charset="0"/>
                <a:cs typeface="Arial" pitchFamily="34" charset="0"/>
              </a:defRPr>
            </a:lvl2pPr>
            <a:lvl3pPr marL="1143000" indent="-228600" eaLnBrk="0" hangingPunct="0">
              <a:defRPr sz="2800">
                <a:solidFill>
                  <a:srgbClr val="FF0000"/>
                </a:solidFill>
                <a:latin typeface="Times New Roman" pitchFamily="18" charset="0"/>
                <a:cs typeface="Arial" pitchFamily="34" charset="0"/>
              </a:defRPr>
            </a:lvl3pPr>
            <a:lvl4pPr marL="1600200" indent="-228600" eaLnBrk="0" hangingPunct="0">
              <a:defRPr sz="2800">
                <a:solidFill>
                  <a:srgbClr val="FF0000"/>
                </a:solidFill>
                <a:latin typeface="Times New Roman" pitchFamily="18" charset="0"/>
                <a:cs typeface="Arial" pitchFamily="34" charset="0"/>
              </a:defRPr>
            </a:lvl4pPr>
            <a:lvl5pPr marL="2057400" indent="-228600" eaLnBrk="0" hangingPunct="0">
              <a:defRPr sz="2800">
                <a:solidFill>
                  <a:srgbClr val="FF0000"/>
                </a:solidFill>
                <a:latin typeface="Times New Roman" pitchFamily="18" charset="0"/>
                <a:cs typeface="Arial" pitchFamily="34" charset="0"/>
              </a:defRPr>
            </a:lvl5pPr>
            <a:lvl6pPr marL="2514600" indent="-228600" eaLnBrk="0" fontAlgn="base" hangingPunct="0">
              <a:spcBef>
                <a:spcPct val="0"/>
              </a:spcBef>
              <a:spcAft>
                <a:spcPct val="0"/>
              </a:spcAft>
              <a:defRPr sz="2800">
                <a:solidFill>
                  <a:srgbClr val="FF0000"/>
                </a:solidFill>
                <a:latin typeface="Times New Roman" pitchFamily="18" charset="0"/>
                <a:cs typeface="Arial" pitchFamily="34" charset="0"/>
              </a:defRPr>
            </a:lvl6pPr>
            <a:lvl7pPr marL="2971800" indent="-228600" eaLnBrk="0" fontAlgn="base" hangingPunct="0">
              <a:spcBef>
                <a:spcPct val="0"/>
              </a:spcBef>
              <a:spcAft>
                <a:spcPct val="0"/>
              </a:spcAft>
              <a:defRPr sz="2800">
                <a:solidFill>
                  <a:srgbClr val="FF0000"/>
                </a:solidFill>
                <a:latin typeface="Times New Roman" pitchFamily="18" charset="0"/>
                <a:cs typeface="Arial" pitchFamily="34" charset="0"/>
              </a:defRPr>
            </a:lvl7pPr>
            <a:lvl8pPr marL="3429000" indent="-228600" eaLnBrk="0" fontAlgn="base" hangingPunct="0">
              <a:spcBef>
                <a:spcPct val="0"/>
              </a:spcBef>
              <a:spcAft>
                <a:spcPct val="0"/>
              </a:spcAft>
              <a:defRPr sz="2800">
                <a:solidFill>
                  <a:srgbClr val="FF0000"/>
                </a:solidFill>
                <a:latin typeface="Times New Roman" pitchFamily="18" charset="0"/>
                <a:cs typeface="Arial" pitchFamily="34" charset="0"/>
              </a:defRPr>
            </a:lvl8pPr>
            <a:lvl9pPr marL="3886200" indent="-228600" eaLnBrk="0" fontAlgn="base" hangingPunct="0">
              <a:spcBef>
                <a:spcPct val="0"/>
              </a:spcBef>
              <a:spcAft>
                <a:spcPct val="0"/>
              </a:spcAft>
              <a:defRPr sz="2800">
                <a:solidFill>
                  <a:srgbClr val="FF0000"/>
                </a:solidFill>
                <a:latin typeface="Times New Roman" pitchFamily="18" charset="0"/>
                <a:cs typeface="Arial" pitchFamily="34" charset="0"/>
              </a:defRPr>
            </a:lvl9pPr>
          </a:lstStyle>
          <a:p>
            <a:pPr eaLnBrk="1" hangingPunct="1">
              <a:spcBef>
                <a:spcPct val="50000"/>
              </a:spcBef>
              <a:defRPr/>
            </a:pPr>
            <a:r>
              <a:rPr lang="en-US" altLang="en-US" sz="15000" dirty="0">
                <a:solidFill>
                  <a:schemeClr val="bg1"/>
                </a:solidFill>
              </a:rPr>
              <a:t>2</a:t>
            </a:r>
          </a:p>
        </p:txBody>
      </p:sp>
      <p:sp>
        <p:nvSpPr>
          <p:cNvPr id="3106" name="Rectangle 34"/>
          <p:cNvSpPr>
            <a:spLocks noGrp="1" noChangeArrowheads="1"/>
          </p:cNvSpPr>
          <p:nvPr>
            <p:ph type="ctrTitle" sz="quarter" hasCustomPrompt="1"/>
          </p:nvPr>
        </p:nvSpPr>
        <p:spPr>
          <a:xfrm>
            <a:off x="508000" y="2133600"/>
            <a:ext cx="11277600" cy="2057400"/>
          </a:xfrm>
          <a:solidFill>
            <a:srgbClr val="004F81"/>
          </a:solidFill>
        </p:spPr>
        <p:txBody>
          <a:bodyPr anchor="ctr"/>
          <a:lstStyle>
            <a:lvl1pPr algn="ctr">
              <a:defRPr sz="5400" i="1">
                <a:latin typeface="Times New Roman" pitchFamily="18" charset="0"/>
              </a:defRPr>
            </a:lvl1pPr>
          </a:lstStyle>
          <a:p>
            <a:r>
              <a:rPr lang="en-US" dirty="0"/>
              <a:t>Bureaucracy</a:t>
            </a:r>
          </a:p>
        </p:txBody>
      </p:sp>
      <p:sp>
        <p:nvSpPr>
          <p:cNvPr id="6" name="TextBox 1">
            <a:extLst>
              <a:ext uri="{FF2B5EF4-FFF2-40B4-BE49-F238E27FC236}">
                <a16:creationId xmlns:a16="http://schemas.microsoft.com/office/drawing/2014/main" id="{1B750266-C522-4F9A-BA13-CBF0995C90DE}"/>
              </a:ext>
            </a:extLst>
          </p:cNvPr>
          <p:cNvSpPr txBox="1">
            <a:spLocks noChangeArrowheads="1"/>
          </p:cNvSpPr>
          <p:nvPr userDrawn="1"/>
        </p:nvSpPr>
        <p:spPr bwMode="auto">
          <a:xfrm>
            <a:off x="0" y="6581001"/>
            <a:ext cx="2339102" cy="276999"/>
          </a:xfrm>
          <a:prstGeom prst="rect">
            <a:avLst/>
          </a:prstGeom>
          <a:noFill/>
          <a:ln>
            <a:noFill/>
          </a:ln>
        </p:spPr>
        <p:txBody>
          <a:bodyPr wrap="none">
            <a:spAutoFit/>
          </a:bodyPr>
          <a:lstStyle>
            <a:lvl1pPr>
              <a:defRPr sz="2400" b="1">
                <a:solidFill>
                  <a:schemeClr val="bg2"/>
                </a:solidFill>
                <a:latin typeface="Times New Roman" panose="02020603050405020304" pitchFamily="18" charset="0"/>
                <a:ea typeface="ＭＳ Ｐゴシック" panose="020B0600070205080204" pitchFamily="34" charset="-128"/>
              </a:defRPr>
            </a:lvl1pPr>
            <a:lvl2pPr marL="742950" indent="-285750">
              <a:defRPr sz="2400" b="1">
                <a:solidFill>
                  <a:schemeClr val="bg2"/>
                </a:solidFill>
                <a:latin typeface="Times New Roman" panose="02020603050405020304" pitchFamily="18" charset="0"/>
                <a:ea typeface="ＭＳ Ｐゴシック" panose="020B0600070205080204" pitchFamily="34" charset="-128"/>
              </a:defRPr>
            </a:lvl2pPr>
            <a:lvl3pPr marL="1143000" indent="-228600">
              <a:defRPr sz="2400" b="1">
                <a:solidFill>
                  <a:schemeClr val="bg2"/>
                </a:solidFill>
                <a:latin typeface="Times New Roman" panose="02020603050405020304" pitchFamily="18" charset="0"/>
                <a:ea typeface="ＭＳ Ｐゴシック" panose="020B0600070205080204" pitchFamily="34" charset="-128"/>
              </a:defRPr>
            </a:lvl3pPr>
            <a:lvl4pPr marL="1600200" indent="-228600">
              <a:defRPr sz="2400" b="1">
                <a:solidFill>
                  <a:schemeClr val="bg2"/>
                </a:solidFill>
                <a:latin typeface="Times New Roman" panose="02020603050405020304" pitchFamily="18" charset="0"/>
                <a:ea typeface="ＭＳ Ｐゴシック" panose="020B0600070205080204" pitchFamily="34" charset="-128"/>
              </a:defRPr>
            </a:lvl4pPr>
            <a:lvl5pPr marL="2057400" indent="-228600">
              <a:defRPr sz="2400" b="1">
                <a:solidFill>
                  <a:schemeClr val="bg2"/>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bg2"/>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bg2"/>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bg2"/>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bg2"/>
                </a:solidFill>
                <a:latin typeface="Times New Roman" panose="02020603050405020304" pitchFamily="18" charset="0"/>
                <a:ea typeface="ＭＳ Ｐゴシック" panose="020B0600070205080204" pitchFamily="34" charset="-128"/>
              </a:defRPr>
            </a:lvl9pPr>
          </a:lstStyle>
          <a:p>
            <a:pPr eaLnBrk="1" hangingPunct="1">
              <a:defRPr/>
            </a:pPr>
            <a:r>
              <a:rPr lang="en-US" altLang="en-US" sz="1200" b="0" dirty="0">
                <a:solidFill>
                  <a:schemeClr val="bg1"/>
                </a:solidFill>
                <a:latin typeface="+mn-lt"/>
                <a:cs typeface="Arial" panose="020B0604020202020204" pitchFamily="34" charset="0"/>
              </a:rPr>
              <a:t>© 2022 Oxford University Press</a:t>
            </a:r>
          </a:p>
        </p:txBody>
      </p:sp>
    </p:spTree>
    <p:extLst>
      <p:ext uri="{BB962C8B-B14F-4D97-AF65-F5344CB8AC3E}">
        <p14:creationId xmlns:p14="http://schemas.microsoft.com/office/powerpoint/2010/main" val="7923059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p>
        </p:txBody>
      </p:sp>
      <p:sp>
        <p:nvSpPr>
          <p:cNvPr id="3" name="Content Placeholder 2"/>
          <p:cNvSpPr>
            <a:spLocks noGrp="1"/>
          </p:cNvSpPr>
          <p:nvPr>
            <p:ph idx="1" hasCustomPrompt="1"/>
          </p:nvPr>
        </p:nvSpPr>
        <p:spPr/>
        <p:txBody>
          <a:bodyPr/>
          <a:lstStyle>
            <a:lvl2pPr>
              <a:defRPr/>
            </a:lvl2pPr>
            <a:lvl3pPr>
              <a:defRPr/>
            </a:lvl3pPr>
            <a:lvl4pPr>
              <a:defRPr/>
            </a:lvl4pPr>
            <a:lvl5pPr>
              <a:defRPr/>
            </a:lvl5pPr>
          </a:lstStyle>
          <a:p>
            <a:pPr lvl="0"/>
            <a:r>
              <a:rPr lang="en-US" dirty="0"/>
              <a:t>Click to edit Master text styles</a:t>
            </a:r>
          </a:p>
          <a:p>
            <a:pPr lvl="1"/>
            <a:r>
              <a:rPr lang="en-US" dirty="0"/>
              <a:t> Second level</a:t>
            </a:r>
          </a:p>
          <a:p>
            <a:pPr lvl="2"/>
            <a:r>
              <a:rPr lang="en-US" dirty="0"/>
              <a:t> Third level</a:t>
            </a:r>
          </a:p>
          <a:p>
            <a:pPr lvl="3"/>
            <a:r>
              <a:rPr lang="en-US" dirty="0"/>
              <a:t> Fourth level</a:t>
            </a:r>
          </a:p>
          <a:p>
            <a:pPr lvl="4"/>
            <a:r>
              <a:rPr lang="en-US" dirty="0"/>
              <a:t> Fifth level</a:t>
            </a:r>
          </a:p>
        </p:txBody>
      </p:sp>
      <p:sp>
        <p:nvSpPr>
          <p:cNvPr id="4" name="TextBox 1">
            <a:extLst>
              <a:ext uri="{FF2B5EF4-FFF2-40B4-BE49-F238E27FC236}">
                <a16:creationId xmlns:a16="http://schemas.microsoft.com/office/drawing/2014/main" id="{B09CA5EF-7197-420D-8D4C-78A8AE609F69}"/>
              </a:ext>
            </a:extLst>
          </p:cNvPr>
          <p:cNvSpPr txBox="1">
            <a:spLocks noChangeArrowheads="1"/>
          </p:cNvSpPr>
          <p:nvPr userDrawn="1"/>
        </p:nvSpPr>
        <p:spPr bwMode="auto">
          <a:xfrm>
            <a:off x="5979" y="6611779"/>
            <a:ext cx="2339102" cy="276999"/>
          </a:xfrm>
          <a:prstGeom prst="rect">
            <a:avLst/>
          </a:prstGeom>
          <a:noFill/>
          <a:ln>
            <a:noFill/>
          </a:ln>
        </p:spPr>
        <p:txBody>
          <a:bodyPr wrap="none">
            <a:spAutoFit/>
          </a:bodyPr>
          <a:lstStyle>
            <a:lvl1pPr>
              <a:defRPr sz="2400" b="1">
                <a:solidFill>
                  <a:schemeClr val="bg2"/>
                </a:solidFill>
                <a:latin typeface="Times New Roman" panose="02020603050405020304" pitchFamily="18" charset="0"/>
                <a:ea typeface="ＭＳ Ｐゴシック" panose="020B0600070205080204" pitchFamily="34" charset="-128"/>
              </a:defRPr>
            </a:lvl1pPr>
            <a:lvl2pPr marL="742950" indent="-285750">
              <a:defRPr sz="2400" b="1">
                <a:solidFill>
                  <a:schemeClr val="bg2"/>
                </a:solidFill>
                <a:latin typeface="Times New Roman" panose="02020603050405020304" pitchFamily="18" charset="0"/>
                <a:ea typeface="ＭＳ Ｐゴシック" panose="020B0600070205080204" pitchFamily="34" charset="-128"/>
              </a:defRPr>
            </a:lvl2pPr>
            <a:lvl3pPr marL="1143000" indent="-228600">
              <a:defRPr sz="2400" b="1">
                <a:solidFill>
                  <a:schemeClr val="bg2"/>
                </a:solidFill>
                <a:latin typeface="Times New Roman" panose="02020603050405020304" pitchFamily="18" charset="0"/>
                <a:ea typeface="ＭＳ Ｐゴシック" panose="020B0600070205080204" pitchFamily="34" charset="-128"/>
              </a:defRPr>
            </a:lvl3pPr>
            <a:lvl4pPr marL="1600200" indent="-228600">
              <a:defRPr sz="2400" b="1">
                <a:solidFill>
                  <a:schemeClr val="bg2"/>
                </a:solidFill>
                <a:latin typeface="Times New Roman" panose="02020603050405020304" pitchFamily="18" charset="0"/>
                <a:ea typeface="ＭＳ Ｐゴシック" panose="020B0600070205080204" pitchFamily="34" charset="-128"/>
              </a:defRPr>
            </a:lvl4pPr>
            <a:lvl5pPr marL="2057400" indent="-228600">
              <a:defRPr sz="2400" b="1">
                <a:solidFill>
                  <a:schemeClr val="bg2"/>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bg2"/>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bg2"/>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bg2"/>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bg2"/>
                </a:solidFill>
                <a:latin typeface="Times New Roman" panose="02020603050405020304" pitchFamily="18" charset="0"/>
                <a:ea typeface="ＭＳ Ｐゴシック" panose="020B0600070205080204" pitchFamily="34" charset="-128"/>
              </a:defRPr>
            </a:lvl9pPr>
          </a:lstStyle>
          <a:p>
            <a:pPr eaLnBrk="1" hangingPunct="1">
              <a:defRPr/>
            </a:pPr>
            <a:r>
              <a:rPr lang="en-US" altLang="en-US" sz="1200" b="0" dirty="0">
                <a:latin typeface="+mn-lt"/>
                <a:cs typeface="Arial" panose="020B0604020202020204" pitchFamily="34" charset="0"/>
              </a:rPr>
              <a:t>© 2022 Oxford University Press</a:t>
            </a:r>
          </a:p>
        </p:txBody>
      </p:sp>
    </p:spTree>
    <p:extLst>
      <p:ext uri="{BB962C8B-B14F-4D97-AF65-F5344CB8AC3E}">
        <p14:creationId xmlns:p14="http://schemas.microsoft.com/office/powerpoint/2010/main" val="1681478999"/>
      </p:ext>
    </p:extLst>
  </p:cSld>
  <p:clrMapOvr>
    <a:masterClrMapping/>
  </p:clrMapOvr>
  <p:transition>
    <p:fade thruBlk="1"/>
  </p:transition>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4"/>
          <p:cNvSpPr>
            <a:spLocks noGrp="1" noChangeArrowheads="1"/>
          </p:cNvSpPr>
          <p:nvPr>
            <p:ph type="title"/>
          </p:nvPr>
        </p:nvSpPr>
        <p:spPr bwMode="auto">
          <a:xfrm>
            <a:off x="0" y="0"/>
            <a:ext cx="12208933" cy="777240"/>
          </a:xfrm>
          <a:prstGeom prst="rect">
            <a:avLst/>
          </a:prstGeom>
          <a:solidFill>
            <a:srgbClr val="004F81"/>
          </a:solidFill>
          <a:ln>
            <a:noFill/>
          </a:ln>
        </p:spPr>
        <p:txBody>
          <a:bodyPr vert="horz" wrap="square" lIns="92075" tIns="46038" rIns="92075" bIns="46038" numCol="1" anchor="b" anchorCtr="0" compatLnSpc="1">
            <a:prstTxWarp prst="textNoShape">
              <a:avLst/>
            </a:prstTxWarp>
          </a:bodyPr>
          <a:lstStyle/>
          <a:p>
            <a:pPr lvl="0"/>
            <a:r>
              <a:rPr lang="en-US" altLang="en-US"/>
              <a:t>Click to edit Master title style</a:t>
            </a:r>
            <a:endParaRPr lang="en-US" altLang="en-US" dirty="0"/>
          </a:p>
        </p:txBody>
      </p:sp>
      <p:sp>
        <p:nvSpPr>
          <p:cNvPr id="1027" name="Rectangle 39"/>
          <p:cNvSpPr>
            <a:spLocks noGrp="1" noChangeArrowheads="1"/>
          </p:cNvSpPr>
          <p:nvPr>
            <p:ph type="body" idx="1"/>
          </p:nvPr>
        </p:nvSpPr>
        <p:spPr bwMode="auto">
          <a:xfrm>
            <a:off x="1066800" y="1066800"/>
            <a:ext cx="100584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 Second level</a:t>
            </a:r>
          </a:p>
          <a:p>
            <a:pPr lvl="2"/>
            <a:r>
              <a:rPr lang="en-US" altLang="en-US" dirty="0"/>
              <a:t> Third level</a:t>
            </a:r>
          </a:p>
          <a:p>
            <a:pPr lvl="3"/>
            <a:r>
              <a:rPr lang="en-US" altLang="en-US" dirty="0"/>
              <a:t> Fourth level</a:t>
            </a:r>
          </a:p>
          <a:p>
            <a:pPr lvl="4"/>
            <a:r>
              <a:rPr lang="en-US" altLang="en-US" dirty="0"/>
              <a:t> Fifth level</a:t>
            </a:r>
          </a:p>
        </p:txBody>
      </p:sp>
    </p:spTree>
    <p:extLst>
      <p:ext uri="{BB962C8B-B14F-4D97-AF65-F5344CB8AC3E}">
        <p14:creationId xmlns:p14="http://schemas.microsoft.com/office/powerpoint/2010/main" val="2936836432"/>
      </p:ext>
    </p:extLst>
  </p:cSld>
  <p:clrMap bg1="lt1" tx1="dk1" bg2="lt2" tx2="dk2" accent1="accent1" accent2="accent2" accent3="accent3" accent4="accent4" accent5="accent5" accent6="accent6" hlink="hlink" folHlink="folHlink"/>
  <p:sldLayoutIdLst>
    <p:sldLayoutId id="2147483700" r:id="rId1"/>
    <p:sldLayoutId id="2147483701" r:id="rId2"/>
  </p:sldLayoutIdLst>
  <p:transition>
    <p:fade thruBlk="1"/>
  </p:transition>
  <p:txStyles>
    <p:titleStyle>
      <a:lvl1pPr algn="l" rtl="0" eaLnBrk="1" fontAlgn="base" hangingPunct="1">
        <a:spcBef>
          <a:spcPct val="0"/>
        </a:spcBef>
        <a:spcAft>
          <a:spcPct val="0"/>
        </a:spcAft>
        <a:defRPr sz="2400">
          <a:solidFill>
            <a:schemeClr val="bg1"/>
          </a:solidFill>
          <a:latin typeface="+mj-lt"/>
          <a:ea typeface="ＭＳ Ｐゴシック" charset="-128"/>
          <a:cs typeface="ＭＳ Ｐゴシック" charset="-128"/>
        </a:defRPr>
      </a:lvl1pPr>
      <a:lvl2pPr algn="l" rtl="0" eaLnBrk="1" fontAlgn="base" hangingPunct="1">
        <a:spcBef>
          <a:spcPct val="0"/>
        </a:spcBef>
        <a:spcAft>
          <a:spcPct val="0"/>
        </a:spcAft>
        <a:defRPr sz="2400">
          <a:solidFill>
            <a:schemeClr val="bg1"/>
          </a:solidFill>
          <a:latin typeface="Arial" charset="0"/>
          <a:ea typeface="ＭＳ Ｐゴシック" charset="-128"/>
          <a:cs typeface="ＭＳ Ｐゴシック" charset="-128"/>
        </a:defRPr>
      </a:lvl2pPr>
      <a:lvl3pPr algn="l" rtl="0" eaLnBrk="1" fontAlgn="base" hangingPunct="1">
        <a:spcBef>
          <a:spcPct val="0"/>
        </a:spcBef>
        <a:spcAft>
          <a:spcPct val="0"/>
        </a:spcAft>
        <a:defRPr sz="2400">
          <a:solidFill>
            <a:schemeClr val="bg1"/>
          </a:solidFill>
          <a:latin typeface="Arial" charset="0"/>
          <a:ea typeface="ＭＳ Ｐゴシック" charset="-128"/>
          <a:cs typeface="ＭＳ Ｐゴシック" charset="-128"/>
        </a:defRPr>
      </a:lvl3pPr>
      <a:lvl4pPr algn="l" rtl="0" eaLnBrk="1" fontAlgn="base" hangingPunct="1">
        <a:spcBef>
          <a:spcPct val="0"/>
        </a:spcBef>
        <a:spcAft>
          <a:spcPct val="0"/>
        </a:spcAft>
        <a:defRPr sz="2400">
          <a:solidFill>
            <a:schemeClr val="bg1"/>
          </a:solidFill>
          <a:latin typeface="Arial" charset="0"/>
          <a:ea typeface="ＭＳ Ｐゴシック" charset="-128"/>
          <a:cs typeface="ＭＳ Ｐゴシック" charset="-128"/>
        </a:defRPr>
      </a:lvl4pPr>
      <a:lvl5pPr algn="l" rtl="0" eaLnBrk="1" fontAlgn="base" hangingPunct="1">
        <a:spcBef>
          <a:spcPct val="0"/>
        </a:spcBef>
        <a:spcAft>
          <a:spcPct val="0"/>
        </a:spcAft>
        <a:defRPr sz="2400">
          <a:solidFill>
            <a:schemeClr val="bg1"/>
          </a:solidFill>
          <a:latin typeface="Arial" charset="0"/>
          <a:ea typeface="ＭＳ Ｐゴシック" charset="-128"/>
          <a:cs typeface="ＭＳ Ｐゴシック" charset="-128"/>
        </a:defRPr>
      </a:lvl5pPr>
      <a:lvl6pPr marL="457200" algn="l" rtl="0" eaLnBrk="1" fontAlgn="base" hangingPunct="1">
        <a:spcBef>
          <a:spcPct val="0"/>
        </a:spcBef>
        <a:spcAft>
          <a:spcPct val="0"/>
        </a:spcAft>
        <a:defRPr sz="2400">
          <a:solidFill>
            <a:schemeClr val="bg1"/>
          </a:solidFill>
          <a:latin typeface="Arial" charset="0"/>
        </a:defRPr>
      </a:lvl6pPr>
      <a:lvl7pPr marL="914400" algn="l" rtl="0" eaLnBrk="1" fontAlgn="base" hangingPunct="1">
        <a:spcBef>
          <a:spcPct val="0"/>
        </a:spcBef>
        <a:spcAft>
          <a:spcPct val="0"/>
        </a:spcAft>
        <a:defRPr sz="2400">
          <a:solidFill>
            <a:schemeClr val="bg1"/>
          </a:solidFill>
          <a:latin typeface="Arial" charset="0"/>
        </a:defRPr>
      </a:lvl7pPr>
      <a:lvl8pPr marL="1371600" algn="l" rtl="0" eaLnBrk="1" fontAlgn="base" hangingPunct="1">
        <a:spcBef>
          <a:spcPct val="0"/>
        </a:spcBef>
        <a:spcAft>
          <a:spcPct val="0"/>
        </a:spcAft>
        <a:defRPr sz="2400">
          <a:solidFill>
            <a:schemeClr val="bg1"/>
          </a:solidFill>
          <a:latin typeface="Arial" charset="0"/>
        </a:defRPr>
      </a:lvl8pPr>
      <a:lvl9pPr marL="1828800" algn="l" rtl="0" eaLnBrk="1" fontAlgn="base" hangingPunct="1">
        <a:spcBef>
          <a:spcPct val="0"/>
        </a:spcBef>
        <a:spcAft>
          <a:spcPct val="0"/>
        </a:spcAft>
        <a:defRPr sz="2400">
          <a:solidFill>
            <a:schemeClr val="bg1"/>
          </a:solidFill>
          <a:latin typeface="Arial" charset="0"/>
        </a:defRPr>
      </a:lvl9pPr>
    </p:titleStyle>
    <p:bodyStyle>
      <a:lvl1pPr marL="227013" indent="-227013" algn="l" rtl="0" eaLnBrk="1" fontAlgn="base" hangingPunct="1">
        <a:spcBef>
          <a:spcPct val="60000"/>
        </a:spcBef>
        <a:spcAft>
          <a:spcPct val="0"/>
        </a:spcAft>
        <a:buClr>
          <a:schemeClr val="bg2"/>
        </a:buClr>
        <a:defRPr sz="3200">
          <a:solidFill>
            <a:schemeClr val="bg2"/>
          </a:solidFill>
          <a:latin typeface="+mn-lt"/>
          <a:ea typeface="ＭＳ Ｐゴシック" charset="-128"/>
          <a:cs typeface="ＭＳ Ｐゴシック" charset="-128"/>
        </a:defRPr>
      </a:lvl1pPr>
      <a:lvl2pPr marL="681038" indent="-219075" algn="l" rtl="0" eaLnBrk="1" fontAlgn="base" hangingPunct="1">
        <a:spcBef>
          <a:spcPts val="1200"/>
        </a:spcBef>
        <a:spcAft>
          <a:spcPct val="0"/>
        </a:spcAft>
        <a:buClr>
          <a:schemeClr val="bg2"/>
        </a:buClr>
        <a:buFont typeface="Arial" panose="020B0604020202020204" pitchFamily="34" charset="0"/>
        <a:buChar char="•"/>
        <a:defRPr sz="3200">
          <a:solidFill>
            <a:schemeClr val="bg2"/>
          </a:solidFill>
          <a:latin typeface="+mn-lt"/>
          <a:ea typeface="ＭＳ Ｐゴシック" charset="-128"/>
        </a:defRPr>
      </a:lvl2pPr>
      <a:lvl3pPr marL="1143000" indent="-228600" algn="l" rtl="0" eaLnBrk="1" fontAlgn="base" hangingPunct="1">
        <a:spcBef>
          <a:spcPts val="1200"/>
        </a:spcBef>
        <a:spcAft>
          <a:spcPct val="0"/>
        </a:spcAft>
        <a:buClr>
          <a:schemeClr val="bg2"/>
        </a:buClr>
        <a:buSzPct val="75000"/>
        <a:buFont typeface="Courier New" panose="02070309020205020404" pitchFamily="49" charset="0"/>
        <a:buChar char="o"/>
        <a:defRPr sz="3200">
          <a:solidFill>
            <a:schemeClr val="bg2"/>
          </a:solidFill>
          <a:latin typeface="+mn-lt"/>
          <a:ea typeface="ＭＳ Ｐゴシック" charset="-128"/>
        </a:defRPr>
      </a:lvl3pPr>
      <a:lvl4pPr marL="1600200" indent="-228600" algn="l" rtl="0" eaLnBrk="1" fontAlgn="base" hangingPunct="1">
        <a:spcBef>
          <a:spcPts val="1200"/>
        </a:spcBef>
        <a:spcAft>
          <a:spcPct val="0"/>
        </a:spcAft>
        <a:buClr>
          <a:schemeClr val="bg2"/>
        </a:buClr>
        <a:buSzPct val="65000"/>
        <a:buFont typeface="Wingdings" panose="05000000000000000000" pitchFamily="2" charset="2"/>
        <a:buChar char="§"/>
        <a:defRPr sz="3200">
          <a:solidFill>
            <a:schemeClr val="bg2"/>
          </a:solidFill>
          <a:latin typeface="+mn-lt"/>
          <a:ea typeface="ＭＳ Ｐゴシック" charset="-128"/>
        </a:defRPr>
      </a:lvl4pPr>
      <a:lvl5pPr marL="2057400" indent="-228600" algn="l" rtl="0" eaLnBrk="1" fontAlgn="base" hangingPunct="1">
        <a:spcBef>
          <a:spcPts val="1200"/>
        </a:spcBef>
        <a:spcAft>
          <a:spcPct val="0"/>
        </a:spcAft>
        <a:buClr>
          <a:schemeClr val="bg2"/>
        </a:buClr>
        <a:buSzPct val="55000"/>
        <a:buFont typeface="Wingdings" panose="05000000000000000000" pitchFamily="2" charset="2"/>
        <a:buChar char="Ø"/>
        <a:defRPr sz="3200">
          <a:solidFill>
            <a:schemeClr val="bg2"/>
          </a:solidFill>
          <a:latin typeface="+mn-lt"/>
          <a:ea typeface="ＭＳ Ｐゴシック" charset="-128"/>
        </a:defRPr>
      </a:lvl5pPr>
      <a:lvl6pPr marL="2514600" indent="-228600" algn="l" rtl="0" eaLnBrk="1" fontAlgn="base" hangingPunct="1">
        <a:spcBef>
          <a:spcPct val="20000"/>
        </a:spcBef>
        <a:spcAft>
          <a:spcPct val="0"/>
        </a:spcAft>
        <a:buClr>
          <a:schemeClr val="bg2"/>
        </a:buClr>
        <a:buSzPct val="60000"/>
        <a:buFont typeface="Wingdings" pitchFamily="2" charset="2"/>
        <a:buChar char="v"/>
        <a:defRPr sz="3200">
          <a:solidFill>
            <a:schemeClr val="bg2"/>
          </a:solidFill>
          <a:latin typeface="+mn-lt"/>
        </a:defRPr>
      </a:lvl6pPr>
      <a:lvl7pPr marL="2971800" indent="-228600" algn="l" rtl="0" eaLnBrk="1" fontAlgn="base" hangingPunct="1">
        <a:spcBef>
          <a:spcPct val="20000"/>
        </a:spcBef>
        <a:spcAft>
          <a:spcPct val="0"/>
        </a:spcAft>
        <a:buClr>
          <a:schemeClr val="bg2"/>
        </a:buClr>
        <a:buSzPct val="60000"/>
        <a:buFont typeface="Wingdings" pitchFamily="2" charset="2"/>
        <a:buChar char="v"/>
        <a:defRPr sz="3200">
          <a:solidFill>
            <a:schemeClr val="bg2"/>
          </a:solidFill>
          <a:latin typeface="+mn-lt"/>
        </a:defRPr>
      </a:lvl7pPr>
      <a:lvl8pPr marL="3429000" indent="-228600" algn="l" rtl="0" eaLnBrk="1" fontAlgn="base" hangingPunct="1">
        <a:spcBef>
          <a:spcPct val="20000"/>
        </a:spcBef>
        <a:spcAft>
          <a:spcPct val="0"/>
        </a:spcAft>
        <a:buClr>
          <a:schemeClr val="bg2"/>
        </a:buClr>
        <a:buSzPct val="60000"/>
        <a:buFont typeface="Wingdings" pitchFamily="2" charset="2"/>
        <a:buChar char="v"/>
        <a:defRPr sz="3200">
          <a:solidFill>
            <a:schemeClr val="bg2"/>
          </a:solidFill>
          <a:latin typeface="+mn-lt"/>
        </a:defRPr>
      </a:lvl8pPr>
      <a:lvl9pPr marL="3886200" indent="-228600" algn="l" rtl="0" eaLnBrk="1" fontAlgn="base" hangingPunct="1">
        <a:spcBef>
          <a:spcPct val="20000"/>
        </a:spcBef>
        <a:spcAft>
          <a:spcPct val="0"/>
        </a:spcAft>
        <a:buClr>
          <a:schemeClr val="bg2"/>
        </a:buClr>
        <a:buSzPct val="60000"/>
        <a:buFont typeface="Wingdings" pitchFamily="2" charset="2"/>
        <a:buChar char="v"/>
        <a:defRPr sz="3200">
          <a:solidFill>
            <a:schemeClr val="bg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088E8-2611-4DE3-8121-E6DEE9099CB4}"/>
              </a:ext>
            </a:extLst>
          </p:cNvPr>
          <p:cNvSpPr>
            <a:spLocks noGrp="1"/>
          </p:cNvSpPr>
          <p:nvPr>
            <p:ph type="ctrTitle" sz="quarter"/>
          </p:nvPr>
        </p:nvSpPr>
        <p:spPr/>
        <p:txBody>
          <a:bodyPr/>
          <a:lstStyle/>
          <a:p>
            <a:r>
              <a:rPr lang="en-US" dirty="0"/>
              <a:t>God and Religion</a:t>
            </a:r>
          </a:p>
        </p:txBody>
      </p:sp>
    </p:spTree>
    <p:extLst>
      <p:ext uri="{BB962C8B-B14F-4D97-AF65-F5344CB8AC3E}">
        <p14:creationId xmlns:p14="http://schemas.microsoft.com/office/powerpoint/2010/main" val="38505325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2.1 Overview: God and Philosophy</a:t>
            </a:r>
          </a:p>
        </p:txBody>
      </p:sp>
      <p:sp>
        <p:nvSpPr>
          <p:cNvPr id="2" name="Content Placeholder 1">
            <a:extLst>
              <a:ext uri="{FF2B5EF4-FFF2-40B4-BE49-F238E27FC236}">
                <a16:creationId xmlns:a16="http://schemas.microsoft.com/office/drawing/2014/main" id="{6472B4F6-3EE1-4908-BB79-3A4480C0DC7F}"/>
              </a:ext>
            </a:extLst>
          </p:cNvPr>
          <p:cNvSpPr>
            <a:spLocks noGrp="1"/>
          </p:cNvSpPr>
          <p:nvPr>
            <p:ph idx="1"/>
          </p:nvPr>
        </p:nvSpPr>
        <p:spPr/>
        <p:txBody>
          <a:bodyPr/>
          <a:lstStyle/>
          <a:p>
            <a:pPr marL="0" indent="0"/>
            <a:r>
              <a:rPr lang="en-US" sz="2900" dirty="0"/>
              <a:t>Objectives:</a:t>
            </a:r>
          </a:p>
          <a:p>
            <a:pPr marL="911225" lvl="1" indent="-457200"/>
            <a:r>
              <a:rPr lang="en-GB" sz="2900" dirty="0"/>
              <a:t>Understand the importance of religious beliefs in the world and how they can influence what people think, do, and value.</a:t>
            </a:r>
          </a:p>
          <a:p>
            <a:pPr marL="911225" lvl="1" indent="-457200"/>
            <a:r>
              <a:rPr lang="en-GB" sz="2900" dirty="0"/>
              <a:t>Know how philosophy tries to understand and evaluate religious claims.</a:t>
            </a:r>
          </a:p>
          <a:p>
            <a:pPr marL="911225" lvl="1" indent="-457200"/>
            <a:r>
              <a:rPr lang="en-GB" sz="2900" dirty="0"/>
              <a:t>Give an overview of the traditional arguments for the existence of God and objections to them.</a:t>
            </a:r>
          </a:p>
          <a:p>
            <a:pPr marL="911225" lvl="1" indent="-457200"/>
            <a:r>
              <a:rPr lang="en-GB" sz="2900" dirty="0"/>
              <a:t>Define </a:t>
            </a:r>
            <a:r>
              <a:rPr lang="en-GB" sz="2900" b="1" dirty="0"/>
              <a:t>theism</a:t>
            </a:r>
            <a:r>
              <a:rPr lang="en-GB" sz="2900" i="1" dirty="0"/>
              <a:t>, </a:t>
            </a:r>
            <a:r>
              <a:rPr lang="en-GB" sz="2900" b="1" dirty="0"/>
              <a:t>atheism</a:t>
            </a:r>
            <a:r>
              <a:rPr lang="en-GB" sz="2900" i="1" dirty="0"/>
              <a:t>, </a:t>
            </a:r>
            <a:r>
              <a:rPr lang="en-GB" sz="2900" b="1" dirty="0"/>
              <a:t>agnosticism</a:t>
            </a:r>
            <a:r>
              <a:rPr lang="en-GB" sz="2900" i="1" dirty="0"/>
              <a:t>, </a:t>
            </a:r>
            <a:r>
              <a:rPr lang="en-GB" sz="2900" b="1" dirty="0"/>
              <a:t>monotheism</a:t>
            </a:r>
            <a:r>
              <a:rPr lang="en-GB" sz="2900" i="1" dirty="0"/>
              <a:t>, </a:t>
            </a:r>
            <a:r>
              <a:rPr lang="en-GB" sz="2900" b="1" dirty="0"/>
              <a:t>polytheism</a:t>
            </a:r>
            <a:r>
              <a:rPr lang="en-GB" sz="2900" i="1" dirty="0"/>
              <a:t>, </a:t>
            </a:r>
            <a:r>
              <a:rPr lang="en-GB" sz="2900" b="1" dirty="0"/>
              <a:t>deism</a:t>
            </a:r>
            <a:r>
              <a:rPr lang="en-GB" sz="2900" i="1" dirty="0"/>
              <a:t>, </a:t>
            </a:r>
            <a:r>
              <a:rPr lang="en-GB" sz="2900" b="1" dirty="0"/>
              <a:t>pantheism</a:t>
            </a:r>
            <a:r>
              <a:rPr lang="en-GB" sz="2900" i="1" dirty="0"/>
              <a:t>,</a:t>
            </a:r>
            <a:r>
              <a:rPr lang="en-GB" sz="2900" dirty="0"/>
              <a:t> and </a:t>
            </a:r>
            <a:r>
              <a:rPr lang="en-GB" sz="2900" b="1" dirty="0" err="1"/>
              <a:t>panentheism</a:t>
            </a:r>
            <a:r>
              <a:rPr lang="en-GB" sz="2900" dirty="0"/>
              <a:t>.</a:t>
            </a:r>
          </a:p>
          <a:p>
            <a:pPr marL="0" indent="0"/>
            <a:endParaRPr lang="en-US" sz="2900" dirty="0"/>
          </a:p>
        </p:txBody>
      </p:sp>
    </p:spTree>
    <p:extLst>
      <p:ext uri="{BB962C8B-B14F-4D97-AF65-F5344CB8AC3E}">
        <p14:creationId xmlns:p14="http://schemas.microsoft.com/office/powerpoint/2010/main" val="252652330"/>
      </p:ext>
    </p:extLst>
  </p:cSld>
  <p:clrMapOvr>
    <a:masterClrMapping/>
  </p:clrMapOvr>
  <p:transition>
    <p:fade thruBlk="1"/>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1" name="Rectangle 9"/>
          <p:cNvSpPr>
            <a:spLocks noGrp="1" noChangeArrowheads="1"/>
          </p:cNvSpPr>
          <p:nvPr>
            <p:ph type="title"/>
          </p:nvPr>
        </p:nvSpPr>
        <p:spPr/>
        <p:txBody>
          <a:bodyPr/>
          <a:lstStyle/>
          <a:p>
            <a:r>
              <a:rPr lang="en-US" dirty="0"/>
              <a:t>The Philosopher’s Quest</a:t>
            </a:r>
          </a:p>
        </p:txBody>
      </p:sp>
      <p:sp>
        <p:nvSpPr>
          <p:cNvPr id="8202" name="Rectangle 10"/>
          <p:cNvSpPr>
            <a:spLocks noGrp="1" noChangeArrowheads="1"/>
          </p:cNvSpPr>
          <p:nvPr>
            <p:ph idx="1"/>
          </p:nvPr>
        </p:nvSpPr>
        <p:spPr/>
        <p:txBody>
          <a:bodyPr/>
          <a:lstStyle/>
          <a:p>
            <a:r>
              <a:rPr lang="en-US" dirty="0"/>
              <a:t>The way of the philosopher is not to ask how you came to have a belief, but whether the belief is supported by good reasons.</a:t>
            </a:r>
          </a:p>
          <a:p>
            <a:pPr lvl="1"/>
            <a:endParaRPr lang="en-US" dirty="0"/>
          </a:p>
        </p:txBody>
      </p:sp>
    </p:spTree>
  </p:cSld>
  <p:clrMapOvr>
    <a:masterClrMapping/>
  </p:clrMapOvr>
  <p:transition>
    <p:fade thruBlk="1"/>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1" name="Rectangle 9"/>
          <p:cNvSpPr>
            <a:spLocks noGrp="1" noChangeArrowheads="1"/>
          </p:cNvSpPr>
          <p:nvPr>
            <p:ph type="title"/>
          </p:nvPr>
        </p:nvSpPr>
        <p:spPr/>
        <p:txBody>
          <a:bodyPr/>
          <a:lstStyle/>
          <a:p>
            <a:r>
              <a:rPr lang="en-US" dirty="0"/>
              <a:t>Belief and Disbelief (1)</a:t>
            </a:r>
          </a:p>
        </p:txBody>
      </p:sp>
      <p:sp>
        <p:nvSpPr>
          <p:cNvPr id="8202" name="Rectangle 10"/>
          <p:cNvSpPr>
            <a:spLocks noGrp="1" noChangeArrowheads="1"/>
          </p:cNvSpPr>
          <p:nvPr>
            <p:ph idx="1"/>
          </p:nvPr>
        </p:nvSpPr>
        <p:spPr/>
        <p:txBody>
          <a:bodyPr/>
          <a:lstStyle/>
          <a:p>
            <a:r>
              <a:rPr lang="en-US" dirty="0"/>
              <a:t>A </a:t>
            </a:r>
            <a:r>
              <a:rPr lang="en-US" b="1" dirty="0"/>
              <a:t>theist</a:t>
            </a:r>
            <a:r>
              <a:rPr lang="en-US" dirty="0"/>
              <a:t> is someone who believes in God.</a:t>
            </a:r>
          </a:p>
          <a:p>
            <a:r>
              <a:rPr lang="en-US" b="1" dirty="0"/>
              <a:t>Theism</a:t>
            </a:r>
            <a:r>
              <a:rPr lang="en-US" dirty="0"/>
              <a:t> is belief in the existence of God.</a:t>
            </a:r>
          </a:p>
          <a:p>
            <a:r>
              <a:rPr lang="en-US" dirty="0"/>
              <a:t>An </a:t>
            </a:r>
            <a:r>
              <a:rPr lang="en-US" b="1" dirty="0"/>
              <a:t>atheist</a:t>
            </a:r>
            <a:r>
              <a:rPr lang="en-US" dirty="0"/>
              <a:t> is someone who denies God’s existence.</a:t>
            </a:r>
          </a:p>
          <a:p>
            <a:r>
              <a:rPr lang="en-US" dirty="0"/>
              <a:t>An </a:t>
            </a:r>
            <a:r>
              <a:rPr lang="en-US" b="1" dirty="0"/>
              <a:t>agnostic</a:t>
            </a:r>
            <a:r>
              <a:rPr lang="en-US" dirty="0"/>
              <a:t> is someone who neither accepts nor denies God’s existence.</a:t>
            </a:r>
          </a:p>
        </p:txBody>
      </p:sp>
    </p:spTree>
    <p:extLst>
      <p:ext uri="{BB962C8B-B14F-4D97-AF65-F5344CB8AC3E}">
        <p14:creationId xmlns:p14="http://schemas.microsoft.com/office/powerpoint/2010/main" val="2130155717"/>
      </p:ext>
    </p:extLst>
  </p:cSld>
  <p:clrMapOvr>
    <a:masterClrMapping/>
  </p:clrMapOvr>
  <p:transition>
    <p:fade thruBlk="1"/>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1" name="Rectangle 9"/>
          <p:cNvSpPr>
            <a:spLocks noGrp="1" noChangeArrowheads="1"/>
          </p:cNvSpPr>
          <p:nvPr>
            <p:ph type="title"/>
          </p:nvPr>
        </p:nvSpPr>
        <p:spPr/>
        <p:txBody>
          <a:bodyPr/>
          <a:lstStyle/>
          <a:p>
            <a:r>
              <a:rPr lang="en-US" dirty="0"/>
              <a:t>Belief and Disbelief (2) </a:t>
            </a:r>
          </a:p>
        </p:txBody>
      </p:sp>
      <p:sp>
        <p:nvSpPr>
          <p:cNvPr id="8202" name="Rectangle 10"/>
          <p:cNvSpPr>
            <a:spLocks noGrp="1" noChangeArrowheads="1"/>
          </p:cNvSpPr>
          <p:nvPr>
            <p:ph idx="1"/>
          </p:nvPr>
        </p:nvSpPr>
        <p:spPr/>
        <p:txBody>
          <a:bodyPr/>
          <a:lstStyle/>
          <a:p>
            <a:r>
              <a:rPr lang="en-US" b="1" dirty="0"/>
              <a:t>Monotheism</a:t>
            </a:r>
            <a:r>
              <a:rPr lang="en-US" dirty="0"/>
              <a:t> is a belief in one God.</a:t>
            </a:r>
          </a:p>
          <a:p>
            <a:r>
              <a:rPr lang="en-US" b="1" dirty="0"/>
              <a:t>Polytheism</a:t>
            </a:r>
            <a:r>
              <a:rPr lang="en-US" dirty="0"/>
              <a:t> is a belief in many gods.</a:t>
            </a:r>
          </a:p>
          <a:p>
            <a:r>
              <a:rPr lang="en-US" b="1" dirty="0"/>
              <a:t>Deism</a:t>
            </a:r>
            <a:r>
              <a:rPr lang="en-US" dirty="0"/>
              <a:t> is a belief in one God that created the world but left it unattended to run on its own.</a:t>
            </a:r>
          </a:p>
          <a:p>
            <a:r>
              <a:rPr lang="en-US" b="1" dirty="0"/>
              <a:t>Pantheism</a:t>
            </a:r>
            <a:r>
              <a:rPr lang="en-US" dirty="0"/>
              <a:t> is the view that God and the universe are one and the same thing, a divine Whole.</a:t>
            </a:r>
          </a:p>
          <a:p>
            <a:r>
              <a:rPr lang="en-US" b="1" dirty="0" err="1"/>
              <a:t>Panentheism</a:t>
            </a:r>
            <a:r>
              <a:rPr lang="en-US" dirty="0"/>
              <a:t> is the view that although God and the world are distinct, the world is part of God.</a:t>
            </a:r>
          </a:p>
        </p:txBody>
      </p:sp>
    </p:spTree>
    <p:extLst>
      <p:ext uri="{BB962C8B-B14F-4D97-AF65-F5344CB8AC3E}">
        <p14:creationId xmlns:p14="http://schemas.microsoft.com/office/powerpoint/2010/main" val="1155386037"/>
      </p:ext>
    </p:extLst>
  </p:cSld>
  <p:clrMapOvr>
    <a:masterClrMapping/>
  </p:clrMapOvr>
  <p:transition>
    <p:fade thruBlk="1"/>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FD6B7-9332-475A-AF5B-5A02B8C0797F}"/>
              </a:ext>
            </a:extLst>
          </p:cNvPr>
          <p:cNvSpPr>
            <a:spLocks noGrp="1"/>
          </p:cNvSpPr>
          <p:nvPr>
            <p:ph type="title"/>
          </p:nvPr>
        </p:nvSpPr>
        <p:spPr/>
        <p:txBody>
          <a:bodyPr/>
          <a:lstStyle/>
          <a:p>
            <a:r>
              <a:rPr lang="en-US"/>
              <a:t>Who Believes in God?</a:t>
            </a:r>
            <a:endParaRPr lang="en-US" dirty="0"/>
          </a:p>
        </p:txBody>
      </p:sp>
      <p:sp>
        <p:nvSpPr>
          <p:cNvPr id="3" name="Content Placeholder 2">
            <a:extLst>
              <a:ext uri="{FF2B5EF4-FFF2-40B4-BE49-F238E27FC236}">
                <a16:creationId xmlns:a16="http://schemas.microsoft.com/office/drawing/2014/main" id="{5EC3E0DB-EDCD-48A3-A59C-61E33B622D89}"/>
              </a:ext>
            </a:extLst>
          </p:cNvPr>
          <p:cNvSpPr>
            <a:spLocks noGrp="1"/>
          </p:cNvSpPr>
          <p:nvPr>
            <p:ph idx="1"/>
          </p:nvPr>
        </p:nvSpPr>
        <p:spPr>
          <a:xfrm>
            <a:off x="1066800" y="1066800"/>
            <a:ext cx="10058400" cy="777240"/>
          </a:xfrm>
        </p:spPr>
        <p:txBody>
          <a:bodyPr/>
          <a:lstStyle/>
          <a:p>
            <a:r>
              <a:rPr lang="en-US" dirty="0"/>
              <a:t>American adults and belief in God:</a:t>
            </a:r>
          </a:p>
          <a:p>
            <a:r>
              <a:rPr lang="en-US" dirty="0"/>
              <a:t> </a:t>
            </a:r>
          </a:p>
        </p:txBody>
      </p:sp>
      <p:graphicFrame>
        <p:nvGraphicFramePr>
          <p:cNvPr id="6" name="Table 5">
            <a:extLst>
              <a:ext uri="{FF2B5EF4-FFF2-40B4-BE49-F238E27FC236}">
                <a16:creationId xmlns:a16="http://schemas.microsoft.com/office/drawing/2014/main" id="{B5F977D8-2399-4132-800B-1B8482EC1537}"/>
              </a:ext>
            </a:extLst>
          </p:cNvPr>
          <p:cNvGraphicFramePr>
            <a:graphicFrameLocks noGrp="1"/>
          </p:cNvGraphicFramePr>
          <p:nvPr>
            <p:extLst/>
          </p:nvPr>
        </p:nvGraphicFramePr>
        <p:xfrm>
          <a:off x="1341120" y="2133600"/>
          <a:ext cx="9509760" cy="2621280"/>
        </p:xfrm>
        <a:graphic>
          <a:graphicData uri="http://schemas.openxmlformats.org/drawingml/2006/table">
            <a:tbl>
              <a:tblPr firstRow="1" firstCol="1">
                <a:tableStyleId>{E8034E78-7F5D-4C2E-B375-FC64B27BC917}</a:tableStyleId>
              </a:tblPr>
              <a:tblGrid>
                <a:gridCol w="2377440">
                  <a:extLst>
                    <a:ext uri="{9D8B030D-6E8A-4147-A177-3AD203B41FA5}">
                      <a16:colId xmlns:a16="http://schemas.microsoft.com/office/drawing/2014/main" val="1511123954"/>
                    </a:ext>
                  </a:extLst>
                </a:gridCol>
                <a:gridCol w="2377440">
                  <a:extLst>
                    <a:ext uri="{9D8B030D-6E8A-4147-A177-3AD203B41FA5}">
                      <a16:colId xmlns:a16="http://schemas.microsoft.com/office/drawing/2014/main" val="2320442418"/>
                    </a:ext>
                  </a:extLst>
                </a:gridCol>
                <a:gridCol w="2377440">
                  <a:extLst>
                    <a:ext uri="{9D8B030D-6E8A-4147-A177-3AD203B41FA5}">
                      <a16:colId xmlns:a16="http://schemas.microsoft.com/office/drawing/2014/main" val="1880669240"/>
                    </a:ext>
                  </a:extLst>
                </a:gridCol>
                <a:gridCol w="2377440">
                  <a:extLst>
                    <a:ext uri="{9D8B030D-6E8A-4147-A177-3AD203B41FA5}">
                      <a16:colId xmlns:a16="http://schemas.microsoft.com/office/drawing/2014/main" val="1052862202"/>
                    </a:ext>
                  </a:extLst>
                </a:gridCol>
              </a:tblGrid>
              <a:tr h="370840">
                <a:tc>
                  <a:txBody>
                    <a:bodyPr/>
                    <a:lstStyle/>
                    <a:p>
                      <a:endParaRPr lang="en-US" sz="3200"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4F81"/>
                    </a:solidFill>
                  </a:tcPr>
                </a:tc>
                <a:tc>
                  <a:txBody>
                    <a:bodyPr/>
                    <a:lstStyle/>
                    <a:p>
                      <a:pPr algn="ctr"/>
                      <a:r>
                        <a:rPr lang="en-US" sz="3200" dirty="0">
                          <a:solidFill>
                            <a:schemeClr val="bg1"/>
                          </a:solidFill>
                        </a:rPr>
                        <a:t>Believe in God of the Bible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4F81"/>
                    </a:solidFill>
                  </a:tcPr>
                </a:tc>
                <a:tc>
                  <a:txBody>
                    <a:bodyPr/>
                    <a:lstStyle/>
                    <a:p>
                      <a:pPr algn="ctr"/>
                      <a:r>
                        <a:rPr lang="en-US" sz="3200" dirty="0">
                          <a:solidFill>
                            <a:schemeClr val="bg1"/>
                          </a:solidFill>
                        </a:rPr>
                        <a:t>Believe in some higher power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4F81"/>
                    </a:solidFill>
                  </a:tcPr>
                </a:tc>
                <a:tc>
                  <a:txBody>
                    <a:bodyPr/>
                    <a:lstStyle/>
                    <a:p>
                      <a:pPr algn="ctr"/>
                      <a:r>
                        <a:rPr lang="en-US" sz="3200" dirty="0">
                          <a:solidFill>
                            <a:schemeClr val="bg1"/>
                          </a:solidFill>
                        </a:rPr>
                        <a:t>Believe in no higher power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4F81"/>
                    </a:solidFill>
                  </a:tcPr>
                </a:tc>
                <a:extLst>
                  <a:ext uri="{0D108BD9-81ED-4DB2-BD59-A6C34878D82A}">
                    <a16:rowId xmlns:a16="http://schemas.microsoft.com/office/drawing/2014/main" val="3636358196"/>
                  </a:ext>
                </a:extLst>
              </a:tr>
              <a:tr h="370840">
                <a:tc>
                  <a:txBody>
                    <a:bodyPr/>
                    <a:lstStyle/>
                    <a:p>
                      <a:pPr algn="r"/>
                      <a:r>
                        <a:rPr lang="en-US" sz="3200" dirty="0">
                          <a:solidFill>
                            <a:schemeClr val="tx1"/>
                          </a:solidFill>
                        </a:rPr>
                        <a:t>2017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3200" dirty="0">
                          <a:solidFill>
                            <a:schemeClr val="tx1"/>
                          </a:solidFill>
                        </a:rPr>
                        <a:t>56%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3200" dirty="0">
                          <a:solidFill>
                            <a:schemeClr val="tx1"/>
                          </a:solidFill>
                        </a:rPr>
                        <a:t>33%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3200" dirty="0">
                          <a:solidFill>
                            <a:schemeClr val="tx1"/>
                          </a:solidFill>
                        </a:rPr>
                        <a:t>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80604987"/>
                  </a:ext>
                </a:extLst>
              </a:tr>
            </a:tbl>
          </a:graphicData>
        </a:graphic>
      </p:graphicFrame>
    </p:spTree>
    <p:extLst>
      <p:ext uri="{BB962C8B-B14F-4D97-AF65-F5344CB8AC3E}">
        <p14:creationId xmlns:p14="http://schemas.microsoft.com/office/powerpoint/2010/main" val="270240516"/>
      </p:ext>
    </p:extLst>
  </p:cSld>
  <p:clrMapOvr>
    <a:masterClrMapping/>
  </p:clrMapOvr>
  <p:transition>
    <p:fade thruBlk="1"/>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C34F9-400E-4048-BA84-7FDE26FC5F82}"/>
              </a:ext>
            </a:extLst>
          </p:cNvPr>
          <p:cNvSpPr>
            <a:spLocks noGrp="1"/>
          </p:cNvSpPr>
          <p:nvPr>
            <p:ph type="title"/>
          </p:nvPr>
        </p:nvSpPr>
        <p:spPr/>
        <p:txBody>
          <a:bodyPr/>
          <a:lstStyle/>
          <a:p>
            <a:r>
              <a:rPr lang="en-US" dirty="0"/>
              <a:t>Scientists and Religion</a:t>
            </a:r>
          </a:p>
        </p:txBody>
      </p:sp>
      <p:sp>
        <p:nvSpPr>
          <p:cNvPr id="3" name="Content Placeholder 2">
            <a:extLst>
              <a:ext uri="{FF2B5EF4-FFF2-40B4-BE49-F238E27FC236}">
                <a16:creationId xmlns:a16="http://schemas.microsoft.com/office/drawing/2014/main" id="{18E566B9-A585-4A3D-8CA8-A1381F36369F}"/>
              </a:ext>
            </a:extLst>
          </p:cNvPr>
          <p:cNvSpPr>
            <a:spLocks noGrp="1"/>
          </p:cNvSpPr>
          <p:nvPr>
            <p:ph idx="1"/>
          </p:nvPr>
        </p:nvSpPr>
        <p:spPr/>
        <p:txBody>
          <a:bodyPr/>
          <a:lstStyle/>
          <a:p>
            <a:r>
              <a:rPr lang="en-US" dirty="0"/>
              <a:t>Only 51% of scientists believe in a deity or higher power.</a:t>
            </a:r>
          </a:p>
          <a:p>
            <a:r>
              <a:rPr lang="en-US" dirty="0"/>
              <a:t>While 80–95% of Americans believe in a deity or higher power.</a:t>
            </a:r>
          </a:p>
        </p:txBody>
      </p:sp>
    </p:spTree>
    <p:extLst>
      <p:ext uri="{BB962C8B-B14F-4D97-AF65-F5344CB8AC3E}">
        <p14:creationId xmlns:p14="http://schemas.microsoft.com/office/powerpoint/2010/main" val="1157582283"/>
      </p:ext>
    </p:extLst>
  </p:cSld>
  <p:clrMapOvr>
    <a:masterClrMapping/>
  </p:clrMapOvr>
  <p:transition>
    <p:fade thruBlk="1"/>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C34F9-400E-4048-BA84-7FDE26FC5F82}"/>
              </a:ext>
            </a:extLst>
          </p:cNvPr>
          <p:cNvSpPr>
            <a:spLocks noGrp="1"/>
          </p:cNvSpPr>
          <p:nvPr>
            <p:ph type="title"/>
          </p:nvPr>
        </p:nvSpPr>
        <p:spPr/>
        <p:txBody>
          <a:bodyPr/>
          <a:lstStyle/>
          <a:p>
            <a:r>
              <a:rPr lang="en-US" dirty="0"/>
              <a:t>Scientists and Religion Quotes</a:t>
            </a:r>
          </a:p>
        </p:txBody>
      </p:sp>
      <p:sp>
        <p:nvSpPr>
          <p:cNvPr id="3" name="Content Placeholder 2">
            <a:extLst>
              <a:ext uri="{FF2B5EF4-FFF2-40B4-BE49-F238E27FC236}">
                <a16:creationId xmlns:a16="http://schemas.microsoft.com/office/drawing/2014/main" id="{18E566B9-A585-4A3D-8CA8-A1381F36369F}"/>
              </a:ext>
            </a:extLst>
          </p:cNvPr>
          <p:cNvSpPr>
            <a:spLocks noGrp="1"/>
          </p:cNvSpPr>
          <p:nvPr>
            <p:ph idx="1"/>
          </p:nvPr>
        </p:nvSpPr>
        <p:spPr/>
        <p:txBody>
          <a:bodyPr/>
          <a:lstStyle/>
          <a:p>
            <a:r>
              <a:rPr lang="en-US" dirty="0"/>
              <a:t>“Science is not only compatible with spirituality; it is a profound source of spirituality.” —Carl Sagan (1934–1996)</a:t>
            </a:r>
          </a:p>
          <a:p>
            <a:r>
              <a:rPr lang="en-US" dirty="0"/>
              <a:t>"What I have done is to show that it is possible for the way the universe began to be determined by the laws of science. In that case, it would not be necessary to appeal to God to decide how the universe began. This doesn't prove that there is no God, only that God is not necessary.“ —Stephen Hawking (1942–) </a:t>
            </a:r>
          </a:p>
        </p:txBody>
      </p:sp>
    </p:spTree>
    <p:extLst>
      <p:ext uri="{BB962C8B-B14F-4D97-AF65-F5344CB8AC3E}">
        <p14:creationId xmlns:p14="http://schemas.microsoft.com/office/powerpoint/2010/main" val="1938442258"/>
      </p:ext>
    </p:extLst>
  </p:cSld>
  <p:clrMapOvr>
    <a:masterClrMapping/>
  </p:clrMapOvr>
  <p:transition>
    <p:fade thruBlk="1"/>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1" name="Rectangle 9"/>
          <p:cNvSpPr>
            <a:spLocks noGrp="1" noChangeArrowheads="1"/>
          </p:cNvSpPr>
          <p:nvPr>
            <p:ph type="title"/>
          </p:nvPr>
        </p:nvSpPr>
        <p:spPr/>
        <p:txBody>
          <a:bodyPr/>
          <a:lstStyle/>
          <a:p>
            <a:r>
              <a:rPr lang="en-US" dirty="0"/>
              <a:t>Arguments for the Existence of God</a:t>
            </a:r>
          </a:p>
        </p:txBody>
      </p:sp>
      <p:sp>
        <p:nvSpPr>
          <p:cNvPr id="8202" name="Rectangle 10"/>
          <p:cNvSpPr>
            <a:spLocks noGrp="1" noChangeArrowheads="1"/>
          </p:cNvSpPr>
          <p:nvPr>
            <p:ph idx="1"/>
          </p:nvPr>
        </p:nvSpPr>
        <p:spPr/>
        <p:txBody>
          <a:bodyPr/>
          <a:lstStyle/>
          <a:p>
            <a:r>
              <a:rPr lang="en-US" b="1" dirty="0"/>
              <a:t>Cosmological arguments </a:t>
            </a:r>
            <a:r>
              <a:rPr lang="en-US" dirty="0"/>
              <a:t>are arguments that try to show that from the fact that the universe exists, God exists.</a:t>
            </a:r>
          </a:p>
          <a:p>
            <a:r>
              <a:rPr lang="en-US" b="1" dirty="0"/>
              <a:t>Ontological arguments </a:t>
            </a:r>
            <a:r>
              <a:rPr lang="en-US" dirty="0"/>
              <a:t>are arguments that try to demonstrate God’s existence by logical analysis of the concept of God.</a:t>
            </a:r>
          </a:p>
          <a:p>
            <a:endParaRPr lang="en-US" dirty="0"/>
          </a:p>
          <a:p>
            <a:pPr lvl="1"/>
            <a:endParaRPr lang="en-US" dirty="0"/>
          </a:p>
        </p:txBody>
      </p:sp>
    </p:spTree>
    <p:extLst>
      <p:ext uri="{BB962C8B-B14F-4D97-AF65-F5344CB8AC3E}">
        <p14:creationId xmlns:p14="http://schemas.microsoft.com/office/powerpoint/2010/main" val="3810726857"/>
      </p:ext>
    </p:extLst>
  </p:cSld>
  <p:clrMapOvr>
    <a:masterClrMapping/>
  </p:clrMapOvr>
  <p:transition>
    <p:fade thruBlk="1"/>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1" name="Rectangle 9"/>
          <p:cNvSpPr>
            <a:spLocks noGrp="1" noChangeArrowheads="1"/>
          </p:cNvSpPr>
          <p:nvPr>
            <p:ph type="title"/>
          </p:nvPr>
        </p:nvSpPr>
        <p:spPr>
          <a:xfrm>
            <a:off x="0" y="0"/>
            <a:ext cx="12208933" cy="777240"/>
          </a:xfrm>
        </p:spPr>
        <p:txBody>
          <a:bodyPr/>
          <a:lstStyle/>
          <a:p>
            <a:r>
              <a:rPr lang="en-US" dirty="0"/>
              <a:t>God and the Problem of Evil</a:t>
            </a:r>
          </a:p>
        </p:txBody>
      </p:sp>
      <p:sp>
        <p:nvSpPr>
          <p:cNvPr id="8202" name="Rectangle 10"/>
          <p:cNvSpPr>
            <a:spLocks noGrp="1" noChangeArrowheads="1"/>
          </p:cNvSpPr>
          <p:nvPr>
            <p:ph idx="1"/>
          </p:nvPr>
        </p:nvSpPr>
        <p:spPr/>
        <p:txBody>
          <a:bodyPr/>
          <a:lstStyle/>
          <a:p>
            <a:r>
              <a:rPr lang="en-US" b="1" dirty="0"/>
              <a:t>Argument from evil </a:t>
            </a:r>
            <a:r>
              <a:rPr lang="en-US" dirty="0"/>
              <a:t>is an argument purporting to show that since there is unnecessary evil, an all-powerful, all-knowing, and all-good God must not exist.</a:t>
            </a:r>
          </a:p>
          <a:p>
            <a:endParaRPr lang="en-US" dirty="0"/>
          </a:p>
          <a:p>
            <a:pPr lvl="1"/>
            <a:endParaRPr lang="en-US" dirty="0"/>
          </a:p>
        </p:txBody>
      </p:sp>
    </p:spTree>
  </p:cSld>
  <p:clrMapOvr>
    <a:masterClrMapping/>
  </p:clrMapOvr>
  <p:transition>
    <p:fade thruBlk="1"/>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2.2 Arguments for the Existence of God</a:t>
            </a:r>
          </a:p>
        </p:txBody>
      </p:sp>
      <p:sp>
        <p:nvSpPr>
          <p:cNvPr id="2" name="Content Placeholder 1">
            <a:extLst>
              <a:ext uri="{FF2B5EF4-FFF2-40B4-BE49-F238E27FC236}">
                <a16:creationId xmlns:a16="http://schemas.microsoft.com/office/drawing/2014/main" id="{6472B4F6-3EE1-4908-BB79-3A4480C0DC7F}"/>
              </a:ext>
            </a:extLst>
          </p:cNvPr>
          <p:cNvSpPr>
            <a:spLocks noGrp="1"/>
          </p:cNvSpPr>
          <p:nvPr>
            <p:ph idx="1"/>
          </p:nvPr>
        </p:nvSpPr>
        <p:spPr/>
        <p:txBody>
          <a:bodyPr/>
          <a:lstStyle/>
          <a:p>
            <a:pPr marL="0" indent="0"/>
            <a:r>
              <a:rPr lang="en-US" dirty="0"/>
              <a:t>Objectives:</a:t>
            </a:r>
          </a:p>
          <a:p>
            <a:pPr marL="911225" lvl="1" indent="-457200"/>
            <a:r>
              <a:rPr lang="en-US" dirty="0"/>
              <a:t>Explain and evaluate Aquinas’s first-cause argument and Craig’s Kalam cosmological argument.</a:t>
            </a:r>
          </a:p>
          <a:p>
            <a:pPr marL="911225" lvl="1" indent="-457200"/>
            <a:r>
              <a:rPr lang="en-US" dirty="0"/>
              <a:t>Explain and evaluate Paley’s analogical design argument and the best-explanation design argument.</a:t>
            </a:r>
          </a:p>
          <a:p>
            <a:pPr marL="911225" lvl="1" indent="-457200"/>
            <a:r>
              <a:rPr lang="en-US" dirty="0"/>
              <a:t>Explain and evaluate Anselm’s ontological argument.</a:t>
            </a:r>
          </a:p>
          <a:p>
            <a:pPr marL="0" indent="0"/>
            <a:endParaRPr lang="en-US" dirty="0"/>
          </a:p>
        </p:txBody>
      </p:sp>
    </p:spTree>
    <p:extLst>
      <p:ext uri="{BB962C8B-B14F-4D97-AF65-F5344CB8AC3E}">
        <p14:creationId xmlns:p14="http://schemas.microsoft.com/office/powerpoint/2010/main" val="644145159"/>
      </p:ext>
    </p:extLst>
  </p:cSld>
  <p:clrMapOvr>
    <a:masterClrMapping/>
  </p:clrMapOvr>
  <p:transition>
    <p:fade thruBlk="1"/>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1" name="Rectangle 9"/>
          <p:cNvSpPr>
            <a:spLocks noGrp="1" noChangeArrowheads="1"/>
          </p:cNvSpPr>
          <p:nvPr>
            <p:ph type="title"/>
          </p:nvPr>
        </p:nvSpPr>
        <p:spPr/>
        <p:txBody>
          <a:bodyPr/>
          <a:lstStyle/>
          <a:p>
            <a:r>
              <a:rPr lang="en-US" dirty="0"/>
              <a:t>The Cosmological Argument— Aquinas</a:t>
            </a:r>
          </a:p>
        </p:txBody>
      </p:sp>
      <p:sp>
        <p:nvSpPr>
          <p:cNvPr id="8202" name="Rectangle 10"/>
          <p:cNvSpPr>
            <a:spLocks noGrp="1" noChangeArrowheads="1"/>
          </p:cNvSpPr>
          <p:nvPr>
            <p:ph idx="1"/>
          </p:nvPr>
        </p:nvSpPr>
        <p:spPr/>
        <p:txBody>
          <a:bodyPr/>
          <a:lstStyle/>
          <a:p>
            <a:r>
              <a:rPr lang="en-US" dirty="0"/>
              <a:t>Aquinas:</a:t>
            </a:r>
          </a:p>
          <a:p>
            <a:pPr marL="968375" lvl="1" indent="-514350">
              <a:buFont typeface="+mj-lt"/>
              <a:buAutoNum type="arabicPeriod"/>
            </a:pPr>
            <a:r>
              <a:rPr lang="en-US" dirty="0"/>
              <a:t>Everything in the observable world has a cause.</a:t>
            </a:r>
          </a:p>
          <a:p>
            <a:pPr marL="968375" lvl="1" indent="-514350">
              <a:buFont typeface="+mj-lt"/>
              <a:buAutoNum type="arabicPeriod"/>
            </a:pPr>
            <a:r>
              <a:rPr lang="en-US" dirty="0"/>
              <a:t>Nothing can be the cause of itself.</a:t>
            </a:r>
          </a:p>
          <a:p>
            <a:pPr marL="968375" lvl="1" indent="-514350">
              <a:buFont typeface="+mj-lt"/>
              <a:buAutoNum type="arabicPeriod"/>
            </a:pPr>
            <a:r>
              <a:rPr lang="en-US" dirty="0"/>
              <a:t>An infinite regress of causes is not possible.</a:t>
            </a:r>
          </a:p>
          <a:p>
            <a:pPr marL="968375" lvl="1" indent="-514350">
              <a:buFont typeface="+mj-lt"/>
              <a:buAutoNum type="arabicPeriod"/>
            </a:pPr>
            <a:r>
              <a:rPr lang="en-US" dirty="0"/>
              <a:t>If nothing can cause itself, and an infinite regress of causes is not possible, there must be a first cause.</a:t>
            </a:r>
          </a:p>
          <a:p>
            <a:pPr marL="968375" lvl="1" indent="-514350">
              <a:buFont typeface="+mj-lt"/>
              <a:buAutoNum type="arabicPeriod"/>
            </a:pPr>
            <a:r>
              <a:rPr lang="en-US" dirty="0"/>
              <a:t>Therefore, everything caused must have a first cause—which we call God.</a:t>
            </a:r>
          </a:p>
          <a:p>
            <a:endParaRPr lang="en-US" dirty="0"/>
          </a:p>
          <a:p>
            <a:endParaRPr lang="en-US" dirty="0"/>
          </a:p>
          <a:p>
            <a:endParaRPr lang="en-US" dirty="0"/>
          </a:p>
          <a:p>
            <a:pPr lvl="1"/>
            <a:endParaRPr lang="en-US" dirty="0"/>
          </a:p>
        </p:txBody>
      </p:sp>
    </p:spTree>
  </p:cSld>
  <p:clrMapOvr>
    <a:masterClrMapping/>
  </p:clrMapOvr>
  <p:transition>
    <p:fade thruBlk="1"/>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1" name="Rectangle 9"/>
          <p:cNvSpPr>
            <a:spLocks noGrp="1" noChangeArrowheads="1"/>
          </p:cNvSpPr>
          <p:nvPr>
            <p:ph type="title"/>
          </p:nvPr>
        </p:nvSpPr>
        <p:spPr>
          <a:xfrm>
            <a:off x="0" y="0"/>
            <a:ext cx="12208933" cy="777240"/>
          </a:xfrm>
        </p:spPr>
        <p:txBody>
          <a:bodyPr/>
          <a:lstStyle/>
          <a:p>
            <a:r>
              <a:rPr lang="en-US" dirty="0"/>
              <a:t>The Cosmological Argument— Craig</a:t>
            </a:r>
          </a:p>
        </p:txBody>
      </p:sp>
      <p:sp>
        <p:nvSpPr>
          <p:cNvPr id="8202" name="Rectangle 10"/>
          <p:cNvSpPr>
            <a:spLocks noGrp="1" noChangeArrowheads="1"/>
          </p:cNvSpPr>
          <p:nvPr>
            <p:ph idx="1"/>
          </p:nvPr>
        </p:nvSpPr>
        <p:spPr/>
        <p:txBody>
          <a:bodyPr/>
          <a:lstStyle/>
          <a:p>
            <a:r>
              <a:rPr lang="en-US" dirty="0"/>
              <a:t>Craig:</a:t>
            </a:r>
          </a:p>
          <a:p>
            <a:pPr marL="461963" lvl="1" indent="0">
              <a:buNone/>
            </a:pPr>
            <a:r>
              <a:rPr lang="en-US" dirty="0"/>
              <a:t>1. Whatever begins to exist has a cause.</a:t>
            </a:r>
          </a:p>
          <a:p>
            <a:pPr marL="461963" lvl="1" indent="0">
              <a:buNone/>
            </a:pPr>
            <a:r>
              <a:rPr lang="en-US" dirty="0"/>
              <a:t>2. The universe began to exist.</a:t>
            </a:r>
          </a:p>
          <a:p>
            <a:pPr marL="461963" lvl="1" indent="0">
              <a:buNone/>
            </a:pPr>
            <a:r>
              <a:rPr lang="en-US" dirty="0"/>
              <a:t>3. Therefore, the universe has a cause.</a:t>
            </a:r>
          </a:p>
          <a:p>
            <a:endParaRPr lang="en-US" dirty="0"/>
          </a:p>
          <a:p>
            <a:endParaRPr lang="en-US" dirty="0"/>
          </a:p>
          <a:p>
            <a:endParaRPr lang="en-US" dirty="0"/>
          </a:p>
          <a:p>
            <a:pPr lvl="1"/>
            <a:endParaRPr lang="en-US" dirty="0"/>
          </a:p>
        </p:txBody>
      </p:sp>
    </p:spTree>
    <p:extLst>
      <p:ext uri="{BB962C8B-B14F-4D97-AF65-F5344CB8AC3E}">
        <p14:creationId xmlns:p14="http://schemas.microsoft.com/office/powerpoint/2010/main" val="2198708715"/>
      </p:ext>
    </p:extLst>
  </p:cSld>
  <p:clrMapOvr>
    <a:masterClrMapping/>
  </p:clrMapOvr>
  <p:transition>
    <p:fade thruBlk="1"/>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1" name="Rectangle 9"/>
          <p:cNvSpPr>
            <a:spLocks noGrp="1" noChangeArrowheads="1"/>
          </p:cNvSpPr>
          <p:nvPr>
            <p:ph type="title"/>
          </p:nvPr>
        </p:nvSpPr>
        <p:spPr/>
        <p:txBody>
          <a:bodyPr/>
          <a:lstStyle/>
          <a:p>
            <a:r>
              <a:rPr lang="en-US" dirty="0"/>
              <a:t>The Design Argument from Analogy</a:t>
            </a:r>
          </a:p>
        </p:txBody>
      </p:sp>
      <p:sp>
        <p:nvSpPr>
          <p:cNvPr id="8202" name="Rectangle 10"/>
          <p:cNvSpPr>
            <a:spLocks noGrp="1" noChangeArrowheads="1"/>
          </p:cNvSpPr>
          <p:nvPr>
            <p:ph idx="1"/>
          </p:nvPr>
        </p:nvSpPr>
        <p:spPr/>
        <p:txBody>
          <a:bodyPr/>
          <a:lstStyle/>
          <a:p>
            <a:r>
              <a:rPr lang="en-US" dirty="0"/>
              <a:t>William Paley:</a:t>
            </a:r>
          </a:p>
          <a:p>
            <a:pPr marL="461963" lvl="1" indent="0">
              <a:buNone/>
            </a:pPr>
            <a:r>
              <a:rPr lang="en-US" dirty="0"/>
              <a:t>Since the universe—with all its complexity, precision, and efficiency—looks like it was designed by an intelligent being, it most likely was designed by an intelligent being—specifically, God. </a:t>
            </a:r>
          </a:p>
          <a:p>
            <a:endParaRPr lang="en-US" dirty="0"/>
          </a:p>
          <a:p>
            <a:endParaRPr lang="en-US" dirty="0"/>
          </a:p>
          <a:p>
            <a:pPr lvl="1"/>
            <a:endParaRPr lang="en-US" dirty="0"/>
          </a:p>
        </p:txBody>
      </p:sp>
    </p:spTree>
  </p:cSld>
  <p:clrMapOvr>
    <a:masterClrMapping/>
  </p:clrMapOvr>
  <p:transition>
    <p:fade thruBlk="1"/>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1" name="Rectangle 9"/>
          <p:cNvSpPr>
            <a:spLocks noGrp="1" noChangeArrowheads="1"/>
          </p:cNvSpPr>
          <p:nvPr>
            <p:ph type="title"/>
          </p:nvPr>
        </p:nvSpPr>
        <p:spPr/>
        <p:txBody>
          <a:bodyPr/>
          <a:lstStyle/>
          <a:p>
            <a:r>
              <a:rPr lang="en-US" dirty="0"/>
              <a:t>The Design Argument from the Best Explanation</a:t>
            </a:r>
          </a:p>
        </p:txBody>
      </p:sp>
      <p:sp>
        <p:nvSpPr>
          <p:cNvPr id="8202" name="Rectangle 10"/>
          <p:cNvSpPr>
            <a:spLocks noGrp="1" noChangeArrowheads="1"/>
          </p:cNvSpPr>
          <p:nvPr>
            <p:ph idx="1"/>
          </p:nvPr>
        </p:nvSpPr>
        <p:spPr/>
        <p:txBody>
          <a:bodyPr/>
          <a:lstStyle/>
          <a:p>
            <a:r>
              <a:rPr lang="en-US" dirty="0"/>
              <a:t>Richard Swinburne:</a:t>
            </a:r>
          </a:p>
          <a:p>
            <a:pPr marL="461963" lvl="1" indent="0">
              <a:buNone/>
            </a:pPr>
            <a:r>
              <a:rPr lang="en-US" dirty="0"/>
              <a:t>The best explanation of the existence and nature of the universe is that a supreme being or super intelligence created it. Because this theory is best, it is the most likely to be true. </a:t>
            </a:r>
          </a:p>
          <a:p>
            <a:endParaRPr lang="en-US" dirty="0"/>
          </a:p>
          <a:p>
            <a:pPr lvl="1"/>
            <a:endParaRPr lang="en-US" dirty="0"/>
          </a:p>
        </p:txBody>
      </p:sp>
    </p:spTree>
  </p:cSld>
  <p:clrMapOvr>
    <a:masterClrMapping/>
  </p:clrMapOvr>
  <p:transition>
    <p:fade thruBlk="1"/>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1" name="Rectangle 9"/>
          <p:cNvSpPr>
            <a:spLocks noGrp="1" noChangeArrowheads="1"/>
          </p:cNvSpPr>
          <p:nvPr>
            <p:ph type="title"/>
          </p:nvPr>
        </p:nvSpPr>
        <p:spPr/>
        <p:txBody>
          <a:bodyPr/>
          <a:lstStyle/>
          <a:p>
            <a:r>
              <a:rPr lang="en-US" dirty="0"/>
              <a:t>The Ontological Argument (1)</a:t>
            </a:r>
          </a:p>
        </p:txBody>
      </p:sp>
      <p:sp>
        <p:nvSpPr>
          <p:cNvPr id="8202" name="Rectangle 10"/>
          <p:cNvSpPr>
            <a:spLocks noGrp="1" noChangeArrowheads="1"/>
          </p:cNvSpPr>
          <p:nvPr>
            <p:ph idx="1"/>
          </p:nvPr>
        </p:nvSpPr>
        <p:spPr/>
        <p:txBody>
          <a:bodyPr/>
          <a:lstStyle/>
          <a:p>
            <a:r>
              <a:rPr lang="en-US" sz="3000" dirty="0"/>
              <a:t>Anselm:</a:t>
            </a:r>
          </a:p>
          <a:p>
            <a:pPr marL="968375" lvl="1" indent="-514350">
              <a:buFont typeface="+mj-lt"/>
              <a:buAutoNum type="arabicPeriod"/>
            </a:pPr>
            <a:r>
              <a:rPr lang="en-US" sz="3000" dirty="0"/>
              <a:t>God, by definition, is the greatest being possible.</a:t>
            </a:r>
          </a:p>
          <a:p>
            <a:pPr marL="968375" lvl="1" indent="-514350">
              <a:buFont typeface="+mj-lt"/>
              <a:buAutoNum type="arabicPeriod"/>
            </a:pPr>
            <a:r>
              <a:rPr lang="en-US" sz="3000" dirty="0"/>
              <a:t>Suppose the greatest being possible exists only in the understanding (in the mind, as a mental object).</a:t>
            </a:r>
          </a:p>
          <a:p>
            <a:pPr marL="968375" lvl="1" indent="-514350">
              <a:buFont typeface="+mj-lt"/>
              <a:buAutoNum type="arabicPeriod"/>
            </a:pPr>
            <a:r>
              <a:rPr lang="en-US" sz="3000" dirty="0"/>
              <a:t>Then a greater being than the greatest being possible can be conceived, one existing not just in the understanding, but also in reality (for a being is greater if it exists in reality than if it exists only in the understanding).  	</a:t>
            </a:r>
          </a:p>
          <a:p>
            <a:pPr marL="454025" lvl="1" indent="0" algn="r">
              <a:buNone/>
            </a:pPr>
            <a:r>
              <a:rPr lang="en-US" sz="3000" dirty="0"/>
              <a:t>(</a:t>
            </a:r>
            <a:r>
              <a:rPr lang="en-US" sz="3000" i="1" dirty="0"/>
              <a:t>to be continued</a:t>
            </a:r>
            <a:r>
              <a:rPr lang="en-US" sz="3000" dirty="0"/>
              <a:t>)	</a:t>
            </a:r>
          </a:p>
        </p:txBody>
      </p:sp>
    </p:spTree>
  </p:cSld>
  <p:clrMapOvr>
    <a:masterClrMapping/>
  </p:clrMapOvr>
  <p:transition>
    <p:fade thruBlk="1"/>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1" name="Rectangle 9"/>
          <p:cNvSpPr>
            <a:spLocks noGrp="1" noChangeArrowheads="1"/>
          </p:cNvSpPr>
          <p:nvPr>
            <p:ph type="title"/>
          </p:nvPr>
        </p:nvSpPr>
        <p:spPr/>
        <p:txBody>
          <a:bodyPr/>
          <a:lstStyle/>
          <a:p>
            <a:r>
              <a:rPr lang="en-US" dirty="0"/>
              <a:t>The Ontological Argument (2)</a:t>
            </a:r>
          </a:p>
        </p:txBody>
      </p:sp>
      <p:sp>
        <p:nvSpPr>
          <p:cNvPr id="8202" name="Rectangle 10"/>
          <p:cNvSpPr>
            <a:spLocks noGrp="1" noChangeArrowheads="1"/>
          </p:cNvSpPr>
          <p:nvPr>
            <p:ph idx="1"/>
          </p:nvPr>
        </p:nvSpPr>
        <p:spPr/>
        <p:txBody>
          <a:bodyPr/>
          <a:lstStyle/>
          <a:p>
            <a:r>
              <a:rPr lang="en-US" dirty="0"/>
              <a:t>Anselm (</a:t>
            </a:r>
            <a:r>
              <a:rPr lang="en-US" i="1" dirty="0"/>
              <a:t>cont.</a:t>
            </a:r>
            <a:r>
              <a:rPr lang="en-US" dirty="0"/>
              <a:t>):</a:t>
            </a:r>
          </a:p>
          <a:p>
            <a:pPr marL="514350" indent="-514350">
              <a:buFont typeface="+mj-lt"/>
              <a:buAutoNum type="arabicPeriod" startAt="4"/>
            </a:pPr>
            <a:r>
              <a:rPr lang="en-US" dirty="0"/>
              <a:t>But this yields a contradiction, for a being greater than the greatest being possible is impossible.</a:t>
            </a:r>
          </a:p>
          <a:p>
            <a:pPr marL="514350" indent="-514350">
              <a:buFont typeface="+mj-lt"/>
              <a:buAutoNum type="arabicPeriod" startAt="4"/>
            </a:pPr>
            <a:r>
              <a:rPr lang="en-US" dirty="0"/>
              <a:t>Therefore, God, the greatest being possible, must exist in reality, not just in the understanding. </a:t>
            </a:r>
          </a:p>
          <a:p>
            <a:r>
              <a:rPr lang="en-US" dirty="0"/>
              <a:t> </a:t>
            </a:r>
          </a:p>
          <a:p>
            <a:endParaRPr lang="en-US" dirty="0"/>
          </a:p>
          <a:p>
            <a:pPr lvl="1"/>
            <a:endParaRPr lang="en-US" dirty="0"/>
          </a:p>
        </p:txBody>
      </p:sp>
    </p:spTree>
    <p:extLst>
      <p:ext uri="{BB962C8B-B14F-4D97-AF65-F5344CB8AC3E}">
        <p14:creationId xmlns:p14="http://schemas.microsoft.com/office/powerpoint/2010/main" val="2472122646"/>
      </p:ext>
    </p:extLst>
  </p:cSld>
  <p:clrMapOvr>
    <a:masterClrMapping/>
  </p:clrMapOvr>
  <p:transition>
    <p:fade thruBlk="1"/>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2.3 God and the Problem of Evil</a:t>
            </a:r>
          </a:p>
        </p:txBody>
      </p:sp>
      <p:sp>
        <p:nvSpPr>
          <p:cNvPr id="2" name="Content Placeholder 1">
            <a:extLst>
              <a:ext uri="{FF2B5EF4-FFF2-40B4-BE49-F238E27FC236}">
                <a16:creationId xmlns:a16="http://schemas.microsoft.com/office/drawing/2014/main" id="{6472B4F6-3EE1-4908-BB79-3A4480C0DC7F}"/>
              </a:ext>
            </a:extLst>
          </p:cNvPr>
          <p:cNvSpPr>
            <a:spLocks noGrp="1"/>
          </p:cNvSpPr>
          <p:nvPr>
            <p:ph idx="1"/>
          </p:nvPr>
        </p:nvSpPr>
        <p:spPr/>
        <p:txBody>
          <a:bodyPr/>
          <a:lstStyle/>
          <a:p>
            <a:pPr marL="0" indent="0"/>
            <a:r>
              <a:rPr lang="en-US" dirty="0"/>
              <a:t>Objectives:</a:t>
            </a:r>
          </a:p>
          <a:p>
            <a:pPr marL="911225" lvl="1" indent="-457200"/>
            <a:r>
              <a:rPr lang="en-GB" dirty="0"/>
              <a:t>Understand Rowe’s argument from evil and some major criticisms of it.</a:t>
            </a:r>
          </a:p>
          <a:p>
            <a:pPr marL="911225" lvl="1" indent="-457200"/>
            <a:r>
              <a:rPr lang="en-GB" dirty="0"/>
              <a:t>Critically examine the free will </a:t>
            </a:r>
            <a:r>
              <a:rPr lang="en-GB" dirty="0" err="1"/>
              <a:t>defense</a:t>
            </a:r>
            <a:r>
              <a:rPr lang="en-GB" dirty="0"/>
              <a:t>.</a:t>
            </a:r>
          </a:p>
          <a:p>
            <a:pPr marL="911225" lvl="1" indent="-457200"/>
            <a:r>
              <a:rPr lang="en-GB" dirty="0"/>
              <a:t>Explain and evaluate Hick’s soul-making theodicy.</a:t>
            </a:r>
          </a:p>
          <a:p>
            <a:pPr marL="0" indent="0"/>
            <a:endParaRPr lang="en-US" dirty="0"/>
          </a:p>
        </p:txBody>
      </p:sp>
    </p:spTree>
    <p:extLst>
      <p:ext uri="{BB962C8B-B14F-4D97-AF65-F5344CB8AC3E}">
        <p14:creationId xmlns:p14="http://schemas.microsoft.com/office/powerpoint/2010/main" val="51256664"/>
      </p:ext>
    </p:extLst>
  </p:cSld>
  <p:clrMapOvr>
    <a:masterClrMapping/>
  </p:clrMapOvr>
  <p:transition>
    <p:fade thruBlk="1"/>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1" name="Rectangle 9"/>
          <p:cNvSpPr>
            <a:spLocks noGrp="1" noChangeArrowheads="1"/>
          </p:cNvSpPr>
          <p:nvPr>
            <p:ph type="title"/>
          </p:nvPr>
        </p:nvSpPr>
        <p:spPr/>
        <p:txBody>
          <a:bodyPr/>
          <a:lstStyle/>
          <a:p>
            <a:r>
              <a:rPr lang="en-US"/>
              <a:t>The Argument from Evil</a:t>
            </a:r>
            <a:endParaRPr lang="en-US" dirty="0"/>
          </a:p>
        </p:txBody>
      </p:sp>
      <p:sp>
        <p:nvSpPr>
          <p:cNvPr id="8202" name="Rectangle 10"/>
          <p:cNvSpPr>
            <a:spLocks noGrp="1" noChangeArrowheads="1"/>
          </p:cNvSpPr>
          <p:nvPr>
            <p:ph idx="1"/>
          </p:nvPr>
        </p:nvSpPr>
        <p:spPr/>
        <p:txBody>
          <a:bodyPr/>
          <a:lstStyle/>
          <a:p>
            <a:r>
              <a:rPr lang="en-US" sz="2800" dirty="0"/>
              <a:t>William Rowe:</a:t>
            </a:r>
          </a:p>
          <a:p>
            <a:pPr marL="461963" lvl="1" indent="0">
              <a:buNone/>
            </a:pPr>
            <a:r>
              <a:rPr lang="en-US" sz="2800" dirty="0"/>
              <a:t>1. There exist instances of intense suffering which an omnipotent, omniscient being could have prevented without thereby losing some greater good or permitting some evil equally bad or worse.</a:t>
            </a:r>
          </a:p>
          <a:p>
            <a:pPr marL="461963" lvl="1" indent="0">
              <a:buNone/>
            </a:pPr>
            <a:r>
              <a:rPr lang="en-US" sz="2800" dirty="0"/>
              <a:t>2. An omniscient, wholly good being would prevent the occurrence of any intense suffering it could, unless it could not do so without thereby losing some greater good or permitting some evil equally bad or worse.</a:t>
            </a:r>
          </a:p>
          <a:p>
            <a:pPr marL="461963" lvl="1" indent="0">
              <a:buNone/>
            </a:pPr>
            <a:r>
              <a:rPr lang="en-US" sz="2800" dirty="0"/>
              <a:t>3. [Therefore] there does not exist an omnipotent, omniscient, wholly good being.</a:t>
            </a:r>
          </a:p>
          <a:p>
            <a:endParaRPr lang="en-US" dirty="0"/>
          </a:p>
          <a:p>
            <a:endParaRPr lang="en-US" dirty="0"/>
          </a:p>
          <a:p>
            <a:endParaRPr lang="en-US" dirty="0"/>
          </a:p>
          <a:p>
            <a:pPr lvl="1"/>
            <a:endParaRPr lang="en-US" dirty="0"/>
          </a:p>
        </p:txBody>
      </p:sp>
    </p:spTree>
  </p:cSld>
  <p:clrMapOvr>
    <a:masterClrMapping/>
  </p:clrMapOvr>
  <p:transition>
    <p:fade thruBlk="1"/>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1" name="Rectangle 9"/>
          <p:cNvSpPr>
            <a:spLocks noGrp="1" noChangeArrowheads="1"/>
          </p:cNvSpPr>
          <p:nvPr>
            <p:ph type="title"/>
          </p:nvPr>
        </p:nvSpPr>
        <p:spPr/>
        <p:txBody>
          <a:bodyPr/>
          <a:lstStyle/>
          <a:p>
            <a:r>
              <a:rPr lang="en-US"/>
              <a:t>The Theodicy of Free Will</a:t>
            </a:r>
            <a:endParaRPr lang="en-US" dirty="0"/>
          </a:p>
        </p:txBody>
      </p:sp>
      <p:sp>
        <p:nvSpPr>
          <p:cNvPr id="8202" name="Rectangle 10"/>
          <p:cNvSpPr>
            <a:spLocks noGrp="1" noChangeArrowheads="1"/>
          </p:cNvSpPr>
          <p:nvPr>
            <p:ph idx="1"/>
          </p:nvPr>
        </p:nvSpPr>
        <p:spPr/>
        <p:txBody>
          <a:bodyPr/>
          <a:lstStyle/>
          <a:p>
            <a:r>
              <a:rPr lang="en-US" dirty="0"/>
              <a:t>A universe where humans have free will is better than one where they don’t, even if they exercise their freedom by engendering moral evil. So God’s gift of free will comes with an unavoidable price— the possibility that free beings will choose evil.</a:t>
            </a:r>
          </a:p>
          <a:p>
            <a:endParaRPr lang="en-US" dirty="0"/>
          </a:p>
          <a:p>
            <a:endParaRPr lang="en-US" dirty="0"/>
          </a:p>
          <a:p>
            <a:pPr lvl="1"/>
            <a:endParaRPr lang="en-US" dirty="0"/>
          </a:p>
        </p:txBody>
      </p:sp>
    </p:spTree>
  </p:cSld>
  <p:clrMapOvr>
    <a:masterClrMapping/>
  </p:clrMapOvr>
  <p:transition>
    <p:fade thruBlk="1"/>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1" name="Rectangle 9"/>
          <p:cNvSpPr>
            <a:spLocks noGrp="1" noChangeArrowheads="1"/>
          </p:cNvSpPr>
          <p:nvPr>
            <p:ph type="title"/>
          </p:nvPr>
        </p:nvSpPr>
        <p:spPr/>
        <p:txBody>
          <a:bodyPr/>
          <a:lstStyle/>
          <a:p>
            <a:r>
              <a:rPr lang="en-US" dirty="0"/>
              <a:t>The Theodicy of Free Will— Alvin Plantinga</a:t>
            </a:r>
          </a:p>
        </p:txBody>
      </p:sp>
      <p:sp>
        <p:nvSpPr>
          <p:cNvPr id="8202" name="Rectangle 10"/>
          <p:cNvSpPr>
            <a:spLocks noGrp="1" noChangeArrowheads="1"/>
          </p:cNvSpPr>
          <p:nvPr>
            <p:ph idx="1"/>
          </p:nvPr>
        </p:nvSpPr>
        <p:spPr/>
        <p:txBody>
          <a:bodyPr/>
          <a:lstStyle/>
          <a:p>
            <a:r>
              <a:rPr lang="en-US" dirty="0"/>
              <a:t>Alvin Plantinga:</a:t>
            </a:r>
          </a:p>
          <a:p>
            <a:pPr marL="461963" lvl="1" indent="0">
              <a:buNone/>
            </a:pPr>
            <a:r>
              <a:rPr lang="en-US" dirty="0"/>
              <a:t>“Of course, it is up to God whether to create free creatures at all; but if he aims to produce moral good, then he must create significantly free creatures upon whose cooperation he must depend. Thus is the power of an omnipotent God limited by the freedom he confers upon his creatures.”</a:t>
            </a:r>
          </a:p>
        </p:txBody>
      </p:sp>
    </p:spTree>
  </p:cSld>
  <p:clrMapOvr>
    <a:masterClrMapping/>
  </p:clrMapOvr>
  <p:transition>
    <p:fade thruBlk="1"/>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1" name="Rectangle 9"/>
          <p:cNvSpPr>
            <a:spLocks noGrp="1" noChangeArrowheads="1"/>
          </p:cNvSpPr>
          <p:nvPr>
            <p:ph type="title"/>
          </p:nvPr>
        </p:nvSpPr>
        <p:spPr/>
        <p:txBody>
          <a:bodyPr/>
          <a:lstStyle/>
          <a:p>
            <a:r>
              <a:rPr lang="en-US" dirty="0"/>
              <a:t>Response to the Theodicy of Free Will</a:t>
            </a:r>
          </a:p>
        </p:txBody>
      </p:sp>
      <p:sp>
        <p:nvSpPr>
          <p:cNvPr id="8202" name="Rectangle 10"/>
          <p:cNvSpPr>
            <a:spLocks noGrp="1" noChangeArrowheads="1"/>
          </p:cNvSpPr>
          <p:nvPr>
            <p:ph idx="1"/>
          </p:nvPr>
        </p:nvSpPr>
        <p:spPr/>
        <p:txBody>
          <a:bodyPr/>
          <a:lstStyle/>
          <a:p>
            <a:r>
              <a:rPr lang="en-US" dirty="0"/>
              <a:t>J. L. Mackie:</a:t>
            </a:r>
          </a:p>
          <a:p>
            <a:pPr marL="461963" lvl="1" indent="0">
              <a:buNone/>
            </a:pPr>
            <a:r>
              <a:rPr lang="en-US" dirty="0"/>
              <a:t>“If God has made men such that in their free choices they sometimes prefer what is good and sometimes what is evil, why could he not have made men such that they always freely choose the good?”</a:t>
            </a:r>
          </a:p>
          <a:p>
            <a:pPr lvl="1"/>
            <a:endParaRPr lang="en-US" dirty="0"/>
          </a:p>
        </p:txBody>
      </p:sp>
    </p:spTree>
  </p:cSld>
  <p:clrMapOvr>
    <a:masterClrMapping/>
  </p:clrMapOvr>
  <p:transition>
    <p:fade thruBlk="1"/>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1" name="Rectangle 9"/>
          <p:cNvSpPr>
            <a:spLocks noGrp="1" noChangeArrowheads="1"/>
          </p:cNvSpPr>
          <p:nvPr>
            <p:ph type="title"/>
          </p:nvPr>
        </p:nvSpPr>
        <p:spPr/>
        <p:txBody>
          <a:bodyPr/>
          <a:lstStyle/>
          <a:p>
            <a:r>
              <a:rPr lang="en-US"/>
              <a:t>The Soul-Making Defense</a:t>
            </a:r>
            <a:endParaRPr lang="en-US" dirty="0"/>
          </a:p>
        </p:txBody>
      </p:sp>
      <p:sp>
        <p:nvSpPr>
          <p:cNvPr id="8202" name="Rectangle 10"/>
          <p:cNvSpPr>
            <a:spLocks noGrp="1" noChangeArrowheads="1"/>
          </p:cNvSpPr>
          <p:nvPr>
            <p:ph idx="1"/>
          </p:nvPr>
        </p:nvSpPr>
        <p:spPr/>
        <p:txBody>
          <a:bodyPr/>
          <a:lstStyle/>
          <a:p>
            <a:r>
              <a:rPr lang="en-US" dirty="0"/>
              <a:t>John Hick:</a:t>
            </a:r>
          </a:p>
          <a:p>
            <a:pPr marL="461963" lvl="1" indent="0">
              <a:buNone/>
            </a:pPr>
            <a:r>
              <a:rPr lang="en-US" dirty="0"/>
              <a:t>Evil in the form of suffering is necessary to provide humans with a world where moral and spiritual progress is possible.</a:t>
            </a:r>
          </a:p>
          <a:p>
            <a:pPr marL="461963" lvl="1" indent="0">
              <a:buNone/>
            </a:pPr>
            <a:r>
              <a:rPr lang="en-US" dirty="0"/>
              <a:t>Personal growth—soul-making—can take place only when people make free choices in response to the pain and anguish of living.</a:t>
            </a:r>
          </a:p>
          <a:p>
            <a:pPr lvl="1"/>
            <a:endParaRPr lang="en-US" dirty="0"/>
          </a:p>
        </p:txBody>
      </p:sp>
    </p:spTree>
    <p:extLst>
      <p:ext uri="{BB962C8B-B14F-4D97-AF65-F5344CB8AC3E}">
        <p14:creationId xmlns:p14="http://schemas.microsoft.com/office/powerpoint/2010/main" val="1040972752"/>
      </p:ext>
    </p:extLst>
  </p:cSld>
  <p:clrMapOvr>
    <a:masterClrMapping/>
  </p:clrMapOvr>
  <p:transition>
    <p:fade thruBlk="1"/>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2.4 Theism and Religious Experience</a:t>
            </a:r>
          </a:p>
        </p:txBody>
      </p:sp>
      <p:sp>
        <p:nvSpPr>
          <p:cNvPr id="2" name="Content Placeholder 1">
            <a:extLst>
              <a:ext uri="{FF2B5EF4-FFF2-40B4-BE49-F238E27FC236}">
                <a16:creationId xmlns:a16="http://schemas.microsoft.com/office/drawing/2014/main" id="{6472B4F6-3EE1-4908-BB79-3A4480C0DC7F}"/>
              </a:ext>
            </a:extLst>
          </p:cNvPr>
          <p:cNvSpPr>
            <a:spLocks noGrp="1"/>
          </p:cNvSpPr>
          <p:nvPr>
            <p:ph idx="1"/>
          </p:nvPr>
        </p:nvSpPr>
        <p:spPr/>
        <p:txBody>
          <a:bodyPr/>
          <a:lstStyle/>
          <a:p>
            <a:pPr marL="0" indent="0"/>
            <a:r>
              <a:rPr lang="en-US" dirty="0"/>
              <a:t>Objectives:</a:t>
            </a:r>
          </a:p>
          <a:p>
            <a:pPr marL="911225" lvl="1" indent="-457200"/>
            <a:r>
              <a:rPr lang="en-GB" dirty="0"/>
              <a:t>State and evaluate the argument from religious experience.</a:t>
            </a:r>
          </a:p>
          <a:p>
            <a:pPr marL="911225" lvl="1" indent="-457200"/>
            <a:r>
              <a:rPr lang="en-GB" dirty="0"/>
              <a:t>Summarize Swinburne’s argument from religious experience and assess criticisms of it.</a:t>
            </a:r>
          </a:p>
          <a:p>
            <a:pPr marL="911225" lvl="1" indent="-457200"/>
            <a:r>
              <a:rPr lang="en-GB" dirty="0"/>
              <a:t>Assess the claim that the argument from religious experience fails because religious experiences are incompatible.</a:t>
            </a:r>
          </a:p>
          <a:p>
            <a:pPr marL="0" indent="0"/>
            <a:endParaRPr lang="en-US" dirty="0"/>
          </a:p>
        </p:txBody>
      </p:sp>
    </p:spTree>
    <p:extLst>
      <p:ext uri="{BB962C8B-B14F-4D97-AF65-F5344CB8AC3E}">
        <p14:creationId xmlns:p14="http://schemas.microsoft.com/office/powerpoint/2010/main" val="439245504"/>
      </p:ext>
    </p:extLst>
  </p:cSld>
  <p:clrMapOvr>
    <a:masterClrMapping/>
  </p:clrMapOvr>
  <p:transition>
    <p:fade thruBlk="1"/>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1" name="Rectangle 9"/>
          <p:cNvSpPr>
            <a:spLocks noGrp="1" noChangeArrowheads="1"/>
          </p:cNvSpPr>
          <p:nvPr>
            <p:ph type="title"/>
          </p:nvPr>
        </p:nvSpPr>
        <p:spPr/>
        <p:txBody>
          <a:bodyPr/>
          <a:lstStyle/>
          <a:p>
            <a:r>
              <a:rPr lang="en-US"/>
              <a:t>God and Religious Experience</a:t>
            </a:r>
            <a:endParaRPr lang="en-US" dirty="0"/>
          </a:p>
        </p:txBody>
      </p:sp>
      <p:sp>
        <p:nvSpPr>
          <p:cNvPr id="8202" name="Rectangle 10"/>
          <p:cNvSpPr>
            <a:spLocks noGrp="1" noChangeArrowheads="1"/>
          </p:cNvSpPr>
          <p:nvPr>
            <p:ph idx="1"/>
          </p:nvPr>
        </p:nvSpPr>
        <p:spPr/>
        <p:txBody>
          <a:bodyPr/>
          <a:lstStyle/>
          <a:p>
            <a:r>
              <a:rPr lang="en-US" dirty="0"/>
              <a:t>The Argument from Religious Experience </a:t>
            </a:r>
          </a:p>
          <a:p>
            <a:pPr marL="976313" lvl="1" indent="-514350">
              <a:buFont typeface="+mj-lt"/>
              <a:buAutoNum type="arabicPeriod"/>
            </a:pPr>
            <a:r>
              <a:rPr lang="en-US" dirty="0"/>
              <a:t>Religious experiences occur in which God seems to be sensed.</a:t>
            </a:r>
          </a:p>
          <a:p>
            <a:pPr marL="976313" lvl="1" indent="-514350">
              <a:buFont typeface="+mj-lt"/>
              <a:buAutoNum type="arabicPeriod"/>
            </a:pPr>
            <a:r>
              <a:rPr lang="en-US" dirty="0"/>
              <a:t>The best explanation for these experiences is that God is indeed sensed (God caused the experience).</a:t>
            </a:r>
          </a:p>
          <a:p>
            <a:pPr marL="976313" lvl="1" indent="-514350">
              <a:buFont typeface="+mj-lt"/>
              <a:buAutoNum type="arabicPeriod"/>
            </a:pPr>
            <a:r>
              <a:rPr lang="en-US" dirty="0"/>
              <a:t>Therefore, God probably exists.</a:t>
            </a:r>
          </a:p>
        </p:txBody>
      </p:sp>
    </p:spTree>
    <p:extLst>
      <p:ext uri="{BB962C8B-B14F-4D97-AF65-F5344CB8AC3E}">
        <p14:creationId xmlns:p14="http://schemas.microsoft.com/office/powerpoint/2010/main" val="3077520301"/>
      </p:ext>
    </p:extLst>
  </p:cSld>
  <p:clrMapOvr>
    <a:masterClrMapping/>
  </p:clrMapOvr>
  <p:transition>
    <p:fade thruBlk="1"/>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1" name="Rectangle 9"/>
          <p:cNvSpPr>
            <a:spLocks noGrp="1" noChangeArrowheads="1"/>
          </p:cNvSpPr>
          <p:nvPr>
            <p:ph type="title"/>
          </p:nvPr>
        </p:nvSpPr>
        <p:spPr/>
        <p:txBody>
          <a:bodyPr/>
          <a:lstStyle/>
          <a:p>
            <a:r>
              <a:rPr lang="en-US" dirty="0"/>
              <a:t>God and Religious Experience— J. L. Mackie</a:t>
            </a:r>
          </a:p>
        </p:txBody>
      </p:sp>
      <p:sp>
        <p:nvSpPr>
          <p:cNvPr id="8202" name="Rectangle 10"/>
          <p:cNvSpPr>
            <a:spLocks noGrp="1" noChangeArrowheads="1"/>
          </p:cNvSpPr>
          <p:nvPr>
            <p:ph idx="1"/>
          </p:nvPr>
        </p:nvSpPr>
        <p:spPr/>
        <p:txBody>
          <a:bodyPr/>
          <a:lstStyle/>
          <a:p>
            <a:r>
              <a:rPr lang="en-US" dirty="0"/>
              <a:t>J. L. Mackie:</a:t>
            </a:r>
          </a:p>
          <a:p>
            <a:pPr marL="461963" lvl="1" indent="0">
              <a:buNone/>
            </a:pPr>
            <a:r>
              <a:rPr lang="en-US" dirty="0"/>
              <a:t>Religious experiences are generally indistinguishable from experiences with a known psychological or physical cause.</a:t>
            </a:r>
          </a:p>
        </p:txBody>
      </p:sp>
    </p:spTree>
    <p:extLst>
      <p:ext uri="{BB962C8B-B14F-4D97-AF65-F5344CB8AC3E}">
        <p14:creationId xmlns:p14="http://schemas.microsoft.com/office/powerpoint/2010/main" val="3992659703"/>
      </p:ext>
    </p:extLst>
  </p:cSld>
  <p:clrMapOvr>
    <a:masterClrMapping/>
  </p:clrMapOvr>
  <p:transition>
    <p:fade thruBlk="1"/>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2.5 Belief without Reason</a:t>
            </a:r>
          </a:p>
        </p:txBody>
      </p:sp>
      <p:sp>
        <p:nvSpPr>
          <p:cNvPr id="2" name="Content Placeholder 1">
            <a:extLst>
              <a:ext uri="{FF2B5EF4-FFF2-40B4-BE49-F238E27FC236}">
                <a16:creationId xmlns:a16="http://schemas.microsoft.com/office/drawing/2014/main" id="{6472B4F6-3EE1-4908-BB79-3A4480C0DC7F}"/>
              </a:ext>
            </a:extLst>
          </p:cNvPr>
          <p:cNvSpPr>
            <a:spLocks noGrp="1"/>
          </p:cNvSpPr>
          <p:nvPr>
            <p:ph idx="1"/>
          </p:nvPr>
        </p:nvSpPr>
        <p:spPr/>
        <p:txBody>
          <a:bodyPr/>
          <a:lstStyle/>
          <a:p>
            <a:pPr marL="0" indent="0"/>
            <a:r>
              <a:rPr lang="en-US" dirty="0"/>
              <a:t>Objectives:</a:t>
            </a:r>
          </a:p>
          <a:p>
            <a:pPr marL="911225" lvl="1" indent="-457200"/>
            <a:r>
              <a:rPr lang="en-GB" dirty="0"/>
              <a:t>Summarize and evaluate James’s pragmatic argument for believing the religious hypothesis.</a:t>
            </a:r>
          </a:p>
          <a:p>
            <a:pPr marL="911225" lvl="1" indent="-457200"/>
            <a:r>
              <a:rPr lang="en-GB" dirty="0"/>
              <a:t>State and evaluate Pascal’s wager.</a:t>
            </a:r>
          </a:p>
        </p:txBody>
      </p:sp>
    </p:spTree>
    <p:extLst>
      <p:ext uri="{BB962C8B-B14F-4D97-AF65-F5344CB8AC3E}">
        <p14:creationId xmlns:p14="http://schemas.microsoft.com/office/powerpoint/2010/main" val="128421056"/>
      </p:ext>
    </p:extLst>
  </p:cSld>
  <p:clrMapOvr>
    <a:masterClrMapping/>
  </p:clrMapOvr>
  <p:transition>
    <p:fade thruBlk="1"/>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1" name="Rectangle 9"/>
          <p:cNvSpPr>
            <a:spLocks noGrp="1" noChangeArrowheads="1"/>
          </p:cNvSpPr>
          <p:nvPr>
            <p:ph type="title"/>
          </p:nvPr>
        </p:nvSpPr>
        <p:spPr/>
        <p:txBody>
          <a:bodyPr/>
          <a:lstStyle/>
          <a:p>
            <a:r>
              <a:rPr lang="en-US"/>
              <a:t>Pragmatic Faith</a:t>
            </a:r>
            <a:endParaRPr lang="en-US" dirty="0"/>
          </a:p>
        </p:txBody>
      </p:sp>
      <p:sp>
        <p:nvSpPr>
          <p:cNvPr id="8202" name="Rectangle 10"/>
          <p:cNvSpPr>
            <a:spLocks noGrp="1" noChangeArrowheads="1"/>
          </p:cNvSpPr>
          <p:nvPr>
            <p:ph idx="1"/>
          </p:nvPr>
        </p:nvSpPr>
        <p:spPr/>
        <p:txBody>
          <a:bodyPr/>
          <a:lstStyle/>
          <a:p>
            <a:r>
              <a:rPr lang="en-US" dirty="0"/>
              <a:t>William James:</a:t>
            </a:r>
          </a:p>
          <a:p>
            <a:pPr marL="461963" lvl="1" indent="0">
              <a:buNone/>
            </a:pPr>
            <a:r>
              <a:rPr lang="en-US" dirty="0"/>
              <a:t>Sometimes we may be justified in making a leap of faith to embrace a belief that is entirely unsupported by evidence.</a:t>
            </a:r>
          </a:p>
        </p:txBody>
      </p:sp>
    </p:spTree>
    <p:extLst>
      <p:ext uri="{BB962C8B-B14F-4D97-AF65-F5344CB8AC3E}">
        <p14:creationId xmlns:p14="http://schemas.microsoft.com/office/powerpoint/2010/main" val="3923483896"/>
      </p:ext>
    </p:extLst>
  </p:cSld>
  <p:clrMapOvr>
    <a:masterClrMapping/>
  </p:clrMapOvr>
  <p:transition>
    <p:fade thruBlk="1"/>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1" name="Rectangle 9"/>
          <p:cNvSpPr>
            <a:spLocks noGrp="1" noChangeArrowheads="1"/>
          </p:cNvSpPr>
          <p:nvPr>
            <p:ph type="title"/>
          </p:nvPr>
        </p:nvSpPr>
        <p:spPr/>
        <p:txBody>
          <a:bodyPr/>
          <a:lstStyle/>
          <a:p>
            <a:r>
              <a:rPr lang="en-US"/>
              <a:t>Betting on God</a:t>
            </a:r>
            <a:endParaRPr lang="en-US" dirty="0"/>
          </a:p>
        </p:txBody>
      </p:sp>
      <p:sp>
        <p:nvSpPr>
          <p:cNvPr id="8202" name="Rectangle 10"/>
          <p:cNvSpPr>
            <a:spLocks noGrp="1" noChangeArrowheads="1"/>
          </p:cNvSpPr>
          <p:nvPr>
            <p:ph idx="1"/>
          </p:nvPr>
        </p:nvSpPr>
        <p:spPr/>
        <p:txBody>
          <a:bodyPr/>
          <a:lstStyle/>
          <a:p>
            <a:r>
              <a:rPr lang="en-US" dirty="0"/>
              <a:t>Blaise Pascal: </a:t>
            </a:r>
          </a:p>
          <a:p>
            <a:pPr marL="461963" lvl="1" indent="0">
              <a:buNone/>
            </a:pPr>
            <a:r>
              <a:rPr lang="en-US" dirty="0"/>
              <a:t>We can have only a pragmatic justification for believing in God. We should believe because believing is advantageous; it is our best bet.</a:t>
            </a:r>
          </a:p>
        </p:txBody>
      </p:sp>
    </p:spTree>
    <p:extLst>
      <p:ext uri="{BB962C8B-B14F-4D97-AF65-F5344CB8AC3E}">
        <p14:creationId xmlns:p14="http://schemas.microsoft.com/office/powerpoint/2010/main" val="543236376"/>
      </p:ext>
    </p:extLst>
  </p:cSld>
  <p:clrMapOvr>
    <a:masterClrMapping/>
  </p:clrMapOvr>
  <p:transition>
    <p:fade thruBlk="1"/>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2.6 Eastern Religions</a:t>
            </a:r>
          </a:p>
        </p:txBody>
      </p:sp>
      <p:sp>
        <p:nvSpPr>
          <p:cNvPr id="2" name="Content Placeholder 1">
            <a:extLst>
              <a:ext uri="{FF2B5EF4-FFF2-40B4-BE49-F238E27FC236}">
                <a16:creationId xmlns:a16="http://schemas.microsoft.com/office/drawing/2014/main" id="{6472B4F6-3EE1-4908-BB79-3A4480C0DC7F}"/>
              </a:ext>
            </a:extLst>
          </p:cNvPr>
          <p:cNvSpPr>
            <a:spLocks noGrp="1"/>
          </p:cNvSpPr>
          <p:nvPr>
            <p:ph idx="1"/>
          </p:nvPr>
        </p:nvSpPr>
        <p:spPr/>
        <p:txBody>
          <a:bodyPr/>
          <a:lstStyle/>
          <a:p>
            <a:pPr marL="0" indent="0"/>
            <a:r>
              <a:rPr lang="en-US" sz="3000" dirty="0"/>
              <a:t>Objectives:</a:t>
            </a:r>
          </a:p>
          <a:p>
            <a:pPr marL="911225" lvl="1" indent="-457200"/>
            <a:r>
              <a:rPr lang="en-US" sz="3000" dirty="0"/>
              <a:t>Explain how Buddhism differs from Western religious traditions.</a:t>
            </a:r>
          </a:p>
          <a:p>
            <a:pPr marL="911225" lvl="1" indent="-457200"/>
            <a:r>
              <a:rPr lang="en-US" sz="3000" dirty="0"/>
              <a:t>State and explain the Buddha’s Four Noble Truths.</a:t>
            </a:r>
          </a:p>
          <a:p>
            <a:pPr marL="911225" lvl="1" indent="-457200"/>
            <a:r>
              <a:rPr lang="en-US" sz="3000" dirty="0"/>
              <a:t>Define </a:t>
            </a:r>
            <a:r>
              <a:rPr lang="en-US" sz="3000" b="1" i="1" dirty="0"/>
              <a:t>samsara</a:t>
            </a:r>
            <a:r>
              <a:rPr lang="en-US" sz="3000" i="1" dirty="0"/>
              <a:t>, </a:t>
            </a:r>
            <a:r>
              <a:rPr lang="en-US" sz="3000" b="1" i="1" dirty="0"/>
              <a:t>atman</a:t>
            </a:r>
            <a:r>
              <a:rPr lang="en-US" sz="3000" i="1" dirty="0"/>
              <a:t>, </a:t>
            </a:r>
            <a:r>
              <a:rPr lang="en-US" sz="3000" b="1" dirty="0"/>
              <a:t>brahmin</a:t>
            </a:r>
            <a:r>
              <a:rPr lang="en-US" sz="3000" i="1" dirty="0"/>
              <a:t>,</a:t>
            </a:r>
            <a:r>
              <a:rPr lang="en-US" sz="3000" dirty="0"/>
              <a:t> and </a:t>
            </a:r>
            <a:r>
              <a:rPr lang="en-US" sz="3000" b="1" dirty="0"/>
              <a:t>Brahman</a:t>
            </a:r>
            <a:r>
              <a:rPr lang="en-US" sz="3000" dirty="0"/>
              <a:t>.</a:t>
            </a:r>
          </a:p>
          <a:p>
            <a:pPr marL="911225" lvl="1" indent="-457200"/>
            <a:r>
              <a:rPr lang="en-US" sz="3000" dirty="0"/>
              <a:t>Explain the nature and significance of the </a:t>
            </a:r>
            <a:r>
              <a:rPr lang="en-US" sz="3000" b="1" i="1" dirty="0"/>
              <a:t>Vedas</a:t>
            </a:r>
            <a:r>
              <a:rPr lang="en-US" sz="3000" dirty="0"/>
              <a:t>, the </a:t>
            </a:r>
            <a:r>
              <a:rPr lang="en-US" sz="3000" b="1" i="1" dirty="0"/>
              <a:t>Upanishads</a:t>
            </a:r>
            <a:r>
              <a:rPr lang="en-US" sz="3000" dirty="0"/>
              <a:t>, and the </a:t>
            </a:r>
            <a:r>
              <a:rPr lang="en-US" sz="3000" b="1" i="1" dirty="0"/>
              <a:t>Bhagavad-Gita</a:t>
            </a:r>
            <a:r>
              <a:rPr lang="en-US" sz="3000" dirty="0"/>
              <a:t>.</a:t>
            </a:r>
          </a:p>
          <a:p>
            <a:pPr marL="911225" lvl="1" indent="-457200"/>
            <a:r>
              <a:rPr lang="en-US" sz="3000" dirty="0"/>
              <a:t>Know how the </a:t>
            </a:r>
            <a:r>
              <a:rPr lang="en-US" sz="3000" i="1" dirty="0"/>
              <a:t>Chuang Tzu</a:t>
            </a:r>
            <a:r>
              <a:rPr lang="en-US" sz="3000" dirty="0"/>
              <a:t> characterizes the Dao.</a:t>
            </a:r>
          </a:p>
          <a:p>
            <a:pPr marL="911225" lvl="1" indent="-457200"/>
            <a:r>
              <a:rPr lang="en-US" sz="3000" dirty="0"/>
              <a:t>Identify the parallels to the Dao in Western philosophy.</a:t>
            </a:r>
          </a:p>
        </p:txBody>
      </p:sp>
    </p:spTree>
  </p:cSld>
  <p:clrMapOvr>
    <a:masterClrMapping/>
  </p:clrMapOvr>
  <p:transition>
    <p:fade thruBlk="1"/>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1" name="Rectangle 9"/>
          <p:cNvSpPr>
            <a:spLocks noGrp="1" noChangeArrowheads="1"/>
          </p:cNvSpPr>
          <p:nvPr>
            <p:ph type="title"/>
          </p:nvPr>
        </p:nvSpPr>
        <p:spPr/>
        <p:txBody>
          <a:bodyPr/>
          <a:lstStyle/>
          <a:p>
            <a:r>
              <a:rPr lang="en-US" dirty="0"/>
              <a:t>Buddhism Definitions</a:t>
            </a:r>
          </a:p>
        </p:txBody>
      </p:sp>
      <p:sp>
        <p:nvSpPr>
          <p:cNvPr id="8202" name="Rectangle 10"/>
          <p:cNvSpPr>
            <a:spLocks noGrp="1" noChangeArrowheads="1"/>
          </p:cNvSpPr>
          <p:nvPr>
            <p:ph idx="1"/>
          </p:nvPr>
        </p:nvSpPr>
        <p:spPr/>
        <p:txBody>
          <a:bodyPr/>
          <a:lstStyle/>
          <a:p>
            <a:r>
              <a:rPr lang="en-US" b="1" dirty="0"/>
              <a:t>Karma</a:t>
            </a:r>
            <a:r>
              <a:rPr lang="en-US" dirty="0"/>
              <a:t> is the universal principle that our actions result in deserved pleasure or pain in this life or the next.</a:t>
            </a:r>
          </a:p>
          <a:p>
            <a:r>
              <a:rPr lang="en-US" dirty="0"/>
              <a:t>The </a:t>
            </a:r>
            <a:r>
              <a:rPr lang="en-US" b="1" dirty="0"/>
              <a:t>dharma</a:t>
            </a:r>
            <a:r>
              <a:rPr lang="en-US" dirty="0"/>
              <a:t> is the Buddha’s system of teachings about the true nature of reality and how to live correctly to transcend it.</a:t>
            </a:r>
          </a:p>
        </p:txBody>
      </p:sp>
    </p:spTree>
    <p:extLst>
      <p:ext uri="{BB962C8B-B14F-4D97-AF65-F5344CB8AC3E}">
        <p14:creationId xmlns:p14="http://schemas.microsoft.com/office/powerpoint/2010/main" val="1935811795"/>
      </p:ext>
    </p:extLst>
  </p:cSld>
  <p:clrMapOvr>
    <a:masterClrMapping/>
  </p:clrMapOvr>
  <p:transition>
    <p:fade thruBlk="1"/>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1" name="Rectangle 9"/>
          <p:cNvSpPr>
            <a:spLocks noGrp="1" noChangeArrowheads="1"/>
          </p:cNvSpPr>
          <p:nvPr>
            <p:ph type="title"/>
          </p:nvPr>
        </p:nvSpPr>
        <p:spPr/>
        <p:txBody>
          <a:bodyPr/>
          <a:lstStyle/>
          <a:p>
            <a:r>
              <a:rPr lang="en-US"/>
              <a:t>Buddhism</a:t>
            </a:r>
            <a:endParaRPr lang="en-US" dirty="0"/>
          </a:p>
        </p:txBody>
      </p:sp>
      <p:sp>
        <p:nvSpPr>
          <p:cNvPr id="8202" name="Rectangle 10"/>
          <p:cNvSpPr>
            <a:spLocks noGrp="1" noChangeArrowheads="1"/>
          </p:cNvSpPr>
          <p:nvPr>
            <p:ph idx="1"/>
          </p:nvPr>
        </p:nvSpPr>
        <p:spPr/>
        <p:txBody>
          <a:bodyPr/>
          <a:lstStyle/>
          <a:p>
            <a:r>
              <a:rPr lang="en-US" dirty="0"/>
              <a:t>The Four Noble Truths:</a:t>
            </a:r>
          </a:p>
          <a:p>
            <a:pPr marL="968375" lvl="1" indent="-514350">
              <a:buFont typeface="+mj-lt"/>
              <a:buAutoNum type="arabicPeriod"/>
            </a:pPr>
            <a:r>
              <a:rPr lang="en-US" dirty="0"/>
              <a:t>Life is suffering.</a:t>
            </a:r>
          </a:p>
          <a:p>
            <a:pPr marL="968375" lvl="1" indent="-514350">
              <a:buFont typeface="+mj-lt"/>
              <a:buAutoNum type="arabicPeriod"/>
            </a:pPr>
            <a:r>
              <a:rPr lang="en-US" dirty="0"/>
              <a:t>Suffering is caused by desires (“craving” or “thirst”).</a:t>
            </a:r>
          </a:p>
          <a:p>
            <a:pPr marL="968375" lvl="1" indent="-514350">
              <a:buFont typeface="+mj-lt"/>
              <a:buAutoNum type="arabicPeriod"/>
            </a:pPr>
            <a:r>
              <a:rPr lang="en-US" dirty="0"/>
              <a:t>To banish suffering, banish desires.</a:t>
            </a:r>
          </a:p>
          <a:p>
            <a:pPr marL="968375" lvl="1" indent="-514350">
              <a:buFont typeface="+mj-lt"/>
              <a:buAutoNum type="arabicPeriod"/>
            </a:pPr>
            <a:r>
              <a:rPr lang="en-US" dirty="0"/>
              <a:t>Banish desires and end suffering by following the Noble Eightfold Path.</a:t>
            </a:r>
          </a:p>
        </p:txBody>
      </p:sp>
    </p:spTree>
    <p:extLst>
      <p:ext uri="{BB962C8B-B14F-4D97-AF65-F5344CB8AC3E}">
        <p14:creationId xmlns:p14="http://schemas.microsoft.com/office/powerpoint/2010/main" val="830697116"/>
      </p:ext>
    </p:extLst>
  </p:cSld>
  <p:clrMapOvr>
    <a:masterClrMapping/>
  </p:clrMapOvr>
  <p:transition>
    <p:fade thruBlk="1"/>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1" name="Rectangle 9"/>
          <p:cNvSpPr>
            <a:spLocks noGrp="1" noChangeArrowheads="1"/>
          </p:cNvSpPr>
          <p:nvPr>
            <p:ph type="title"/>
          </p:nvPr>
        </p:nvSpPr>
        <p:spPr/>
        <p:txBody>
          <a:bodyPr/>
          <a:lstStyle/>
          <a:p>
            <a:r>
              <a:rPr lang="en-US"/>
              <a:t>Hinduism</a:t>
            </a:r>
            <a:endParaRPr lang="en-US" dirty="0"/>
          </a:p>
        </p:txBody>
      </p:sp>
      <p:sp>
        <p:nvSpPr>
          <p:cNvPr id="8202" name="Rectangle 10"/>
          <p:cNvSpPr>
            <a:spLocks noGrp="1" noChangeArrowheads="1"/>
          </p:cNvSpPr>
          <p:nvPr>
            <p:ph idx="1"/>
          </p:nvPr>
        </p:nvSpPr>
        <p:spPr/>
        <p:txBody>
          <a:bodyPr/>
          <a:lstStyle/>
          <a:p>
            <a:r>
              <a:rPr lang="en-US" dirty="0"/>
              <a:t>Oldest living religion.</a:t>
            </a:r>
          </a:p>
          <a:p>
            <a:r>
              <a:rPr lang="en-US" dirty="0"/>
              <a:t>No common creed, founder, text, or deity. </a:t>
            </a:r>
          </a:p>
          <a:p>
            <a:r>
              <a:rPr lang="en-US" dirty="0"/>
              <a:t>A Hindu may take the form of polytheism, monotheism, henotheism, or atheism. And Hinduism’s gods are said to number over a million.</a:t>
            </a:r>
          </a:p>
          <a:p>
            <a:r>
              <a:rPr lang="en-US" dirty="0"/>
              <a:t>Many diverse beliefs and practices that seem reasonable and practical to Hindus are perplexing and contradictory to outsiders. </a:t>
            </a:r>
          </a:p>
        </p:txBody>
      </p:sp>
    </p:spTree>
    <p:extLst>
      <p:ext uri="{BB962C8B-B14F-4D97-AF65-F5344CB8AC3E}">
        <p14:creationId xmlns:p14="http://schemas.microsoft.com/office/powerpoint/2010/main" val="3671581329"/>
      </p:ext>
    </p:extLst>
  </p:cSld>
  <p:clrMapOvr>
    <a:masterClrMapping/>
  </p:clrMapOvr>
  <p:transition>
    <p:fade thruBlk="1"/>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1" name="Rectangle 9"/>
          <p:cNvSpPr>
            <a:spLocks noGrp="1" noChangeArrowheads="1"/>
          </p:cNvSpPr>
          <p:nvPr>
            <p:ph type="title"/>
          </p:nvPr>
        </p:nvSpPr>
        <p:spPr/>
        <p:txBody>
          <a:bodyPr/>
          <a:lstStyle/>
          <a:p>
            <a:r>
              <a:rPr lang="en-US" dirty="0"/>
              <a:t>Hinduism Definitions (1)</a:t>
            </a:r>
          </a:p>
        </p:txBody>
      </p:sp>
      <p:sp>
        <p:nvSpPr>
          <p:cNvPr id="8202" name="Rectangle 10"/>
          <p:cNvSpPr>
            <a:spLocks noGrp="1" noChangeArrowheads="1"/>
          </p:cNvSpPr>
          <p:nvPr>
            <p:ph idx="1"/>
          </p:nvPr>
        </p:nvSpPr>
        <p:spPr/>
        <p:txBody>
          <a:bodyPr/>
          <a:lstStyle/>
          <a:p>
            <a:r>
              <a:rPr lang="en-US" b="1" i="1" dirty="0"/>
              <a:t>Vedas</a:t>
            </a:r>
            <a:r>
              <a:rPr lang="en-US" dirty="0"/>
              <a:t> (“knowledge”) is regarded by almost all Hindus as eternal scripture and the essential reference point for all forms of Hinduism.</a:t>
            </a:r>
          </a:p>
          <a:p>
            <a:r>
              <a:rPr lang="en-US" b="1" i="1" dirty="0"/>
              <a:t>Upanishads</a:t>
            </a:r>
            <a:r>
              <a:rPr lang="en-US" dirty="0"/>
              <a:t> is a section in one of the Veda books; contains philosophical and religious speculations.</a:t>
            </a:r>
          </a:p>
          <a:p>
            <a:r>
              <a:rPr lang="en-US" b="1" i="1" dirty="0"/>
              <a:t>Rig-Veda</a:t>
            </a:r>
            <a:r>
              <a:rPr lang="en-US" dirty="0"/>
              <a:t> is the oldest book in the Vedas, which contains a section of over one thousand ancient hymns, each one invoking a particular god or goddess.</a:t>
            </a:r>
          </a:p>
        </p:txBody>
      </p:sp>
    </p:spTree>
    <p:extLst>
      <p:ext uri="{BB962C8B-B14F-4D97-AF65-F5344CB8AC3E}">
        <p14:creationId xmlns:p14="http://schemas.microsoft.com/office/powerpoint/2010/main" val="4069388576"/>
      </p:ext>
    </p:extLst>
  </p:cSld>
  <p:clrMapOvr>
    <a:masterClrMapping/>
  </p:clrMapOvr>
  <p:transition>
    <p:fade thruBlk="1"/>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1" name="Rectangle 9"/>
          <p:cNvSpPr>
            <a:spLocks noGrp="1" noChangeArrowheads="1"/>
          </p:cNvSpPr>
          <p:nvPr>
            <p:ph type="title"/>
          </p:nvPr>
        </p:nvSpPr>
        <p:spPr/>
        <p:txBody>
          <a:bodyPr/>
          <a:lstStyle/>
          <a:p>
            <a:r>
              <a:rPr lang="en-US" dirty="0"/>
              <a:t>Hinduism Definitions (2)</a:t>
            </a:r>
          </a:p>
        </p:txBody>
      </p:sp>
      <p:sp>
        <p:nvSpPr>
          <p:cNvPr id="8202" name="Rectangle 10"/>
          <p:cNvSpPr>
            <a:spLocks noGrp="1" noChangeArrowheads="1"/>
          </p:cNvSpPr>
          <p:nvPr>
            <p:ph idx="1"/>
          </p:nvPr>
        </p:nvSpPr>
        <p:spPr/>
        <p:txBody>
          <a:bodyPr/>
          <a:lstStyle/>
          <a:p>
            <a:r>
              <a:rPr lang="en-US" dirty="0"/>
              <a:t>The</a:t>
            </a:r>
            <a:r>
              <a:rPr lang="en-US" i="1" dirty="0"/>
              <a:t> </a:t>
            </a:r>
            <a:r>
              <a:rPr lang="en-US" b="1" i="1" dirty="0"/>
              <a:t>Mahabharata </a:t>
            </a:r>
            <a:r>
              <a:rPr lang="en-US" dirty="0"/>
              <a:t>is the longest poem in existence, many times more extensive than the Christian Bible. It recounts the ancient conflict between two great families. </a:t>
            </a:r>
          </a:p>
          <a:p>
            <a:r>
              <a:rPr lang="en-US" dirty="0"/>
              <a:t>The </a:t>
            </a:r>
            <a:r>
              <a:rPr lang="en-US" b="1" i="1" dirty="0"/>
              <a:t>Bhagavad-Gita</a:t>
            </a:r>
            <a:r>
              <a:rPr lang="en-US" dirty="0"/>
              <a:t> is the most highly venerated and influential scriptures in Hinduism.</a:t>
            </a:r>
          </a:p>
          <a:p>
            <a:endParaRPr lang="en-US" dirty="0"/>
          </a:p>
        </p:txBody>
      </p:sp>
    </p:spTree>
    <p:extLst>
      <p:ext uri="{BB962C8B-B14F-4D97-AF65-F5344CB8AC3E}">
        <p14:creationId xmlns:p14="http://schemas.microsoft.com/office/powerpoint/2010/main" val="410159260"/>
      </p:ext>
    </p:extLst>
  </p:cSld>
  <p:clrMapOvr>
    <a:masterClrMapping/>
  </p:clrMapOvr>
  <p:transition>
    <p:fade thruBlk="1"/>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1" name="Rectangle 9"/>
          <p:cNvSpPr>
            <a:spLocks noGrp="1" noChangeArrowheads="1"/>
          </p:cNvSpPr>
          <p:nvPr>
            <p:ph type="title"/>
          </p:nvPr>
        </p:nvSpPr>
        <p:spPr/>
        <p:txBody>
          <a:bodyPr/>
          <a:lstStyle/>
          <a:p>
            <a:r>
              <a:rPr lang="en-US" dirty="0"/>
              <a:t>Hinduism Beliefs (1)</a:t>
            </a:r>
          </a:p>
        </p:txBody>
      </p:sp>
      <p:sp>
        <p:nvSpPr>
          <p:cNvPr id="8202" name="Rectangle 10"/>
          <p:cNvSpPr>
            <a:spLocks noGrp="1" noChangeArrowheads="1"/>
          </p:cNvSpPr>
          <p:nvPr>
            <p:ph idx="1"/>
          </p:nvPr>
        </p:nvSpPr>
        <p:spPr/>
        <p:txBody>
          <a:bodyPr/>
          <a:lstStyle/>
          <a:p>
            <a:r>
              <a:rPr lang="en-US" dirty="0"/>
              <a:t>The essential Hindu belief: </a:t>
            </a:r>
          </a:p>
          <a:p>
            <a:r>
              <a:rPr lang="en-US" dirty="0"/>
              <a:t>At death, one’s soul or self (</a:t>
            </a:r>
            <a:r>
              <a:rPr lang="en-US" i="1" dirty="0"/>
              <a:t>atman</a:t>
            </a:r>
            <a:r>
              <a:rPr lang="en-US" dirty="0"/>
              <a:t>) departs from the lifeless body and is reborn into a new body, residing for a time until death, then is reborn in yet another physical form (the doctrine of reincarnation). And with each new incarnation comes the pain of living and reliving all the miseries of mortal existence.</a:t>
            </a:r>
          </a:p>
        </p:txBody>
      </p:sp>
    </p:spTree>
    <p:extLst>
      <p:ext uri="{BB962C8B-B14F-4D97-AF65-F5344CB8AC3E}">
        <p14:creationId xmlns:p14="http://schemas.microsoft.com/office/powerpoint/2010/main" val="168294464"/>
      </p:ext>
    </p:extLst>
  </p:cSld>
  <p:clrMapOvr>
    <a:masterClrMapping/>
  </p:clrMapOvr>
  <p:transition>
    <p:fade thruBlk="1"/>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1" name="Rectangle 9"/>
          <p:cNvSpPr>
            <a:spLocks noGrp="1" noChangeArrowheads="1"/>
          </p:cNvSpPr>
          <p:nvPr>
            <p:ph type="title"/>
          </p:nvPr>
        </p:nvSpPr>
        <p:spPr/>
        <p:txBody>
          <a:bodyPr/>
          <a:lstStyle/>
          <a:p>
            <a:r>
              <a:rPr lang="en-US" dirty="0"/>
              <a:t>Hinduism Beliefs (2)</a:t>
            </a:r>
          </a:p>
        </p:txBody>
      </p:sp>
      <p:sp>
        <p:nvSpPr>
          <p:cNvPr id="8202" name="Rectangle 10"/>
          <p:cNvSpPr>
            <a:spLocks noGrp="1" noChangeArrowheads="1"/>
          </p:cNvSpPr>
          <p:nvPr>
            <p:ph idx="1"/>
          </p:nvPr>
        </p:nvSpPr>
        <p:spPr/>
        <p:txBody>
          <a:bodyPr/>
          <a:lstStyle/>
          <a:p>
            <a:r>
              <a:rPr lang="en-US" dirty="0"/>
              <a:t>The goal is liberation from </a:t>
            </a:r>
            <a:r>
              <a:rPr lang="en-US" i="1" dirty="0"/>
              <a:t>samsara</a:t>
            </a:r>
            <a:r>
              <a:rPr lang="en-US" dirty="0"/>
              <a:t>, one’s repeating cycle of deaths and rebirths. </a:t>
            </a:r>
          </a:p>
          <a:p>
            <a:r>
              <a:rPr lang="en-US" dirty="0"/>
              <a:t>The force that regulates </a:t>
            </a:r>
            <a:r>
              <a:rPr lang="en-US" i="1" dirty="0"/>
              <a:t>samsara</a:t>
            </a:r>
            <a:r>
              <a:rPr lang="en-US" dirty="0"/>
              <a:t> is karma, which dictates that people’s actions and intentions form their present character and determine the general nature of their future lives. </a:t>
            </a:r>
          </a:p>
        </p:txBody>
      </p:sp>
    </p:spTree>
    <p:extLst>
      <p:ext uri="{BB962C8B-B14F-4D97-AF65-F5344CB8AC3E}">
        <p14:creationId xmlns:p14="http://schemas.microsoft.com/office/powerpoint/2010/main" val="4248826988"/>
      </p:ext>
    </p:extLst>
  </p:cSld>
  <p:clrMapOvr>
    <a:masterClrMapping/>
  </p:clrMapOvr>
  <p:transition>
    <p:fade thruBlk="1"/>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1" name="Rectangle 9"/>
          <p:cNvSpPr>
            <a:spLocks noGrp="1" noChangeArrowheads="1"/>
          </p:cNvSpPr>
          <p:nvPr>
            <p:ph type="title"/>
          </p:nvPr>
        </p:nvSpPr>
        <p:spPr/>
        <p:txBody>
          <a:bodyPr/>
          <a:lstStyle/>
          <a:p>
            <a:r>
              <a:rPr lang="en-US" dirty="0"/>
              <a:t>Daoism (1)</a:t>
            </a:r>
          </a:p>
        </p:txBody>
      </p:sp>
      <p:sp>
        <p:nvSpPr>
          <p:cNvPr id="8202" name="Rectangle 10"/>
          <p:cNvSpPr>
            <a:spLocks noGrp="1" noChangeArrowheads="1"/>
          </p:cNvSpPr>
          <p:nvPr>
            <p:ph idx="1"/>
          </p:nvPr>
        </p:nvSpPr>
        <p:spPr/>
        <p:txBody>
          <a:bodyPr/>
          <a:lstStyle/>
          <a:p>
            <a:r>
              <a:rPr lang="en-US" b="1" dirty="0"/>
              <a:t>Dao</a:t>
            </a:r>
            <a:r>
              <a:rPr lang="en-US" dirty="0"/>
              <a:t> has been translated as the “Way” or the “Way of Nature.” </a:t>
            </a:r>
          </a:p>
          <a:p>
            <a:r>
              <a:rPr lang="en-US" dirty="0"/>
              <a:t>Daoism is said to have been founded by Lao-Tzu, the supposed author of the classical Daoist text the </a:t>
            </a:r>
            <a:r>
              <a:rPr lang="en-US" i="1" dirty="0"/>
              <a:t>Tao-</a:t>
            </a:r>
            <a:r>
              <a:rPr lang="en-US" i="1" dirty="0" err="1"/>
              <a:t>te</a:t>
            </a:r>
            <a:r>
              <a:rPr lang="en-US" i="1" dirty="0"/>
              <a:t> </a:t>
            </a:r>
            <a:r>
              <a:rPr lang="en-US" i="1" dirty="0" err="1"/>
              <a:t>ching</a:t>
            </a:r>
            <a:r>
              <a:rPr lang="en-US" dirty="0"/>
              <a:t> (</a:t>
            </a:r>
            <a:r>
              <a:rPr lang="en-US" i="1" dirty="0"/>
              <a:t>Classic of the Way and Its Power</a:t>
            </a:r>
            <a:r>
              <a:rPr lang="en-US" dirty="0"/>
              <a:t>).</a:t>
            </a:r>
          </a:p>
          <a:p>
            <a:r>
              <a:rPr lang="en-US" dirty="0"/>
              <a:t>The Dao is the mysterious first principle of the universe: it is the eternal source of all that is real and the invisible process and underpinning of the world. </a:t>
            </a:r>
          </a:p>
        </p:txBody>
      </p:sp>
    </p:spTree>
    <p:extLst>
      <p:ext uri="{BB962C8B-B14F-4D97-AF65-F5344CB8AC3E}">
        <p14:creationId xmlns:p14="http://schemas.microsoft.com/office/powerpoint/2010/main" val="3053755035"/>
      </p:ext>
    </p:extLst>
  </p:cSld>
  <p:clrMapOvr>
    <a:masterClrMapping/>
  </p:clrMapOvr>
  <p:transition>
    <p:fade thruBlk="1"/>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1" name="Rectangle 9"/>
          <p:cNvSpPr>
            <a:spLocks noGrp="1" noChangeArrowheads="1"/>
          </p:cNvSpPr>
          <p:nvPr>
            <p:ph type="title"/>
          </p:nvPr>
        </p:nvSpPr>
        <p:spPr/>
        <p:txBody>
          <a:bodyPr/>
          <a:lstStyle/>
          <a:p>
            <a:r>
              <a:rPr lang="en-US" dirty="0"/>
              <a:t>Daoism (2)</a:t>
            </a:r>
          </a:p>
        </p:txBody>
      </p:sp>
      <p:sp>
        <p:nvSpPr>
          <p:cNvPr id="8202" name="Rectangle 10"/>
          <p:cNvSpPr>
            <a:spLocks noGrp="1" noChangeArrowheads="1"/>
          </p:cNvSpPr>
          <p:nvPr>
            <p:ph idx="1"/>
          </p:nvPr>
        </p:nvSpPr>
        <p:spPr/>
        <p:txBody>
          <a:bodyPr/>
          <a:lstStyle/>
          <a:p>
            <a:r>
              <a:rPr lang="en-US" dirty="0"/>
              <a:t>The good Daoist discerns the way of nature, the “grain of the universe,” and lets the cosmic order guide one’s life. </a:t>
            </a:r>
          </a:p>
          <a:p>
            <a:r>
              <a:rPr lang="en-US" dirty="0"/>
              <a:t>Living in harmony with the Dao means realizing the virtue of </a:t>
            </a:r>
            <a:r>
              <a:rPr lang="en-US" i="1" dirty="0" err="1"/>
              <a:t>wu-wei</a:t>
            </a:r>
            <a:r>
              <a:rPr lang="en-US" dirty="0"/>
              <a:t>—active inaction, or effortless action. </a:t>
            </a:r>
          </a:p>
          <a:p>
            <a:r>
              <a:rPr lang="en-US" i="1" dirty="0"/>
              <a:t>Wu-</a:t>
            </a:r>
            <a:r>
              <a:rPr lang="en-US" i="1" dirty="0" err="1"/>
              <a:t>wei</a:t>
            </a:r>
            <a:r>
              <a:rPr lang="en-US" dirty="0"/>
              <a:t> suggests either (1) acting effortlessly without straining or struggling and without feverish obsession with the objects of desire, or (2) acting naturally, spontaneously, without predetermined ideas of how things should go. </a:t>
            </a:r>
          </a:p>
        </p:txBody>
      </p:sp>
    </p:spTree>
    <p:extLst>
      <p:ext uri="{BB962C8B-B14F-4D97-AF65-F5344CB8AC3E}">
        <p14:creationId xmlns:p14="http://schemas.microsoft.com/office/powerpoint/2010/main" val="1054445180"/>
      </p:ext>
    </p:extLst>
  </p:cSld>
  <p:clrMapOvr>
    <a:masterClrMapping/>
  </p:clrMapOvr>
  <p:transition>
    <p:fade thruBlk="1"/>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1" name="Rectangle 9"/>
          <p:cNvSpPr>
            <a:spLocks noGrp="1" noChangeArrowheads="1"/>
          </p:cNvSpPr>
          <p:nvPr>
            <p:ph type="title"/>
          </p:nvPr>
        </p:nvSpPr>
        <p:spPr/>
        <p:txBody>
          <a:bodyPr/>
          <a:lstStyle/>
          <a:p>
            <a:r>
              <a:rPr lang="en-US" dirty="0"/>
              <a:t>Daoism (3)</a:t>
            </a:r>
          </a:p>
        </p:txBody>
      </p:sp>
      <p:sp>
        <p:nvSpPr>
          <p:cNvPr id="8202" name="Rectangle 10"/>
          <p:cNvSpPr>
            <a:spLocks noGrp="1" noChangeArrowheads="1"/>
          </p:cNvSpPr>
          <p:nvPr>
            <p:ph idx="1"/>
          </p:nvPr>
        </p:nvSpPr>
        <p:spPr/>
        <p:txBody>
          <a:bodyPr/>
          <a:lstStyle/>
          <a:p>
            <a:r>
              <a:rPr lang="en-US" dirty="0"/>
              <a:t>The Chuang Tzu asserts:</a:t>
            </a:r>
          </a:p>
          <a:p>
            <a:pPr marL="461963" lvl="1" indent="0">
              <a:buNone/>
            </a:pPr>
            <a:r>
              <a:rPr lang="en-US" dirty="0"/>
              <a:t>“In the universe, all things are one. For him who can but realize his indissoluble unity with the whole, the parts of his body mean no more than so much dust and dirt, and death and life, end and beginning, are no more to him than the succession of day and night. They are powerless to disturb his tranquility.” </a:t>
            </a:r>
          </a:p>
        </p:txBody>
      </p:sp>
    </p:spTree>
    <p:extLst>
      <p:ext uri="{BB962C8B-B14F-4D97-AF65-F5344CB8AC3E}">
        <p14:creationId xmlns:p14="http://schemas.microsoft.com/office/powerpoint/2010/main" val="1886719642"/>
      </p:ext>
    </p:extLst>
  </p:cSld>
  <p:clrMapOvr>
    <a:masterClrMapping/>
  </p:clrMapOvr>
  <p:transition>
    <p:fade thruBlk="1"/>
  </p:transition>
</p:sld>
</file>

<file path=ppt/theme/theme1.xml><?xml version="1.0" encoding="utf-8"?>
<a:theme xmlns:a="http://schemas.openxmlformats.org/drawingml/2006/main" name="Azure">
  <a:themeElements>
    <a:clrScheme name="Azure 7">
      <a:dk1>
        <a:srgbClr val="000000"/>
      </a:dk1>
      <a:lt1>
        <a:srgbClr val="FFFFFF"/>
      </a:lt1>
      <a:dk2>
        <a:srgbClr val="FFFFFF"/>
      </a:dk2>
      <a:lt2>
        <a:srgbClr val="000000"/>
      </a:lt2>
      <a:accent1>
        <a:srgbClr val="FFFFFF"/>
      </a:accent1>
      <a:accent2>
        <a:srgbClr val="6666FF"/>
      </a:accent2>
      <a:accent3>
        <a:srgbClr val="FFFFFF"/>
      </a:accent3>
      <a:accent4>
        <a:srgbClr val="000000"/>
      </a:accent4>
      <a:accent5>
        <a:srgbClr val="FFFFFF"/>
      </a:accent5>
      <a:accent6>
        <a:srgbClr val="5C5CE7"/>
      </a:accent6>
      <a:hlink>
        <a:srgbClr val="3333CC"/>
      </a:hlink>
      <a:folHlink>
        <a:srgbClr val="3333CC"/>
      </a:folHlink>
    </a:clrScheme>
    <a:fontScheme name="Azur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800" b="0" i="0" u="none" strike="noStrike" cap="none" normalizeH="0" baseline="0" smtClean="0">
            <a:ln>
              <a:noFill/>
            </a:ln>
            <a:solidFill>
              <a:srgbClr val="FF0000"/>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800" b="0" i="0" u="none" strike="noStrike" cap="none" normalizeH="0" baseline="0" smtClean="0">
            <a:ln>
              <a:noFill/>
            </a:ln>
            <a:solidFill>
              <a:srgbClr val="FF0000"/>
            </a:solidFill>
            <a:effectLst/>
            <a:latin typeface="Times New Roman" pitchFamily="18" charset="0"/>
          </a:defRPr>
        </a:defPPr>
      </a:lstStyle>
    </a:lnDef>
  </a:objectDefaults>
  <a:extraClrSchemeLst>
    <a:extraClrScheme>
      <a:clrScheme name="Azure 1">
        <a:dk1>
          <a:srgbClr val="000000"/>
        </a:dk1>
        <a:lt1>
          <a:srgbClr val="FFFFFF"/>
        </a:lt1>
        <a:dk2>
          <a:srgbClr val="3333FF"/>
        </a:dk2>
        <a:lt2>
          <a:srgbClr val="00FFFF"/>
        </a:lt2>
        <a:accent1>
          <a:srgbClr val="00CCCC"/>
        </a:accent1>
        <a:accent2>
          <a:srgbClr val="6666FF"/>
        </a:accent2>
        <a:accent3>
          <a:srgbClr val="ADADFF"/>
        </a:accent3>
        <a:accent4>
          <a:srgbClr val="DADADA"/>
        </a:accent4>
        <a:accent5>
          <a:srgbClr val="AAE2E2"/>
        </a:accent5>
        <a:accent6>
          <a:srgbClr val="5C5CE7"/>
        </a:accent6>
        <a:hlink>
          <a:srgbClr val="CCCCFF"/>
        </a:hlink>
        <a:folHlink>
          <a:srgbClr val="CC99FF"/>
        </a:folHlink>
      </a:clrScheme>
      <a:clrMap bg1="dk2" tx1="lt1" bg2="dk1" tx2="lt2" accent1="accent1" accent2="accent2" accent3="accent3" accent4="accent4" accent5="accent5" accent6="accent6" hlink="hlink" folHlink="folHlink"/>
    </a:extraClrScheme>
    <a:extraClrScheme>
      <a:clrScheme name="Azure 2">
        <a:dk1>
          <a:srgbClr val="000000"/>
        </a:dk1>
        <a:lt1>
          <a:srgbClr val="CCECFF"/>
        </a:lt1>
        <a:dk2>
          <a:srgbClr val="330099"/>
        </a:dk2>
        <a:lt2>
          <a:srgbClr val="0099CC"/>
        </a:lt2>
        <a:accent1>
          <a:srgbClr val="009999"/>
        </a:accent1>
        <a:accent2>
          <a:srgbClr val="FF99CC"/>
        </a:accent2>
        <a:accent3>
          <a:srgbClr val="E2F4FF"/>
        </a:accent3>
        <a:accent4>
          <a:srgbClr val="000000"/>
        </a:accent4>
        <a:accent5>
          <a:srgbClr val="AACACA"/>
        </a:accent5>
        <a:accent6>
          <a:srgbClr val="E78AB9"/>
        </a:accent6>
        <a:hlink>
          <a:srgbClr val="6600CC"/>
        </a:hlink>
        <a:folHlink>
          <a:srgbClr val="3366FF"/>
        </a:folHlink>
      </a:clrScheme>
      <a:clrMap bg1="lt1" tx1="dk1" bg2="lt2" tx2="dk2" accent1="accent1" accent2="accent2" accent3="accent3" accent4="accent4" accent5="accent5" accent6="accent6" hlink="hlink" folHlink="folHlink"/>
    </a:extraClrScheme>
    <a:extraClrScheme>
      <a:clrScheme name="Azure 3">
        <a:dk1>
          <a:srgbClr val="000000"/>
        </a:dk1>
        <a:lt1>
          <a:srgbClr val="FFFFFF"/>
        </a:lt1>
        <a:dk2>
          <a:srgbClr val="000000"/>
        </a:dk2>
        <a:lt2>
          <a:srgbClr val="CBCBCB"/>
        </a:lt2>
        <a:accent1>
          <a:srgbClr val="B2B2B2"/>
        </a:accent1>
        <a:accent2>
          <a:srgbClr val="DDDDDD"/>
        </a:accent2>
        <a:accent3>
          <a:srgbClr val="FFFFFF"/>
        </a:accent3>
        <a:accent4>
          <a:srgbClr val="000000"/>
        </a:accent4>
        <a:accent5>
          <a:srgbClr val="D5D5D5"/>
        </a:accent5>
        <a:accent6>
          <a:srgbClr val="C8C8C8"/>
        </a:accent6>
        <a:hlink>
          <a:srgbClr val="5F5F5F"/>
        </a:hlink>
        <a:folHlink>
          <a:srgbClr val="969696"/>
        </a:folHlink>
      </a:clrScheme>
      <a:clrMap bg1="lt1" tx1="dk1" bg2="lt2" tx2="dk2" accent1="accent1" accent2="accent2" accent3="accent3" accent4="accent4" accent5="accent5" accent6="accent6" hlink="hlink" folHlink="folHlink"/>
    </a:extraClrScheme>
    <a:extraClrScheme>
      <a:clrScheme name="Azure 4">
        <a:dk1>
          <a:srgbClr val="000000"/>
        </a:dk1>
        <a:lt1>
          <a:srgbClr val="FFFFFF"/>
        </a:lt1>
        <a:dk2>
          <a:srgbClr val="3333FF"/>
        </a:dk2>
        <a:lt2>
          <a:srgbClr val="00FFFF"/>
        </a:lt2>
        <a:accent1>
          <a:srgbClr val="00CCCC"/>
        </a:accent1>
        <a:accent2>
          <a:srgbClr val="6666FF"/>
        </a:accent2>
        <a:accent3>
          <a:srgbClr val="ADADFF"/>
        </a:accent3>
        <a:accent4>
          <a:srgbClr val="DADADA"/>
        </a:accent4>
        <a:accent5>
          <a:srgbClr val="AAE2E2"/>
        </a:accent5>
        <a:accent6>
          <a:srgbClr val="5C5CE7"/>
        </a:accent6>
        <a:hlink>
          <a:srgbClr val="3333CC"/>
        </a:hlink>
        <a:folHlink>
          <a:srgbClr val="3333CC"/>
        </a:folHlink>
      </a:clrScheme>
      <a:clrMap bg1="dk2" tx1="lt1" bg2="dk1" tx2="lt2" accent1="accent1" accent2="accent2" accent3="accent3" accent4="accent4" accent5="accent5" accent6="accent6" hlink="hlink" folHlink="folHlink"/>
    </a:extraClrScheme>
    <a:extraClrScheme>
      <a:clrScheme name="Azure 5">
        <a:dk1>
          <a:srgbClr val="000000"/>
        </a:dk1>
        <a:lt1>
          <a:srgbClr val="FFFFFF"/>
        </a:lt1>
        <a:dk2>
          <a:srgbClr val="000000"/>
        </a:dk2>
        <a:lt2>
          <a:srgbClr val="000000"/>
        </a:lt2>
        <a:accent1>
          <a:srgbClr val="00CCCC"/>
        </a:accent1>
        <a:accent2>
          <a:srgbClr val="6666FF"/>
        </a:accent2>
        <a:accent3>
          <a:srgbClr val="FFFFFF"/>
        </a:accent3>
        <a:accent4>
          <a:srgbClr val="000000"/>
        </a:accent4>
        <a:accent5>
          <a:srgbClr val="AAE2E2"/>
        </a:accent5>
        <a:accent6>
          <a:srgbClr val="5C5CE7"/>
        </a:accent6>
        <a:hlink>
          <a:srgbClr val="3333CC"/>
        </a:hlink>
        <a:folHlink>
          <a:srgbClr val="3333CC"/>
        </a:folHlink>
      </a:clrScheme>
      <a:clrMap bg1="lt1" tx1="dk1" bg2="lt2" tx2="dk2" accent1="accent1" accent2="accent2" accent3="accent3" accent4="accent4" accent5="accent5" accent6="accent6" hlink="hlink" folHlink="folHlink"/>
    </a:extraClrScheme>
    <a:extraClrScheme>
      <a:clrScheme name="Azure 6">
        <a:dk1>
          <a:srgbClr val="000000"/>
        </a:dk1>
        <a:lt1>
          <a:srgbClr val="FFFFFF"/>
        </a:lt1>
        <a:dk2>
          <a:srgbClr val="FFFFFF"/>
        </a:dk2>
        <a:lt2>
          <a:srgbClr val="000000"/>
        </a:lt2>
        <a:accent1>
          <a:srgbClr val="00CCCC"/>
        </a:accent1>
        <a:accent2>
          <a:srgbClr val="6666FF"/>
        </a:accent2>
        <a:accent3>
          <a:srgbClr val="FFFFFF"/>
        </a:accent3>
        <a:accent4>
          <a:srgbClr val="000000"/>
        </a:accent4>
        <a:accent5>
          <a:srgbClr val="AAE2E2"/>
        </a:accent5>
        <a:accent6>
          <a:srgbClr val="5C5CE7"/>
        </a:accent6>
        <a:hlink>
          <a:srgbClr val="3333CC"/>
        </a:hlink>
        <a:folHlink>
          <a:srgbClr val="3333CC"/>
        </a:folHlink>
      </a:clrScheme>
      <a:clrMap bg1="lt1" tx1="dk1" bg2="lt2" tx2="dk2" accent1="accent1" accent2="accent2" accent3="accent3" accent4="accent4" accent5="accent5" accent6="accent6" hlink="hlink" folHlink="folHlink"/>
    </a:extraClrScheme>
    <a:extraClrScheme>
      <a:clrScheme name="Azure 7">
        <a:dk1>
          <a:srgbClr val="000000"/>
        </a:dk1>
        <a:lt1>
          <a:srgbClr val="FFFFFF"/>
        </a:lt1>
        <a:dk2>
          <a:srgbClr val="FFFFFF"/>
        </a:dk2>
        <a:lt2>
          <a:srgbClr val="000000"/>
        </a:lt2>
        <a:accent1>
          <a:srgbClr val="FFFFFF"/>
        </a:accent1>
        <a:accent2>
          <a:srgbClr val="6666FF"/>
        </a:accent2>
        <a:accent3>
          <a:srgbClr val="FFFFFF"/>
        </a:accent3>
        <a:accent4>
          <a:srgbClr val="000000"/>
        </a:accent4>
        <a:accent5>
          <a:srgbClr val="FFFFFF"/>
        </a:accent5>
        <a:accent6>
          <a:srgbClr val="5C5CE7"/>
        </a:accent6>
        <a:hlink>
          <a:srgbClr val="3333CC"/>
        </a:hlink>
        <a:folHlink>
          <a:srgbClr val="3333C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orone5e_big_lectureppt_ch01" id="{6799F640-6796-4A25-9898-503A78CD8BD3}" vid="{D441AC3D-E6AB-4AC0-B43F-B12BE4A3FC48}"/>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Lecture PPT Template</Template>
  <TotalTime>7389</TotalTime>
  <Words>2217</Words>
  <Application>Microsoft Office PowerPoint</Application>
  <PresentationFormat>Widescreen</PresentationFormat>
  <Paragraphs>214</Paragraphs>
  <Slides>40</Slides>
  <Notes>38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40</vt:i4>
      </vt:variant>
    </vt:vector>
  </HeadingPairs>
  <TitlesOfParts>
    <vt:vector size="46" baseType="lpstr">
      <vt:lpstr>ＭＳ Ｐゴシック</vt:lpstr>
      <vt:lpstr>Arial</vt:lpstr>
      <vt:lpstr>Courier New</vt:lpstr>
      <vt:lpstr>Times New Roman</vt:lpstr>
      <vt:lpstr>Wingdings</vt:lpstr>
      <vt:lpstr>Azure</vt:lpstr>
      <vt:lpstr>God and Religion</vt:lpstr>
      <vt:lpstr>2.1 Overview: God and Philosophy</vt:lpstr>
      <vt:lpstr>The Philosopher’s Quest</vt:lpstr>
      <vt:lpstr>Belief and Disbelief (1)</vt:lpstr>
      <vt:lpstr>Belief and Disbelief (2) </vt:lpstr>
      <vt:lpstr>Who Believes in God?</vt:lpstr>
      <vt:lpstr>Scientists and Religion</vt:lpstr>
      <vt:lpstr>Scientists and Religion Quotes</vt:lpstr>
      <vt:lpstr>Arguments for the Existence of God</vt:lpstr>
      <vt:lpstr>God and the Problem of Evil</vt:lpstr>
      <vt:lpstr>2.2 Arguments for the Existence of God</vt:lpstr>
      <vt:lpstr>The Cosmological Argument— Aquinas</vt:lpstr>
      <vt:lpstr>The Cosmological Argument— Craig</vt:lpstr>
      <vt:lpstr>The Design Argument from Analogy</vt:lpstr>
      <vt:lpstr>The Design Argument from the Best Explanation</vt:lpstr>
      <vt:lpstr>The Ontological Argument (1)</vt:lpstr>
      <vt:lpstr>The Ontological Argument (2)</vt:lpstr>
      <vt:lpstr>2.3 God and the Problem of Evil</vt:lpstr>
      <vt:lpstr>The Argument from Evil</vt:lpstr>
      <vt:lpstr>The Theodicy of Free Will</vt:lpstr>
      <vt:lpstr>The Theodicy of Free Will— Alvin Plantinga</vt:lpstr>
      <vt:lpstr>Response to the Theodicy of Free Will</vt:lpstr>
      <vt:lpstr>The Soul-Making Defense</vt:lpstr>
      <vt:lpstr>2.4 Theism and Religious Experience</vt:lpstr>
      <vt:lpstr>God and Religious Experience</vt:lpstr>
      <vt:lpstr>God and Religious Experience— J. L. Mackie</vt:lpstr>
      <vt:lpstr>2.5 Belief without Reason</vt:lpstr>
      <vt:lpstr>Pragmatic Faith</vt:lpstr>
      <vt:lpstr>Betting on God</vt:lpstr>
      <vt:lpstr>2.6 Eastern Religions</vt:lpstr>
      <vt:lpstr>Buddhism Definitions</vt:lpstr>
      <vt:lpstr>Buddhism</vt:lpstr>
      <vt:lpstr>Hinduism</vt:lpstr>
      <vt:lpstr>Hinduism Definitions (1)</vt:lpstr>
      <vt:lpstr>Hinduism Definitions (2)</vt:lpstr>
      <vt:lpstr>Hinduism Beliefs (1)</vt:lpstr>
      <vt:lpstr>Hinduism Beliefs (2)</vt:lpstr>
      <vt:lpstr>Daoism (1)</vt:lpstr>
      <vt:lpstr>Daoism (2)</vt:lpstr>
      <vt:lpstr>Daoism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Classroom Expectations</dc:title>
  <dc:creator>Lewis Vaughn</dc:creator>
  <cp:lastModifiedBy>VENNE, Karissa</cp:lastModifiedBy>
  <cp:revision>511</cp:revision>
  <dcterms:created xsi:type="dcterms:W3CDTF">2010-10-30T21:40:33Z</dcterms:created>
  <dcterms:modified xsi:type="dcterms:W3CDTF">2021-03-16T15:11:19Z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TC011589511033</vt:lpwstr>
  </property>
  <property fmtid="{D5CDD505-2E9C-101B-9397-08002B2CF9AE}" pid="3" name="MSIP_Label_be5cb09a-2992-49d6-8ac9-5f63e7b1ad2f_Enabled">
    <vt:lpwstr>true</vt:lpwstr>
  </property>
  <property fmtid="{D5CDD505-2E9C-101B-9397-08002B2CF9AE}" pid="4" name="MSIP_Label_be5cb09a-2992-49d6-8ac9-5f63e7b1ad2f_SetDate">
    <vt:lpwstr>2021-01-26T17:42:44Z</vt:lpwstr>
  </property>
  <property fmtid="{D5CDD505-2E9C-101B-9397-08002B2CF9AE}" pid="5" name="MSIP_Label_be5cb09a-2992-49d6-8ac9-5f63e7b1ad2f_Method">
    <vt:lpwstr>Standard</vt:lpwstr>
  </property>
  <property fmtid="{D5CDD505-2E9C-101B-9397-08002B2CF9AE}" pid="6" name="MSIP_Label_be5cb09a-2992-49d6-8ac9-5f63e7b1ad2f_Name">
    <vt:lpwstr>Controlled</vt:lpwstr>
  </property>
  <property fmtid="{D5CDD505-2E9C-101B-9397-08002B2CF9AE}" pid="7" name="MSIP_Label_be5cb09a-2992-49d6-8ac9-5f63e7b1ad2f_SiteId">
    <vt:lpwstr>91761b62-4c45-43f5-9f0e-be8ad9b551ff</vt:lpwstr>
  </property>
  <property fmtid="{D5CDD505-2E9C-101B-9397-08002B2CF9AE}" pid="8" name="MSIP_Label_be5cb09a-2992-49d6-8ac9-5f63e7b1ad2f_ActionId">
    <vt:lpwstr>f62e0aa4-413c-48b6-9fef-a08f7dc2e908</vt:lpwstr>
  </property>
  <property fmtid="{D5CDD505-2E9C-101B-9397-08002B2CF9AE}" pid="9" name="MSIP_Label_be5cb09a-2992-49d6-8ac9-5f63e7b1ad2f_ContentBits">
    <vt:lpwstr>0</vt:lpwstr>
  </property>
</Properties>
</file>