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342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5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12.6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" y="2999626"/>
            <a:ext cx="8147505" cy="26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12.7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7" y="1332417"/>
            <a:ext cx="8130646" cy="42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12.8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12" y="836158"/>
            <a:ext cx="4643776" cy="47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12.9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767212"/>
            <a:ext cx="8141885" cy="28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12.10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780487"/>
            <a:ext cx="8141885" cy="28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12.11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8" y="1356550"/>
            <a:ext cx="8050145" cy="42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12.12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437730"/>
            <a:ext cx="8141885" cy="31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12.13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" y="4101695"/>
            <a:ext cx="8113413" cy="15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12.14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" y="4062677"/>
            <a:ext cx="8147505" cy="15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</a:t>
            </a:r>
            <a:r>
              <a:rPr lang="en-US" sz="3600" spc="-10" dirty="0" smtClean="0"/>
              <a:t>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Management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12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Budgeting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1009506"/>
            <a:ext cx="6903720" cy="46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12.1 </a:t>
            </a:r>
            <a:r>
              <a:rPr lang="en-US" sz="1400" i="0" dirty="0"/>
              <a:t>Budget process diagram</a:t>
            </a:r>
            <a:endParaRPr lang="en-US" sz="1400" i="0" dirty="0"/>
          </a:p>
        </p:txBody>
      </p:sp>
      <p:pic>
        <p:nvPicPr>
          <p:cNvPr id="3" name="Picture 2" title="Figure 12.1 Budget process diagra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1" y="1087554"/>
            <a:ext cx="8072398" cy="45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" y="3469411"/>
            <a:ext cx="8113413" cy="21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527635"/>
            <a:ext cx="8141885" cy="30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527635"/>
            <a:ext cx="8141885" cy="30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 title="Table 12.4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" y="1752215"/>
            <a:ext cx="8147505" cy="38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12.5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2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8" y="1325175"/>
            <a:ext cx="8136264" cy="42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190</Words>
  <Application>Microsoft Office PowerPoint</Application>
  <PresentationFormat>On-screen Show (4:3)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Calibri</vt:lpstr>
      <vt:lpstr>Office Theme</vt:lpstr>
      <vt:lpstr>Accounting  by Mary Carey and Cathy Knowles</vt:lpstr>
      <vt:lpstr>Part II  Management Accounting  Chapter 12  Budgeting</vt:lpstr>
      <vt:lpstr>  </vt:lpstr>
      <vt:lpstr>Figure 12.1 Budget process diagram</vt:lpstr>
      <vt:lpstr>Table 12.1</vt:lpstr>
      <vt:lpstr>Table 12.2</vt:lpstr>
      <vt:lpstr>Table 12.3</vt:lpstr>
      <vt:lpstr>Table 12.4</vt:lpstr>
      <vt:lpstr>Table 12.5</vt:lpstr>
      <vt:lpstr>Table 12.6</vt:lpstr>
      <vt:lpstr>Table 12.7</vt:lpstr>
      <vt:lpstr>Table 12.8</vt:lpstr>
      <vt:lpstr>Table 12.9</vt:lpstr>
      <vt:lpstr>Table 12.10</vt:lpstr>
      <vt:lpstr>Table 12.11</vt:lpstr>
      <vt:lpstr>Table 12.12</vt:lpstr>
      <vt:lpstr>Table 12.13</vt:lpstr>
      <vt:lpstr>Table 12.14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90</cp:revision>
  <dcterms:created xsi:type="dcterms:W3CDTF">2020-02-29T09:02:36Z</dcterms:created>
  <dcterms:modified xsi:type="dcterms:W3CDTF">2020-10-24T22:16:55Z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