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342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5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4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11.6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2" y="1695652"/>
            <a:ext cx="8107816" cy="39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11.7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5" y="2663934"/>
            <a:ext cx="8089090" cy="29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11.8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8" y="2799901"/>
            <a:ext cx="8102224" cy="281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11.9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4" y="1556832"/>
            <a:ext cx="8061272" cy="40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11.10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7" y="1757112"/>
            <a:ext cx="8055707" cy="38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11.11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7" y="1651916"/>
            <a:ext cx="8055707" cy="396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11.12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4" y="2202179"/>
            <a:ext cx="8061272" cy="34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11.13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" y="2136796"/>
            <a:ext cx="8177591" cy="34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</a:t>
            </a:r>
            <a:r>
              <a:rPr lang="en-US" sz="3600" spc="-10" dirty="0" smtClean="0"/>
              <a:t>II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Management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11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Absorption </a:t>
            </a:r>
            <a:r>
              <a:rPr lang="en-US" sz="3600" i="0" spc="-5" dirty="0" smtClean="0">
                <a:solidFill>
                  <a:srgbClr val="4D81BE"/>
                </a:solidFill>
              </a:rPr>
              <a:t>and Activity-Based </a:t>
            </a:r>
            <a:r>
              <a:rPr lang="en-US" sz="3600" i="0" spc="-5" dirty="0">
                <a:solidFill>
                  <a:srgbClr val="4D81BE"/>
                </a:solidFill>
              </a:rPr>
              <a:t>Costing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009506"/>
            <a:ext cx="6912864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11.1 </a:t>
            </a:r>
            <a:r>
              <a:rPr lang="en-US" sz="1400" i="0" dirty="0"/>
              <a:t>Calculating a departmental rate</a:t>
            </a:r>
            <a:endParaRPr lang="en-US" sz="1400" i="0" dirty="0"/>
          </a:p>
        </p:txBody>
      </p:sp>
      <p:pic>
        <p:nvPicPr>
          <p:cNvPr id="3" name="Picture 2" title="Figure 11.1 Calculating a departmental r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42" y="708108"/>
            <a:ext cx="5347716" cy="49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2522015"/>
            <a:ext cx="8141885" cy="30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0" y="954673"/>
            <a:ext cx="7112901" cy="46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63" y="779078"/>
            <a:ext cx="6466274" cy="48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2033162"/>
            <a:ext cx="8141885" cy="35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11.5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11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7" y="4095324"/>
            <a:ext cx="8130646" cy="15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180</Words>
  <Application>Microsoft Office PowerPoint</Application>
  <PresentationFormat>On-screen Show (4:3)</PresentationFormat>
  <Paragraphs>65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Calibri</vt:lpstr>
      <vt:lpstr>Office Theme</vt:lpstr>
      <vt:lpstr>Accounting  by Mary Carey and Cathy Knowles</vt:lpstr>
      <vt:lpstr>Part II  Management Accounting  Chapter 11  Absorption and Activity-Based Costing</vt:lpstr>
      <vt:lpstr>  </vt:lpstr>
      <vt:lpstr>Figure 11.1 Calculating a departmental rate</vt:lpstr>
      <vt:lpstr>Table 11.1</vt:lpstr>
      <vt:lpstr>Table 11.2</vt:lpstr>
      <vt:lpstr>Table 11.3</vt:lpstr>
      <vt:lpstr>Table 11.4</vt:lpstr>
      <vt:lpstr>Table 11.5</vt:lpstr>
      <vt:lpstr>Table 11.6</vt:lpstr>
      <vt:lpstr>Table 11.7</vt:lpstr>
      <vt:lpstr>Table 11.8</vt:lpstr>
      <vt:lpstr>Table 11.9</vt:lpstr>
      <vt:lpstr>Table 11.10</vt:lpstr>
      <vt:lpstr>Table 11.11</vt:lpstr>
      <vt:lpstr>Table 11.12</vt:lpstr>
      <vt:lpstr>Table 11.13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90</cp:revision>
  <dcterms:created xsi:type="dcterms:W3CDTF">2020-02-29T09:02:36Z</dcterms:created>
  <dcterms:modified xsi:type="dcterms:W3CDTF">2020-10-24T21:57:00Z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