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2130" y="1417319"/>
            <a:ext cx="2580005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dirty="0" sz="3600" spc="-7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Systems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3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04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Legislation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503" y="633704"/>
            <a:ext cx="7376982" cy="4911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9146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4.1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Types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legislation in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400" spc="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UK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9054" y="634843"/>
            <a:ext cx="6905891" cy="4910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3139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4.2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Creation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 statute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921" y="772330"/>
            <a:ext cx="8600157" cy="4772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3964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4.3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Binding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EU legislation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9998" y="611437"/>
            <a:ext cx="3844003" cy="4933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21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4.4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HRA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process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relation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dirty="0" sz="14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statutes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8832" y="597882"/>
            <a:ext cx="3266323" cy="4947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761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4.1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Use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statutory interpretation: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Homicide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Act 1957,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s.</a:t>
            </a:r>
            <a:r>
              <a:rPr dirty="0" sz="1400" spc="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631" y="1031001"/>
            <a:ext cx="8512736" cy="4364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664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4.2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Summary of EU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legislation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67" y="1100891"/>
            <a:ext cx="8597863" cy="4224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355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4.3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Convention</a:t>
            </a:r>
            <a:r>
              <a:rPr dirty="0" sz="14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rights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2020-05-30T14:04:56Z</dcterms:created>
  <dcterms:modified xsi:type="dcterms:W3CDTF">2020-05-30T14:04:56Z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