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31374" y="6533642"/>
            <a:ext cx="231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75"/>
              </a:spcBef>
            </a:pPr>
            <a:r>
              <a:rPr dirty="0" spc="-5"/>
              <a:t>Legal </a:t>
            </a:r>
            <a:r>
              <a:rPr dirty="0" spc="-20"/>
              <a:t>Systems </a:t>
            </a:r>
            <a:r>
              <a:rPr dirty="0"/>
              <a:t>&amp;</a:t>
            </a:r>
            <a:r>
              <a:rPr dirty="0" spc="-5"/>
              <a:t> Skills</a:t>
            </a:r>
          </a:p>
          <a:p>
            <a:pPr algn="ctr" marL="13970" marR="5080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25" i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dirty="0" sz="2200" spc="-30" i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dirty="0" sz="2200" spc="-20" i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dirty="0" sz="2200" spc="-15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67" y="1272848"/>
            <a:ext cx="8597863" cy="3880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8406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18.3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Advantages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disadvantages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setting up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400" spc="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company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829" y="1417319"/>
            <a:ext cx="7772400" cy="342900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Employability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and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Commercial</a:t>
            </a:r>
            <a:r>
              <a:rPr dirty="0" sz="3600" spc="-4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Awareness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18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Businesses and the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business</a:t>
            </a:r>
            <a:r>
              <a:rPr dirty="0" sz="3600" spc="-10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environment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3880" y="592326"/>
            <a:ext cx="5156239" cy="4952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8835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18.1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Types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business</a:t>
            </a:r>
            <a:r>
              <a:rPr dirty="0" sz="14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structure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1048" y="1675079"/>
            <a:ext cx="6381889" cy="3076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5025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18.2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group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companies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1757" y="583048"/>
            <a:ext cx="5920486" cy="4962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08495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18.3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Management structure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public</a:t>
            </a:r>
            <a:r>
              <a:rPr dirty="0" sz="14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company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148" y="1418742"/>
            <a:ext cx="8591702" cy="3588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2885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18.4 </a:t>
            </a:r>
            <a:r>
              <a:rPr dirty="0" sz="1400" spc="-20">
                <a:solidFill>
                  <a:srgbClr val="231F20"/>
                </a:solidFill>
                <a:latin typeface="Calibri"/>
                <a:cs typeface="Calibri"/>
              </a:rPr>
              <a:t>SWOT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analysis</a:t>
            </a:r>
            <a:r>
              <a:rPr dirty="0" sz="14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grid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8494" y="596581"/>
            <a:ext cx="4147010" cy="4948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4853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18.5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simple supply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chain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543" y="1438011"/>
            <a:ext cx="8644912" cy="3550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2024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18.1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Advantages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disadvantages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sole</a:t>
            </a:r>
            <a:r>
              <a:rPr dirty="0" sz="1400" spc="10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traders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916" y="616669"/>
            <a:ext cx="8344167" cy="4928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204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18.2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Advantages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disadvantages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400" spc="1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partnerships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2020-05-30T14:07:36Z</dcterms:created>
  <dcterms:modified xsi:type="dcterms:W3CDTF">2020-05-30T14:07:36Z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