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1825" y="608298"/>
            <a:ext cx="4140347" cy="493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12.6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781" y="598055"/>
            <a:ext cx="4304441" cy="4947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193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12.2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Advantages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disadvantages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personal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styles,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4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negotiation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078" y="620712"/>
            <a:ext cx="7325852" cy="4924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72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12.3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Advantages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disadvantages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negotiating</a:t>
            </a:r>
            <a:r>
              <a:rPr sz="14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media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243" y="1417319"/>
            <a:ext cx="5013325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Negotiation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mediation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8063" y="567740"/>
            <a:ext cx="5087879" cy="497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5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12.1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Steps to prepare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4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negotiation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898" y="581540"/>
            <a:ext cx="3690203" cy="4963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60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negotiation</a:t>
            </a:r>
            <a:r>
              <a:rPr sz="14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12.2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1026" name="Picture 2" descr="G:\Office Work\PPT\Slorach-etal_9780198834328_19-xxxxx\04_Conversion\c12fig0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09" y="681597"/>
            <a:ext cx="4161378" cy="48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950" y="577875"/>
            <a:ext cx="2876096" cy="4967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399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12.3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Negotiation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 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136" y="1456055"/>
            <a:ext cx="8577726" cy="351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965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12.4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14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zone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1112" y="588045"/>
            <a:ext cx="3421775" cy="4957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38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12.5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The Opening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Statement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1932" y="589394"/>
            <a:ext cx="3320135" cy="495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5704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12.6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The Mediation</a:t>
            </a:r>
            <a:r>
              <a:rPr sz="14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Process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165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Bala</cp:lastModifiedBy>
  <cp:revision>1</cp:revision>
  <dcterms:created xsi:type="dcterms:W3CDTF">2020-05-30T14:10:04Z</dcterms:created>
  <dcterms:modified xsi:type="dcterms:W3CDTF">2020-10-10T08:53:18Z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