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8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75"/>
              </a:spcBef>
            </a:pPr>
            <a:r>
              <a:rPr spc="-5" dirty="0"/>
              <a:t>Legal </a:t>
            </a:r>
            <a:r>
              <a:rPr spc="-20" dirty="0"/>
              <a:t>Systems </a:t>
            </a:r>
            <a:r>
              <a:rPr dirty="0"/>
              <a:t>&amp;</a:t>
            </a:r>
            <a:r>
              <a:rPr spc="-5" dirty="0"/>
              <a:t> Skills</a:t>
            </a:r>
          </a:p>
          <a:p>
            <a:pPr marL="13970" marR="5080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25" dirty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sz="2200" i="0" spc="-30" dirty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sz="2200" i="0" spc="-20" dirty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67" y="2284530"/>
            <a:ext cx="8597863" cy="1857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377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8.3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Academic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methodologies</a:t>
            </a:r>
            <a:r>
              <a:rPr sz="1400" spc="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table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240" y="1558127"/>
            <a:ext cx="8515518" cy="3309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019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8.4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Navigating your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reading of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Part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practice-based</a:t>
            </a:r>
            <a:r>
              <a:rPr sz="1400" spc="1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output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2920" y="1417319"/>
            <a:ext cx="2058670" cy="34290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sz="3600" i="1" spc="-20" dirty="0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sz="3600" i="1" spc="-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sz="3600" spc="-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Skills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sz="3600" i="1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08</a:t>
            </a:r>
            <a:endParaRPr sz="3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880"/>
              </a:spcBef>
            </a:pP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Research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552" y="1175985"/>
            <a:ext cx="8574895" cy="4074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487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8.1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Legal research</a:t>
            </a:r>
            <a:r>
              <a:rPr sz="14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strategy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1172" y="617410"/>
            <a:ext cx="6561654" cy="492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0575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8.2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Legal research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report</a:t>
            </a:r>
            <a:r>
              <a:rPr sz="1400" spc="7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template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9435" y="604164"/>
            <a:ext cx="3765124" cy="4941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695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8.2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1884" y="577595"/>
            <a:ext cx="3580237" cy="4967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695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8.2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8543" y="603986"/>
            <a:ext cx="3526902" cy="4941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695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8.2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5906" y="594979"/>
            <a:ext cx="3992186" cy="4950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84499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8.1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Examples of government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other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websites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providing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material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material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support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legal</a:t>
            </a:r>
            <a:r>
              <a:rPr sz="1400" spc="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analysis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631" y="1121804"/>
            <a:ext cx="8512736" cy="4182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643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8.2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Navigating your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reading of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Part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2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for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academic</a:t>
            </a:r>
            <a:r>
              <a:rPr sz="14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output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Legal Systems &amp; Skills by Scott Slorach, Judith Embley, Peter Goodchild  and Catherine Shephard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Systems &amp; Skills by Scott Slorach, Judith Embley, Peter Goodchild  and Catherine Shephard</dc:title>
  <cp:lastModifiedBy>T, Senthilkumaran</cp:lastModifiedBy>
  <cp:revision>1</cp:revision>
  <dcterms:created xsi:type="dcterms:W3CDTF">2020-05-30T14:02:47Z</dcterms:created>
  <dcterms:modified xsi:type="dcterms:W3CDTF">2020-06-11T09:50:59Z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