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773" y="617456"/>
            <a:ext cx="8428451" cy="4927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3641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6.3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Types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</a:t>
            </a:r>
            <a:r>
              <a:rPr dirty="0" sz="14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practice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666" y="2141016"/>
            <a:ext cx="8576666" cy="2144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50075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6.4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Types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law firm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ownership</a:t>
            </a:r>
            <a:r>
              <a:rPr dirty="0" sz="14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structure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866" y="576964"/>
            <a:ext cx="4050266" cy="4968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1066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Arguments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against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liberalisation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</a:t>
            </a:r>
            <a:r>
              <a:rPr dirty="0" sz="140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450" y="1417319"/>
            <a:ext cx="6771005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06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services and the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ethical</a:t>
            </a:r>
            <a:r>
              <a:rPr dirty="0" sz="3600" spc="-3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lawyer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25" y="1739369"/>
            <a:ext cx="7696136" cy="294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129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Roles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solicitors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barristers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283" y="701166"/>
            <a:ext cx="8389432" cy="4844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162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changing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social composition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solicitors’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profession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391" y="637919"/>
            <a:ext cx="6567217" cy="4907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7895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Regulation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1086" y="590113"/>
            <a:ext cx="3421827" cy="4955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039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development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services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14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context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062" y="876639"/>
            <a:ext cx="8569874" cy="467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8689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developing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market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0342" y="601751"/>
            <a:ext cx="5643305" cy="494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823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</a:t>
            </a:r>
            <a:r>
              <a:rPr dirty="0" sz="1400" spc="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activities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817" y="629325"/>
            <a:ext cx="7586365" cy="4915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4366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Summary of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reforms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legal</a:t>
            </a:r>
            <a:r>
              <a:rPr dirty="0" sz="140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2020-05-30T14:04:08Z</dcterms:created>
  <dcterms:modified xsi:type="dcterms:W3CDTF">2020-05-30T14:04:08Z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