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media/image1.jpeg" ContentType="image/jpeg"/>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 id="279" r:id="rId31"/>
  </p:sldIdLst>
  <p:sldSz cx="9144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Candara"/>
        <a:ea typeface="Candara"/>
        <a:cs typeface="Candara"/>
        <a:sym typeface="Candara"/>
      </a:defRPr>
    </a:lvl1pPr>
    <a:lvl2pPr marL="0" marR="0" indent="4572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Candara"/>
        <a:ea typeface="Candara"/>
        <a:cs typeface="Candara"/>
        <a:sym typeface="Candara"/>
      </a:defRPr>
    </a:lvl2pPr>
    <a:lvl3pPr marL="0" marR="0" indent="9144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Candara"/>
        <a:ea typeface="Candara"/>
        <a:cs typeface="Candara"/>
        <a:sym typeface="Candara"/>
      </a:defRPr>
    </a:lvl3pPr>
    <a:lvl4pPr marL="0" marR="0" indent="13716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Candara"/>
        <a:ea typeface="Candara"/>
        <a:cs typeface="Candara"/>
        <a:sym typeface="Candara"/>
      </a:defRPr>
    </a:lvl4pPr>
    <a:lvl5pPr marL="0" marR="0" indent="18288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Candara"/>
        <a:ea typeface="Candara"/>
        <a:cs typeface="Candara"/>
        <a:sym typeface="Candara"/>
      </a:defRPr>
    </a:lvl5pPr>
    <a:lvl6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Candara"/>
        <a:ea typeface="Candara"/>
        <a:cs typeface="Candara"/>
        <a:sym typeface="Candara"/>
      </a:defRPr>
    </a:lvl6pPr>
    <a:lvl7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Candara"/>
        <a:ea typeface="Candara"/>
        <a:cs typeface="Candara"/>
        <a:sym typeface="Candara"/>
      </a:defRPr>
    </a:lvl7pPr>
    <a:lvl8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Candara"/>
        <a:ea typeface="Candara"/>
        <a:cs typeface="Candara"/>
        <a:sym typeface="Candara"/>
      </a:defRPr>
    </a:lvl8pPr>
    <a:lvl9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Candara"/>
        <a:ea typeface="Candara"/>
        <a:cs typeface="Candara"/>
        <a:sym typeface="Candara"/>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
          <a:latin typeface="Candara"/>
          <a:ea typeface="Candara"/>
          <a:cs typeface="Candara"/>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CE5FE"/>
          </a:solidFill>
        </a:fill>
      </a:tcStyle>
    </a:wholeTbl>
    <a:band2H>
      <a:tcTxStyle b="def" i="def"/>
      <a:tcStyle>
        <a:tcBdr/>
        <a:fill>
          <a:solidFill>
            <a:srgbClr val="E7F2FF"/>
          </a:solidFill>
        </a:fill>
      </a:tcStyle>
    </a:band2H>
    <a:firstCol>
      <a:tcTxStyle b="on" i="off">
        <a:font>
          <a:latin typeface="Candara"/>
          <a:ea typeface="Candara"/>
          <a:cs typeface="Candara"/>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
          <a:latin typeface="Candara"/>
          <a:ea typeface="Candara"/>
          <a:cs typeface="Candara"/>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
          <a:latin typeface="Candara"/>
          <a:ea typeface="Candara"/>
          <a:cs typeface="Candara"/>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
          <a:latin typeface="Candara"/>
          <a:ea typeface="Candara"/>
          <a:cs typeface="Candara"/>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EE7D0"/>
          </a:solidFill>
        </a:fill>
      </a:tcStyle>
    </a:wholeTbl>
    <a:band2H>
      <a:tcTxStyle b="def" i="def"/>
      <a:tcStyle>
        <a:tcBdr/>
        <a:fill>
          <a:solidFill>
            <a:srgbClr val="EFF3E9"/>
          </a:solidFill>
        </a:fill>
      </a:tcStyle>
    </a:band2H>
    <a:firstCol>
      <a:tcTxStyle b="on" i="off">
        <a:font>
          <a:latin typeface="Candara"/>
          <a:ea typeface="Candara"/>
          <a:cs typeface="Candara"/>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
          <a:latin typeface="Candara"/>
          <a:ea typeface="Candara"/>
          <a:cs typeface="Candara"/>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
          <a:latin typeface="Candara"/>
          <a:ea typeface="Candara"/>
          <a:cs typeface="Candara"/>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
          <a:latin typeface="Candara"/>
          <a:ea typeface="Candara"/>
          <a:cs typeface="Candara"/>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CDCCE"/>
          </a:solidFill>
        </a:fill>
      </a:tcStyle>
    </a:wholeTbl>
    <a:band2H>
      <a:tcTxStyle b="def" i="def"/>
      <a:tcStyle>
        <a:tcBdr/>
        <a:fill>
          <a:solidFill>
            <a:srgbClr val="FDEEE8"/>
          </a:solidFill>
        </a:fill>
      </a:tcStyle>
    </a:band2H>
    <a:firstCol>
      <a:tcTxStyle b="on" i="off">
        <a:font>
          <a:latin typeface="Candara"/>
          <a:ea typeface="Candara"/>
          <a:cs typeface="Candara"/>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
          <a:latin typeface="Candara"/>
          <a:ea typeface="Candara"/>
          <a:cs typeface="Candara"/>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
          <a:latin typeface="Candara"/>
          <a:ea typeface="Candara"/>
          <a:cs typeface="Candara"/>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
          <a:latin typeface="Candara"/>
          <a:ea typeface="Candara"/>
          <a:cs typeface="Candara"/>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b="def" i="def"/>
      <a:tcStyle>
        <a:tcBdr/>
        <a:fill>
          <a:solidFill>
            <a:srgbClr val="FFFFFF"/>
          </a:solidFill>
        </a:fill>
      </a:tcStyle>
    </a:band2H>
    <a:firstCol>
      <a:tcTxStyle b="on" i="off">
        <a:font>
          <a:latin typeface="Candara"/>
          <a:ea typeface="Candara"/>
          <a:cs typeface="Candara"/>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
          <a:latin typeface="Candara"/>
          <a:ea typeface="Candara"/>
          <a:cs typeface="Candara"/>
        </a:font>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
          <a:latin typeface="Candara"/>
          <a:ea typeface="Candara"/>
          <a:cs typeface="Candara"/>
        </a:font>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
          <a:latin typeface="Candara"/>
          <a:ea typeface="Candara"/>
          <a:cs typeface="Candara"/>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b="def" i="def"/>
      <a:tcStyle>
        <a:tcBdr/>
        <a:fill>
          <a:solidFill>
            <a:srgbClr val="E6E6E6"/>
          </a:solidFill>
        </a:fill>
      </a:tcStyle>
    </a:band2H>
    <a:firstCol>
      <a:tcTxStyle b="on" i="off">
        <a:font>
          <a:latin typeface="Candara"/>
          <a:ea typeface="Candara"/>
          <a:cs typeface="Candara"/>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
          <a:latin typeface="Candara"/>
          <a:ea typeface="Candara"/>
          <a:cs typeface="Candara"/>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
          <a:latin typeface="Candara"/>
          <a:ea typeface="Candara"/>
          <a:cs typeface="Candara"/>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
          <a:latin typeface="Candara"/>
          <a:ea typeface="Candara"/>
          <a:cs typeface="Candara"/>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b="def" i="def"/>
      <a:tcStyle>
        <a:tcBdr/>
        <a:fill>
          <a:solidFill>
            <a:srgbClr val="FFFFFF"/>
          </a:solidFill>
        </a:fill>
      </a:tcStyle>
    </a:band2H>
    <a:firstCol>
      <a:tcTxStyle b="on" i="off">
        <a:font>
          <a:latin typeface="Candara"/>
          <a:ea typeface="Candara"/>
          <a:cs typeface="Candara"/>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
          <a:latin typeface="Candara"/>
          <a:ea typeface="Candara"/>
          <a:cs typeface="Candara"/>
        </a:font>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
          <a:latin typeface="Candara"/>
          <a:ea typeface="Candara"/>
          <a:cs typeface="Candara"/>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 Id="rId25" Type="http://schemas.openxmlformats.org/officeDocument/2006/relationships/slide" Target="slides/slide18.xml"/><Relationship Id="rId26" Type="http://schemas.openxmlformats.org/officeDocument/2006/relationships/slide" Target="slides/slide19.xml"/><Relationship Id="rId27" Type="http://schemas.openxmlformats.org/officeDocument/2006/relationships/slide" Target="slides/slide20.xml"/><Relationship Id="rId28" Type="http://schemas.openxmlformats.org/officeDocument/2006/relationships/slide" Target="slides/slide21.xml"/><Relationship Id="rId29" Type="http://schemas.openxmlformats.org/officeDocument/2006/relationships/slide" Target="slides/slide22.xml"/><Relationship Id="rId30" Type="http://schemas.openxmlformats.org/officeDocument/2006/relationships/slide" Target="slides/slide23.xml"/><Relationship Id="rId31" Type="http://schemas.openxmlformats.org/officeDocument/2006/relationships/slide" Target="slides/slide24.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117" name="Shape 117"/>
          <p:cNvSpPr/>
          <p:nvPr>
            <p:ph type="sldImg"/>
          </p:nvPr>
        </p:nvSpPr>
        <p:spPr>
          <a:xfrm>
            <a:off x="1143000" y="685800"/>
            <a:ext cx="4572000" cy="3429000"/>
          </a:xfrm>
          <a:prstGeom prst="rect">
            <a:avLst/>
          </a:prstGeom>
        </p:spPr>
        <p:txBody>
          <a:bodyPr/>
          <a:lstStyle/>
          <a:p>
            <a:pPr/>
          </a:p>
        </p:txBody>
      </p:sp>
      <p:sp>
        <p:nvSpPr>
          <p:cNvPr id="118" name="Shape 118"/>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defTabSz="457200" latinLnBrk="0">
      <a:spcBef>
        <a:spcPts val="400"/>
      </a:spcBef>
      <a:defRPr sz="1200">
        <a:latin typeface="+mn-lt"/>
        <a:ea typeface="+mn-ea"/>
        <a:cs typeface="+mn-cs"/>
        <a:sym typeface="Calibri"/>
      </a:defRPr>
    </a:lvl1pPr>
    <a:lvl2pPr indent="228600" defTabSz="457200" latinLnBrk="0">
      <a:spcBef>
        <a:spcPts val="400"/>
      </a:spcBef>
      <a:defRPr sz="1200">
        <a:latin typeface="+mn-lt"/>
        <a:ea typeface="+mn-ea"/>
        <a:cs typeface="+mn-cs"/>
        <a:sym typeface="Calibri"/>
      </a:defRPr>
    </a:lvl2pPr>
    <a:lvl3pPr indent="457200" defTabSz="457200" latinLnBrk="0">
      <a:spcBef>
        <a:spcPts val="400"/>
      </a:spcBef>
      <a:defRPr sz="1200">
        <a:latin typeface="+mn-lt"/>
        <a:ea typeface="+mn-ea"/>
        <a:cs typeface="+mn-cs"/>
        <a:sym typeface="Calibri"/>
      </a:defRPr>
    </a:lvl3pPr>
    <a:lvl4pPr indent="685800" defTabSz="457200" latinLnBrk="0">
      <a:spcBef>
        <a:spcPts val="400"/>
      </a:spcBef>
      <a:defRPr sz="1200">
        <a:latin typeface="+mn-lt"/>
        <a:ea typeface="+mn-ea"/>
        <a:cs typeface="+mn-cs"/>
        <a:sym typeface="Calibri"/>
      </a:defRPr>
    </a:lvl4pPr>
    <a:lvl5pPr indent="914400" defTabSz="457200" latinLnBrk="0">
      <a:spcBef>
        <a:spcPts val="400"/>
      </a:spcBef>
      <a:defRPr sz="1200">
        <a:latin typeface="+mn-lt"/>
        <a:ea typeface="+mn-ea"/>
        <a:cs typeface="+mn-cs"/>
        <a:sym typeface="Calibri"/>
      </a:defRPr>
    </a:lvl5pPr>
    <a:lvl6pPr indent="1143000" defTabSz="457200" latinLnBrk="0">
      <a:spcBef>
        <a:spcPts val="400"/>
      </a:spcBef>
      <a:defRPr sz="1200">
        <a:latin typeface="+mn-lt"/>
        <a:ea typeface="+mn-ea"/>
        <a:cs typeface="+mn-cs"/>
        <a:sym typeface="Calibri"/>
      </a:defRPr>
    </a:lvl6pPr>
    <a:lvl7pPr indent="1371600" defTabSz="457200" latinLnBrk="0">
      <a:spcBef>
        <a:spcPts val="400"/>
      </a:spcBef>
      <a:defRPr sz="1200">
        <a:latin typeface="+mn-lt"/>
        <a:ea typeface="+mn-ea"/>
        <a:cs typeface="+mn-cs"/>
        <a:sym typeface="Calibri"/>
      </a:defRPr>
    </a:lvl7pPr>
    <a:lvl8pPr indent="1600200" defTabSz="457200" latinLnBrk="0">
      <a:spcBef>
        <a:spcPts val="400"/>
      </a:spcBef>
      <a:defRPr sz="1200">
        <a:latin typeface="+mn-lt"/>
        <a:ea typeface="+mn-ea"/>
        <a:cs typeface="+mn-cs"/>
        <a:sym typeface="Calibri"/>
      </a:defRPr>
    </a:lvl8pPr>
    <a:lvl9pPr indent="1828800" defTabSz="457200" latinLnBrk="0">
      <a:spcBef>
        <a:spcPts val="400"/>
      </a:spcBef>
      <a:defRPr sz="1200">
        <a:latin typeface="+mn-lt"/>
        <a:ea typeface="+mn-ea"/>
        <a:cs typeface="+mn-cs"/>
        <a:sym typeface="Calibri"/>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Default">
    <p:spTree>
      <p:nvGrpSpPr>
        <p:cNvPr id="1" name=""/>
        <p:cNvGrpSpPr/>
        <p:nvPr/>
      </p:nvGrpSpPr>
      <p:grpSpPr>
        <a:xfrm>
          <a:off x="0" y="0"/>
          <a:ext cx="0" cy="0"/>
          <a:chOff x="0" y="0"/>
          <a:chExt cx="0" cy="0"/>
        </a:xfrm>
      </p:grpSpPr>
      <p:sp>
        <p:nvSpPr>
          <p:cNvPr id="18"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Default">
    <p:spTree>
      <p:nvGrpSpPr>
        <p:cNvPr id="1" name=""/>
        <p:cNvGrpSpPr/>
        <p:nvPr/>
      </p:nvGrpSpPr>
      <p:grpSpPr>
        <a:xfrm>
          <a:off x="0" y="0"/>
          <a:ext cx="0" cy="0"/>
          <a:chOff x="0" y="0"/>
          <a:chExt cx="0" cy="0"/>
        </a:xfrm>
      </p:grpSpPr>
      <p:sp>
        <p:nvSpPr>
          <p:cNvPr id="25" name="Rounded Rectangle"/>
          <p:cNvSpPr/>
          <p:nvPr/>
        </p:nvSpPr>
        <p:spPr>
          <a:xfrm>
            <a:off x="228600" y="228600"/>
            <a:ext cx="8696325" cy="6035675"/>
          </a:xfrm>
          <a:prstGeom prst="roundRect">
            <a:avLst>
              <a:gd name="adj" fmla="val 1273"/>
            </a:avLst>
          </a:prstGeom>
          <a:gradFill>
            <a:gsLst>
              <a:gs pos="0">
                <a:srgbClr val="83D3FE"/>
              </a:gs>
              <a:gs pos="100000">
                <a:srgbClr val="0293E0"/>
              </a:gs>
            </a:gsLst>
            <a:lin ang="16200000"/>
          </a:gradFill>
          <a:ln w="12700">
            <a:miter lim="400000"/>
          </a:ln>
        </p:spPr>
        <p:txBody>
          <a:bodyPr lIns="45719" rIns="45719" anchor="ctr"/>
          <a:lstStyle/>
          <a:p>
            <a:pPr algn="ctr">
              <a:defRPr>
                <a:solidFill>
                  <a:srgbClr val="FFFFFF"/>
                </a:solidFill>
              </a:defRPr>
            </a:pPr>
          </a:p>
        </p:txBody>
      </p:sp>
      <p:grpSp>
        <p:nvGrpSpPr>
          <p:cNvPr id="31" name="Group"/>
          <p:cNvGrpSpPr/>
          <p:nvPr/>
        </p:nvGrpSpPr>
        <p:grpSpPr>
          <a:xfrm>
            <a:off x="211137" y="5354637"/>
            <a:ext cx="8723313" cy="1330326"/>
            <a:chOff x="0" y="0"/>
            <a:chExt cx="8723312" cy="1330325"/>
          </a:xfrm>
        </p:grpSpPr>
        <p:sp>
          <p:nvSpPr>
            <p:cNvPr id="26" name="Shape"/>
            <p:cNvSpPr/>
            <p:nvPr/>
          </p:nvSpPr>
          <p:spPr>
            <a:xfrm>
              <a:off x="5843214" y="145085"/>
              <a:ext cx="2880099" cy="71427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1552" y="0"/>
                  </a:moveTo>
                  <a:lnTo>
                    <a:pt x="20642" y="607"/>
                  </a:lnTo>
                  <a:lnTo>
                    <a:pt x="19716" y="1282"/>
                  </a:lnTo>
                  <a:lnTo>
                    <a:pt x="18774" y="2025"/>
                  </a:lnTo>
                  <a:lnTo>
                    <a:pt x="17800" y="2767"/>
                  </a:lnTo>
                  <a:lnTo>
                    <a:pt x="16811" y="3645"/>
                  </a:lnTo>
                  <a:lnTo>
                    <a:pt x="15789" y="4522"/>
                  </a:lnTo>
                  <a:lnTo>
                    <a:pt x="14751" y="5535"/>
                  </a:lnTo>
                  <a:lnTo>
                    <a:pt x="13682" y="6547"/>
                  </a:lnTo>
                  <a:lnTo>
                    <a:pt x="11750" y="8505"/>
                  </a:lnTo>
                  <a:lnTo>
                    <a:pt x="9866" y="10260"/>
                  </a:lnTo>
                  <a:lnTo>
                    <a:pt x="8062" y="11880"/>
                  </a:lnTo>
                  <a:lnTo>
                    <a:pt x="6322" y="13433"/>
                  </a:lnTo>
                  <a:lnTo>
                    <a:pt x="4662" y="14782"/>
                  </a:lnTo>
                  <a:lnTo>
                    <a:pt x="3049" y="15998"/>
                  </a:lnTo>
                  <a:lnTo>
                    <a:pt x="1501" y="17145"/>
                  </a:lnTo>
                  <a:lnTo>
                    <a:pt x="0" y="18158"/>
                  </a:lnTo>
                  <a:lnTo>
                    <a:pt x="1038" y="18765"/>
                  </a:lnTo>
                  <a:lnTo>
                    <a:pt x="2027" y="19305"/>
                  </a:lnTo>
                  <a:lnTo>
                    <a:pt x="2985" y="19778"/>
                  </a:lnTo>
                  <a:lnTo>
                    <a:pt x="3927" y="20182"/>
                  </a:lnTo>
                  <a:lnTo>
                    <a:pt x="4837" y="20588"/>
                  </a:lnTo>
                  <a:lnTo>
                    <a:pt x="5715" y="20858"/>
                  </a:lnTo>
                  <a:lnTo>
                    <a:pt x="6561" y="21128"/>
                  </a:lnTo>
                  <a:lnTo>
                    <a:pt x="7392" y="21330"/>
                  </a:lnTo>
                  <a:lnTo>
                    <a:pt x="8206" y="21465"/>
                  </a:lnTo>
                  <a:lnTo>
                    <a:pt x="8988" y="21533"/>
                  </a:lnTo>
                  <a:lnTo>
                    <a:pt x="9738" y="21600"/>
                  </a:lnTo>
                  <a:lnTo>
                    <a:pt x="10473" y="21600"/>
                  </a:lnTo>
                  <a:lnTo>
                    <a:pt x="11191" y="21533"/>
                  </a:lnTo>
                  <a:lnTo>
                    <a:pt x="11894" y="21465"/>
                  </a:lnTo>
                  <a:lnTo>
                    <a:pt x="12564" y="21330"/>
                  </a:lnTo>
                  <a:lnTo>
                    <a:pt x="13219" y="21128"/>
                  </a:lnTo>
                  <a:lnTo>
                    <a:pt x="13841" y="20925"/>
                  </a:lnTo>
                  <a:lnTo>
                    <a:pt x="14464" y="20655"/>
                  </a:lnTo>
                  <a:lnTo>
                    <a:pt x="15645" y="19980"/>
                  </a:lnTo>
                  <a:lnTo>
                    <a:pt x="16763" y="19170"/>
                  </a:lnTo>
                  <a:lnTo>
                    <a:pt x="17816" y="18225"/>
                  </a:lnTo>
                  <a:lnTo>
                    <a:pt x="18327" y="17685"/>
                  </a:lnTo>
                  <a:lnTo>
                    <a:pt x="18822" y="17145"/>
                  </a:lnTo>
                  <a:lnTo>
                    <a:pt x="19780" y="15930"/>
                  </a:lnTo>
                  <a:lnTo>
                    <a:pt x="20690" y="14580"/>
                  </a:lnTo>
                  <a:lnTo>
                    <a:pt x="21568" y="13162"/>
                  </a:lnTo>
                  <a:lnTo>
                    <a:pt x="21600" y="13095"/>
                  </a:lnTo>
                  <a:lnTo>
                    <a:pt x="21600" y="0"/>
                  </a:lnTo>
                  <a:lnTo>
                    <a:pt x="21552" y="0"/>
                  </a:lnTo>
                  <a:close/>
                </a:path>
              </a:pathLst>
            </a:custGeom>
            <a:solidFill>
              <a:srgbClr val="C6E7FC">
                <a:alpha val="29019"/>
              </a:srgbClr>
            </a:solidFill>
            <a:ln w="12700" cap="flat">
              <a:noFill/>
              <a:miter lim="400000"/>
            </a:ln>
            <a:effectLst/>
          </p:spPr>
          <p:txBody>
            <a:bodyPr wrap="square" lIns="45719" tIns="45719" rIns="45719" bIns="45719" numCol="1" anchor="t">
              <a:noAutofit/>
            </a:bodyPr>
            <a:lstStyle/>
            <a:p>
              <a:pPr/>
            </a:p>
          </p:txBody>
        </p:sp>
        <p:sp>
          <p:nvSpPr>
            <p:cNvPr id="27" name="Shape"/>
            <p:cNvSpPr/>
            <p:nvPr/>
          </p:nvSpPr>
          <p:spPr>
            <a:xfrm>
              <a:off x="2410724" y="16740"/>
              <a:ext cx="5551588" cy="850427"/>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1600" y="20239"/>
                  </a:moveTo>
                  <a:lnTo>
                    <a:pt x="21128" y="19843"/>
                  </a:lnTo>
                  <a:lnTo>
                    <a:pt x="20639" y="19446"/>
                  </a:lnTo>
                  <a:lnTo>
                    <a:pt x="19621" y="18482"/>
                  </a:lnTo>
                  <a:lnTo>
                    <a:pt x="18544" y="17291"/>
                  </a:lnTo>
                  <a:lnTo>
                    <a:pt x="17409" y="15987"/>
                  </a:lnTo>
                  <a:lnTo>
                    <a:pt x="16208" y="14400"/>
                  </a:lnTo>
                  <a:lnTo>
                    <a:pt x="14941" y="12643"/>
                  </a:lnTo>
                  <a:lnTo>
                    <a:pt x="13608" y="10602"/>
                  </a:lnTo>
                  <a:lnTo>
                    <a:pt x="12200" y="8391"/>
                  </a:lnTo>
                  <a:lnTo>
                    <a:pt x="11645" y="7540"/>
                  </a:lnTo>
                  <a:lnTo>
                    <a:pt x="11106" y="6690"/>
                  </a:lnTo>
                  <a:lnTo>
                    <a:pt x="10063" y="5216"/>
                  </a:lnTo>
                  <a:lnTo>
                    <a:pt x="9558" y="4592"/>
                  </a:lnTo>
                  <a:lnTo>
                    <a:pt x="9069" y="3969"/>
                  </a:lnTo>
                  <a:lnTo>
                    <a:pt x="8589" y="3402"/>
                  </a:lnTo>
                  <a:lnTo>
                    <a:pt x="8117" y="2891"/>
                  </a:lnTo>
                  <a:lnTo>
                    <a:pt x="7661" y="2438"/>
                  </a:lnTo>
                  <a:lnTo>
                    <a:pt x="7206" y="2041"/>
                  </a:lnTo>
                  <a:lnTo>
                    <a:pt x="6344" y="1304"/>
                  </a:lnTo>
                  <a:lnTo>
                    <a:pt x="5524" y="794"/>
                  </a:lnTo>
                  <a:lnTo>
                    <a:pt x="4754" y="397"/>
                  </a:lnTo>
                  <a:lnTo>
                    <a:pt x="4017" y="113"/>
                  </a:lnTo>
                  <a:lnTo>
                    <a:pt x="3321" y="0"/>
                  </a:lnTo>
                  <a:lnTo>
                    <a:pt x="2667" y="0"/>
                  </a:lnTo>
                  <a:lnTo>
                    <a:pt x="2054" y="113"/>
                  </a:lnTo>
                  <a:lnTo>
                    <a:pt x="1483" y="283"/>
                  </a:lnTo>
                  <a:lnTo>
                    <a:pt x="952" y="567"/>
                  </a:lnTo>
                  <a:lnTo>
                    <a:pt x="456" y="907"/>
                  </a:lnTo>
                  <a:lnTo>
                    <a:pt x="0" y="1361"/>
                  </a:lnTo>
                  <a:lnTo>
                    <a:pt x="638" y="1871"/>
                  </a:lnTo>
                  <a:lnTo>
                    <a:pt x="1300" y="2438"/>
                  </a:lnTo>
                  <a:lnTo>
                    <a:pt x="1988" y="3175"/>
                  </a:lnTo>
                  <a:lnTo>
                    <a:pt x="2700" y="3969"/>
                  </a:lnTo>
                  <a:lnTo>
                    <a:pt x="3437" y="4932"/>
                  </a:lnTo>
                  <a:lnTo>
                    <a:pt x="4199" y="5953"/>
                  </a:lnTo>
                  <a:lnTo>
                    <a:pt x="4994" y="7087"/>
                  </a:lnTo>
                  <a:lnTo>
                    <a:pt x="5806" y="8391"/>
                  </a:lnTo>
                  <a:lnTo>
                    <a:pt x="7272" y="10715"/>
                  </a:lnTo>
                  <a:lnTo>
                    <a:pt x="8663" y="12756"/>
                  </a:lnTo>
                  <a:lnTo>
                    <a:pt x="9972" y="14627"/>
                  </a:lnTo>
                  <a:lnTo>
                    <a:pt x="10610" y="15420"/>
                  </a:lnTo>
                  <a:lnTo>
                    <a:pt x="11214" y="16214"/>
                  </a:lnTo>
                  <a:lnTo>
                    <a:pt x="11810" y="16951"/>
                  </a:lnTo>
                  <a:lnTo>
                    <a:pt x="12390" y="17575"/>
                  </a:lnTo>
                  <a:lnTo>
                    <a:pt x="12953" y="18198"/>
                  </a:lnTo>
                  <a:lnTo>
                    <a:pt x="13500" y="18765"/>
                  </a:lnTo>
                  <a:lnTo>
                    <a:pt x="14030" y="19219"/>
                  </a:lnTo>
                  <a:lnTo>
                    <a:pt x="14544" y="19672"/>
                  </a:lnTo>
                  <a:lnTo>
                    <a:pt x="15040" y="20069"/>
                  </a:lnTo>
                  <a:lnTo>
                    <a:pt x="15529" y="20466"/>
                  </a:lnTo>
                  <a:lnTo>
                    <a:pt x="16001" y="20750"/>
                  </a:lnTo>
                  <a:lnTo>
                    <a:pt x="16457" y="20976"/>
                  </a:lnTo>
                  <a:lnTo>
                    <a:pt x="16896" y="21203"/>
                  </a:lnTo>
                  <a:lnTo>
                    <a:pt x="17326" y="21373"/>
                  </a:lnTo>
                  <a:lnTo>
                    <a:pt x="17749" y="21487"/>
                  </a:lnTo>
                  <a:lnTo>
                    <a:pt x="18155" y="21600"/>
                  </a:lnTo>
                  <a:lnTo>
                    <a:pt x="18925" y="21600"/>
                  </a:lnTo>
                  <a:lnTo>
                    <a:pt x="19298" y="21543"/>
                  </a:lnTo>
                  <a:lnTo>
                    <a:pt x="19654" y="21487"/>
                  </a:lnTo>
                  <a:lnTo>
                    <a:pt x="20002" y="21373"/>
                  </a:lnTo>
                  <a:lnTo>
                    <a:pt x="20341" y="21203"/>
                  </a:lnTo>
                  <a:lnTo>
                    <a:pt x="20672" y="20976"/>
                  </a:lnTo>
                  <a:lnTo>
                    <a:pt x="21302" y="20523"/>
                  </a:lnTo>
                  <a:lnTo>
                    <a:pt x="21600" y="20239"/>
                  </a:lnTo>
                  <a:close/>
                </a:path>
              </a:pathLst>
            </a:custGeom>
            <a:solidFill>
              <a:srgbClr val="C6E7FC">
                <a:alpha val="39999"/>
              </a:srgbClr>
            </a:solidFill>
            <a:ln w="12700" cap="flat">
              <a:noFill/>
              <a:miter lim="400000"/>
            </a:ln>
            <a:effectLst/>
          </p:spPr>
          <p:txBody>
            <a:bodyPr wrap="square" lIns="45719" tIns="45719" rIns="45719" bIns="45719" numCol="1" anchor="t">
              <a:noAutofit/>
            </a:bodyPr>
            <a:lstStyle/>
            <a:p>
              <a:pPr/>
            </a:p>
          </p:txBody>
        </p:sp>
        <p:sp>
          <p:nvSpPr>
            <p:cNvPr id="28" name="Line"/>
            <p:cNvSpPr/>
            <p:nvPr/>
          </p:nvSpPr>
          <p:spPr>
            <a:xfrm>
              <a:off x="2620399" y="29017"/>
              <a:ext cx="5474955" cy="774535"/>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2179"/>
                  </a:moveTo>
                  <a:lnTo>
                    <a:pt x="76" y="2054"/>
                  </a:lnTo>
                  <a:lnTo>
                    <a:pt x="302" y="1743"/>
                  </a:lnTo>
                  <a:lnTo>
                    <a:pt x="689" y="1307"/>
                  </a:lnTo>
                  <a:lnTo>
                    <a:pt x="941" y="1058"/>
                  </a:lnTo>
                  <a:lnTo>
                    <a:pt x="1235" y="809"/>
                  </a:lnTo>
                  <a:lnTo>
                    <a:pt x="1562" y="622"/>
                  </a:lnTo>
                  <a:lnTo>
                    <a:pt x="1940" y="436"/>
                  </a:lnTo>
                  <a:lnTo>
                    <a:pt x="2351" y="249"/>
                  </a:lnTo>
                  <a:lnTo>
                    <a:pt x="2813" y="124"/>
                  </a:lnTo>
                  <a:lnTo>
                    <a:pt x="3317" y="62"/>
                  </a:lnTo>
                  <a:lnTo>
                    <a:pt x="3863" y="0"/>
                  </a:lnTo>
                  <a:lnTo>
                    <a:pt x="4451" y="62"/>
                  </a:lnTo>
                  <a:lnTo>
                    <a:pt x="5081" y="187"/>
                  </a:lnTo>
                  <a:lnTo>
                    <a:pt x="5761" y="436"/>
                  </a:lnTo>
                  <a:lnTo>
                    <a:pt x="6483" y="747"/>
                  </a:lnTo>
                  <a:lnTo>
                    <a:pt x="7248" y="1245"/>
                  </a:lnTo>
                  <a:lnTo>
                    <a:pt x="8062" y="1805"/>
                  </a:lnTo>
                  <a:lnTo>
                    <a:pt x="8927" y="2490"/>
                  </a:lnTo>
                  <a:lnTo>
                    <a:pt x="9834" y="3299"/>
                  </a:lnTo>
                  <a:lnTo>
                    <a:pt x="10792" y="4295"/>
                  </a:lnTo>
                  <a:lnTo>
                    <a:pt x="11791" y="5416"/>
                  </a:lnTo>
                  <a:lnTo>
                    <a:pt x="12841" y="6723"/>
                  </a:lnTo>
                  <a:lnTo>
                    <a:pt x="13941" y="8279"/>
                  </a:lnTo>
                  <a:lnTo>
                    <a:pt x="15091" y="9960"/>
                  </a:lnTo>
                  <a:lnTo>
                    <a:pt x="16292" y="11827"/>
                  </a:lnTo>
                  <a:lnTo>
                    <a:pt x="17544" y="13944"/>
                  </a:lnTo>
                  <a:lnTo>
                    <a:pt x="18845" y="16247"/>
                  </a:lnTo>
                  <a:lnTo>
                    <a:pt x="20198" y="18799"/>
                  </a:lnTo>
                  <a:lnTo>
                    <a:pt x="21600" y="21600"/>
                  </a:lnTo>
                </a:path>
              </a:pathLst>
            </a:custGeom>
            <a:noFill/>
            <a:ln w="3175" cap="flat">
              <a:solidFill>
                <a:srgbClr val="FFFFFF"/>
              </a:solidFill>
              <a:prstDash val="solid"/>
              <a:round/>
            </a:ln>
            <a:effectLst/>
          </p:spPr>
          <p:txBody>
            <a:bodyPr wrap="square" lIns="45719" tIns="45719" rIns="45719" bIns="45719" numCol="1" anchor="t">
              <a:noAutofit/>
            </a:bodyPr>
            <a:lstStyle/>
            <a:p>
              <a:pPr/>
            </a:p>
          </p:txBody>
        </p:sp>
        <p:sp>
          <p:nvSpPr>
            <p:cNvPr id="29" name="Line"/>
            <p:cNvSpPr/>
            <p:nvPr/>
          </p:nvSpPr>
          <p:spPr>
            <a:xfrm>
              <a:off x="5404707" y="15624"/>
              <a:ext cx="3312220" cy="65177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21600"/>
                  </a:moveTo>
                  <a:lnTo>
                    <a:pt x="625" y="20712"/>
                  </a:lnTo>
                  <a:lnTo>
                    <a:pt x="2332" y="18419"/>
                  </a:lnTo>
                  <a:lnTo>
                    <a:pt x="3512" y="16866"/>
                  </a:lnTo>
                  <a:lnTo>
                    <a:pt x="4872" y="15164"/>
                  </a:lnTo>
                  <a:lnTo>
                    <a:pt x="6386" y="13315"/>
                  </a:lnTo>
                  <a:lnTo>
                    <a:pt x="8010" y="11318"/>
                  </a:lnTo>
                  <a:lnTo>
                    <a:pt x="9731" y="9395"/>
                  </a:lnTo>
                  <a:lnTo>
                    <a:pt x="11494" y="7471"/>
                  </a:lnTo>
                  <a:lnTo>
                    <a:pt x="13299" y="5696"/>
                  </a:lnTo>
                  <a:lnTo>
                    <a:pt x="15089" y="3995"/>
                  </a:lnTo>
                  <a:lnTo>
                    <a:pt x="15978" y="3255"/>
                  </a:lnTo>
                  <a:lnTo>
                    <a:pt x="16839" y="2515"/>
                  </a:lnTo>
                  <a:lnTo>
                    <a:pt x="17699" y="1923"/>
                  </a:lnTo>
                  <a:lnTo>
                    <a:pt x="18532" y="1332"/>
                  </a:lnTo>
                  <a:lnTo>
                    <a:pt x="19351" y="888"/>
                  </a:lnTo>
                  <a:lnTo>
                    <a:pt x="20129" y="518"/>
                  </a:lnTo>
                  <a:lnTo>
                    <a:pt x="20878" y="222"/>
                  </a:lnTo>
                  <a:lnTo>
                    <a:pt x="21600" y="0"/>
                  </a:lnTo>
                </a:path>
              </a:pathLst>
            </a:custGeom>
            <a:noFill/>
            <a:ln w="3175" cap="flat">
              <a:solidFill>
                <a:srgbClr val="FFFFFF"/>
              </a:solidFill>
              <a:prstDash val="solid"/>
              <a:round/>
            </a:ln>
            <a:effectLst/>
          </p:spPr>
          <p:txBody>
            <a:bodyPr wrap="square" lIns="45719" tIns="45719" rIns="45719" bIns="45719" numCol="1" anchor="t">
              <a:noAutofit/>
            </a:bodyPr>
            <a:lstStyle/>
            <a:p>
              <a:pPr/>
            </a:p>
          </p:txBody>
        </p:sp>
        <p:sp>
          <p:nvSpPr>
            <p:cNvPr id="30" name="Shape"/>
            <p:cNvSpPr/>
            <p:nvPr/>
          </p:nvSpPr>
          <p:spPr>
            <a:xfrm>
              <a:off x="0" y="0"/>
              <a:ext cx="8723313" cy="1330325"/>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1589" y="9278"/>
                  </a:moveTo>
                  <a:lnTo>
                    <a:pt x="21389" y="9821"/>
                  </a:lnTo>
                  <a:lnTo>
                    <a:pt x="21189" y="10329"/>
                  </a:lnTo>
                  <a:lnTo>
                    <a:pt x="20978" y="10800"/>
                  </a:lnTo>
                  <a:lnTo>
                    <a:pt x="20762" y="11235"/>
                  </a:lnTo>
                  <a:lnTo>
                    <a:pt x="20541" y="11670"/>
                  </a:lnTo>
                  <a:lnTo>
                    <a:pt x="20309" y="12068"/>
                  </a:lnTo>
                  <a:lnTo>
                    <a:pt x="20071" y="12395"/>
                  </a:lnTo>
                  <a:lnTo>
                    <a:pt x="19824" y="12721"/>
                  </a:lnTo>
                  <a:lnTo>
                    <a:pt x="19565" y="13011"/>
                  </a:lnTo>
                  <a:lnTo>
                    <a:pt x="19297" y="13228"/>
                  </a:lnTo>
                  <a:lnTo>
                    <a:pt x="19017" y="13446"/>
                  </a:lnTo>
                  <a:lnTo>
                    <a:pt x="18727" y="13591"/>
                  </a:lnTo>
                  <a:lnTo>
                    <a:pt x="18427" y="13736"/>
                  </a:lnTo>
                  <a:lnTo>
                    <a:pt x="18111" y="13808"/>
                  </a:lnTo>
                  <a:lnTo>
                    <a:pt x="17784" y="13808"/>
                  </a:lnTo>
                  <a:lnTo>
                    <a:pt x="17441" y="13772"/>
                  </a:lnTo>
                  <a:lnTo>
                    <a:pt x="17083" y="13699"/>
                  </a:lnTo>
                  <a:lnTo>
                    <a:pt x="16714" y="13591"/>
                  </a:lnTo>
                  <a:lnTo>
                    <a:pt x="16329" y="13409"/>
                  </a:lnTo>
                  <a:lnTo>
                    <a:pt x="15923" y="13156"/>
                  </a:lnTo>
                  <a:lnTo>
                    <a:pt x="15502" y="12866"/>
                  </a:lnTo>
                  <a:lnTo>
                    <a:pt x="15064" y="12503"/>
                  </a:lnTo>
                  <a:lnTo>
                    <a:pt x="14611" y="12105"/>
                  </a:lnTo>
                  <a:lnTo>
                    <a:pt x="14136" y="11634"/>
                  </a:lnTo>
                  <a:lnTo>
                    <a:pt x="13641" y="11090"/>
                  </a:lnTo>
                  <a:lnTo>
                    <a:pt x="13130" y="10474"/>
                  </a:lnTo>
                  <a:lnTo>
                    <a:pt x="12592" y="9785"/>
                  </a:lnTo>
                  <a:lnTo>
                    <a:pt x="12039" y="9060"/>
                  </a:lnTo>
                  <a:lnTo>
                    <a:pt x="11459" y="8227"/>
                  </a:lnTo>
                  <a:lnTo>
                    <a:pt x="10863" y="7357"/>
                  </a:lnTo>
                  <a:lnTo>
                    <a:pt x="10241" y="6415"/>
                  </a:lnTo>
                  <a:lnTo>
                    <a:pt x="9593" y="5364"/>
                  </a:lnTo>
                  <a:lnTo>
                    <a:pt x="8950" y="4349"/>
                  </a:lnTo>
                  <a:lnTo>
                    <a:pt x="8328" y="3479"/>
                  </a:lnTo>
                  <a:lnTo>
                    <a:pt x="7732" y="2682"/>
                  </a:lnTo>
                  <a:lnTo>
                    <a:pt x="7163" y="2030"/>
                  </a:lnTo>
                  <a:lnTo>
                    <a:pt x="6620" y="1486"/>
                  </a:lnTo>
                  <a:lnTo>
                    <a:pt x="6098" y="1015"/>
                  </a:lnTo>
                  <a:lnTo>
                    <a:pt x="5603" y="652"/>
                  </a:lnTo>
                  <a:lnTo>
                    <a:pt x="5134" y="362"/>
                  </a:lnTo>
                  <a:lnTo>
                    <a:pt x="4681" y="181"/>
                  </a:lnTo>
                  <a:lnTo>
                    <a:pt x="4259" y="36"/>
                  </a:lnTo>
                  <a:lnTo>
                    <a:pt x="3853" y="0"/>
                  </a:lnTo>
                  <a:lnTo>
                    <a:pt x="3473" y="0"/>
                  </a:lnTo>
                  <a:lnTo>
                    <a:pt x="3115" y="72"/>
                  </a:lnTo>
                  <a:lnTo>
                    <a:pt x="2778" y="181"/>
                  </a:lnTo>
                  <a:lnTo>
                    <a:pt x="2461" y="362"/>
                  </a:lnTo>
                  <a:lnTo>
                    <a:pt x="2166" y="544"/>
                  </a:lnTo>
                  <a:lnTo>
                    <a:pt x="1887" y="797"/>
                  </a:lnTo>
                  <a:lnTo>
                    <a:pt x="1634" y="1051"/>
                  </a:lnTo>
                  <a:lnTo>
                    <a:pt x="1397" y="1341"/>
                  </a:lnTo>
                  <a:lnTo>
                    <a:pt x="1186" y="1667"/>
                  </a:lnTo>
                  <a:lnTo>
                    <a:pt x="986" y="1957"/>
                  </a:lnTo>
                  <a:lnTo>
                    <a:pt x="812" y="2283"/>
                  </a:lnTo>
                  <a:lnTo>
                    <a:pt x="654" y="2609"/>
                  </a:lnTo>
                  <a:lnTo>
                    <a:pt x="511" y="2899"/>
                  </a:lnTo>
                  <a:lnTo>
                    <a:pt x="390" y="3189"/>
                  </a:lnTo>
                  <a:lnTo>
                    <a:pt x="127" y="3914"/>
                  </a:lnTo>
                  <a:lnTo>
                    <a:pt x="0" y="4349"/>
                  </a:lnTo>
                  <a:lnTo>
                    <a:pt x="0" y="21600"/>
                  </a:lnTo>
                  <a:lnTo>
                    <a:pt x="21589" y="21600"/>
                  </a:lnTo>
                  <a:lnTo>
                    <a:pt x="21600" y="21491"/>
                  </a:lnTo>
                  <a:lnTo>
                    <a:pt x="21600" y="9242"/>
                  </a:lnTo>
                  <a:lnTo>
                    <a:pt x="21589" y="9278"/>
                  </a:lnTo>
                  <a:close/>
                </a:path>
              </a:pathLst>
            </a:custGeom>
            <a:solidFill>
              <a:srgbClr val="FFFFFF"/>
            </a:solidFill>
            <a:ln w="12700" cap="flat">
              <a:noFill/>
              <a:miter lim="400000"/>
            </a:ln>
            <a:effectLst/>
          </p:spPr>
          <p:txBody>
            <a:bodyPr wrap="square" lIns="45719" tIns="45719" rIns="45719" bIns="45719" numCol="1" anchor="t">
              <a:noAutofit/>
            </a:bodyPr>
            <a:lstStyle/>
            <a:p>
              <a:pPr/>
            </a:p>
          </p:txBody>
        </p:sp>
      </p:grpSp>
      <p:sp>
        <p:nvSpPr>
          <p:cNvPr id="32" name="Title Text"/>
          <p:cNvSpPr txBox="1"/>
          <p:nvPr>
            <p:ph type="title"/>
          </p:nvPr>
        </p:nvSpPr>
        <p:spPr>
          <a:xfrm>
            <a:off x="457200" y="338137"/>
            <a:ext cx="8229600" cy="1252538"/>
          </a:xfrm>
          <a:prstGeom prst="rect">
            <a:avLst/>
          </a:prstGeom>
        </p:spPr>
        <p:txBody>
          <a:bodyPr>
            <a:normAutofit fontScale="100000" lnSpcReduction="0"/>
          </a:bodyPr>
          <a:lstStyle/>
          <a:p>
            <a:pPr/>
            <a:r>
              <a:t>Title Text</a:t>
            </a:r>
          </a:p>
        </p:txBody>
      </p:sp>
      <p:sp>
        <p:nvSpPr>
          <p:cNvPr id="33" name="Body Level One…"/>
          <p:cNvSpPr txBox="1"/>
          <p:nvPr>
            <p:ph type="body" idx="1"/>
          </p:nvPr>
        </p:nvSpPr>
        <p:spPr>
          <a:xfrm>
            <a:off x="871537" y="2674937"/>
            <a:ext cx="7408863" cy="3451226"/>
          </a:xfrm>
          <a:prstGeom prst="rect">
            <a:avLst/>
          </a:prstGeom>
        </p:spPr>
        <p:txBody>
          <a:bodyPr>
            <a:normAutofit fontScale="100000" lnSpcReduction="0"/>
          </a:bodyPr>
          <a:lstStyle/>
          <a:p>
            <a:pPr/>
            <a:r>
              <a:t>Body Level One</a:t>
            </a:r>
          </a:p>
          <a:p>
            <a:pPr lvl="1"/>
            <a:r>
              <a:t>Body Level Two</a:t>
            </a:r>
          </a:p>
          <a:p>
            <a:pPr lvl="2"/>
            <a:r>
              <a:t>Body Level Three</a:t>
            </a:r>
          </a:p>
          <a:p>
            <a:pPr lvl="3"/>
            <a:r>
              <a:t>Body Level Four</a:t>
            </a:r>
          </a:p>
          <a:p>
            <a:pPr lvl="4"/>
            <a:r>
              <a:t>Body Level Five</a:t>
            </a:r>
          </a:p>
        </p:txBody>
      </p:sp>
      <p:sp>
        <p:nvSpPr>
          <p:cNvPr id="34"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Default">
    <p:spTree>
      <p:nvGrpSpPr>
        <p:cNvPr id="1" name=""/>
        <p:cNvGrpSpPr/>
        <p:nvPr/>
      </p:nvGrpSpPr>
      <p:grpSpPr>
        <a:xfrm>
          <a:off x="0" y="0"/>
          <a:ext cx="0" cy="0"/>
          <a:chOff x="0" y="0"/>
          <a:chExt cx="0" cy="0"/>
        </a:xfrm>
      </p:grpSpPr>
      <p:sp>
        <p:nvSpPr>
          <p:cNvPr id="41" name="Rounded Rectangle"/>
          <p:cNvSpPr/>
          <p:nvPr/>
        </p:nvSpPr>
        <p:spPr>
          <a:xfrm>
            <a:off x="228600" y="228600"/>
            <a:ext cx="8696325" cy="4737100"/>
          </a:xfrm>
          <a:prstGeom prst="roundRect">
            <a:avLst>
              <a:gd name="adj" fmla="val 1273"/>
            </a:avLst>
          </a:prstGeom>
          <a:gradFill>
            <a:gsLst>
              <a:gs pos="0">
                <a:srgbClr val="83D3FE"/>
              </a:gs>
              <a:gs pos="100000">
                <a:srgbClr val="0293E0"/>
              </a:gs>
            </a:gsLst>
            <a:lin ang="16200000"/>
          </a:gradFill>
          <a:ln w="12700">
            <a:miter lim="400000"/>
          </a:ln>
        </p:spPr>
        <p:txBody>
          <a:bodyPr lIns="45719" rIns="45719" anchor="ctr"/>
          <a:lstStyle/>
          <a:p>
            <a:pPr algn="ctr">
              <a:defRPr>
                <a:solidFill>
                  <a:srgbClr val="FFFFFF"/>
                </a:solidFill>
              </a:defRPr>
            </a:pPr>
          </a:p>
        </p:txBody>
      </p:sp>
      <p:sp>
        <p:nvSpPr>
          <p:cNvPr id="42" name="Shape"/>
          <p:cNvSpPr/>
          <p:nvPr/>
        </p:nvSpPr>
        <p:spPr>
          <a:xfrm>
            <a:off x="6046787" y="4203700"/>
            <a:ext cx="2876551" cy="714375"/>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1552" y="0"/>
                </a:moveTo>
                <a:lnTo>
                  <a:pt x="20642" y="608"/>
                </a:lnTo>
                <a:lnTo>
                  <a:pt x="19716" y="1282"/>
                </a:lnTo>
                <a:lnTo>
                  <a:pt x="18774" y="2025"/>
                </a:lnTo>
                <a:lnTo>
                  <a:pt x="17800" y="2768"/>
                </a:lnTo>
                <a:lnTo>
                  <a:pt x="16811" y="3645"/>
                </a:lnTo>
                <a:lnTo>
                  <a:pt x="15789" y="4522"/>
                </a:lnTo>
                <a:lnTo>
                  <a:pt x="14751" y="5535"/>
                </a:lnTo>
                <a:lnTo>
                  <a:pt x="13682" y="6548"/>
                </a:lnTo>
                <a:lnTo>
                  <a:pt x="11750" y="8505"/>
                </a:lnTo>
                <a:lnTo>
                  <a:pt x="9866" y="10260"/>
                </a:lnTo>
                <a:lnTo>
                  <a:pt x="8062" y="11880"/>
                </a:lnTo>
                <a:lnTo>
                  <a:pt x="6322" y="13432"/>
                </a:lnTo>
                <a:lnTo>
                  <a:pt x="4662" y="14782"/>
                </a:lnTo>
                <a:lnTo>
                  <a:pt x="3049" y="15998"/>
                </a:lnTo>
                <a:lnTo>
                  <a:pt x="1501" y="17145"/>
                </a:lnTo>
                <a:lnTo>
                  <a:pt x="0" y="18158"/>
                </a:lnTo>
                <a:lnTo>
                  <a:pt x="1038" y="18765"/>
                </a:lnTo>
                <a:lnTo>
                  <a:pt x="2027" y="19305"/>
                </a:lnTo>
                <a:lnTo>
                  <a:pt x="2985" y="19778"/>
                </a:lnTo>
                <a:lnTo>
                  <a:pt x="3927" y="20182"/>
                </a:lnTo>
                <a:lnTo>
                  <a:pt x="4837" y="20588"/>
                </a:lnTo>
                <a:lnTo>
                  <a:pt x="5715" y="20858"/>
                </a:lnTo>
                <a:lnTo>
                  <a:pt x="6561" y="21128"/>
                </a:lnTo>
                <a:lnTo>
                  <a:pt x="7392" y="21330"/>
                </a:lnTo>
                <a:lnTo>
                  <a:pt x="8206" y="21465"/>
                </a:lnTo>
                <a:lnTo>
                  <a:pt x="8988" y="21532"/>
                </a:lnTo>
                <a:lnTo>
                  <a:pt x="9738" y="21600"/>
                </a:lnTo>
                <a:lnTo>
                  <a:pt x="10473" y="21600"/>
                </a:lnTo>
                <a:lnTo>
                  <a:pt x="11191" y="21532"/>
                </a:lnTo>
                <a:lnTo>
                  <a:pt x="11894" y="21465"/>
                </a:lnTo>
                <a:lnTo>
                  <a:pt x="12564" y="21330"/>
                </a:lnTo>
                <a:lnTo>
                  <a:pt x="13219" y="21128"/>
                </a:lnTo>
                <a:lnTo>
                  <a:pt x="13841" y="20925"/>
                </a:lnTo>
                <a:lnTo>
                  <a:pt x="14464" y="20655"/>
                </a:lnTo>
                <a:lnTo>
                  <a:pt x="15645" y="19980"/>
                </a:lnTo>
                <a:lnTo>
                  <a:pt x="16763" y="19170"/>
                </a:lnTo>
                <a:lnTo>
                  <a:pt x="17816" y="18225"/>
                </a:lnTo>
                <a:lnTo>
                  <a:pt x="18327" y="17685"/>
                </a:lnTo>
                <a:lnTo>
                  <a:pt x="18822" y="17145"/>
                </a:lnTo>
                <a:lnTo>
                  <a:pt x="19780" y="15930"/>
                </a:lnTo>
                <a:lnTo>
                  <a:pt x="20690" y="14580"/>
                </a:lnTo>
                <a:lnTo>
                  <a:pt x="21568" y="13162"/>
                </a:lnTo>
                <a:lnTo>
                  <a:pt x="21600" y="13095"/>
                </a:lnTo>
                <a:lnTo>
                  <a:pt x="21600" y="0"/>
                </a:lnTo>
                <a:lnTo>
                  <a:pt x="21552" y="0"/>
                </a:lnTo>
                <a:close/>
              </a:path>
            </a:pathLst>
          </a:custGeom>
          <a:solidFill>
            <a:srgbClr val="C6E7FC">
              <a:alpha val="29019"/>
            </a:srgbClr>
          </a:solidFill>
          <a:ln w="12700">
            <a:miter lim="400000"/>
          </a:ln>
        </p:spPr>
        <p:txBody>
          <a:bodyPr lIns="45719" rIns="45719"/>
          <a:lstStyle/>
          <a:p>
            <a:pPr/>
          </a:p>
        </p:txBody>
      </p:sp>
      <p:sp>
        <p:nvSpPr>
          <p:cNvPr id="43" name="Shape"/>
          <p:cNvSpPr/>
          <p:nvPr/>
        </p:nvSpPr>
        <p:spPr>
          <a:xfrm>
            <a:off x="2619375" y="4075112"/>
            <a:ext cx="5545138" cy="85090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1600" y="20239"/>
                </a:moveTo>
                <a:lnTo>
                  <a:pt x="21128" y="19843"/>
                </a:lnTo>
                <a:lnTo>
                  <a:pt x="20639" y="19446"/>
                </a:lnTo>
                <a:lnTo>
                  <a:pt x="19621" y="18482"/>
                </a:lnTo>
                <a:lnTo>
                  <a:pt x="18544" y="17291"/>
                </a:lnTo>
                <a:lnTo>
                  <a:pt x="17409" y="15987"/>
                </a:lnTo>
                <a:lnTo>
                  <a:pt x="16208" y="14400"/>
                </a:lnTo>
                <a:lnTo>
                  <a:pt x="14941" y="12643"/>
                </a:lnTo>
                <a:lnTo>
                  <a:pt x="13608" y="10602"/>
                </a:lnTo>
                <a:lnTo>
                  <a:pt x="12200" y="8391"/>
                </a:lnTo>
                <a:lnTo>
                  <a:pt x="11645" y="7540"/>
                </a:lnTo>
                <a:lnTo>
                  <a:pt x="11106" y="6690"/>
                </a:lnTo>
                <a:lnTo>
                  <a:pt x="10063" y="5216"/>
                </a:lnTo>
                <a:lnTo>
                  <a:pt x="9558" y="4592"/>
                </a:lnTo>
                <a:lnTo>
                  <a:pt x="9069" y="3969"/>
                </a:lnTo>
                <a:lnTo>
                  <a:pt x="8589" y="3402"/>
                </a:lnTo>
                <a:lnTo>
                  <a:pt x="8117" y="2891"/>
                </a:lnTo>
                <a:lnTo>
                  <a:pt x="7661" y="2438"/>
                </a:lnTo>
                <a:lnTo>
                  <a:pt x="7206" y="2041"/>
                </a:lnTo>
                <a:lnTo>
                  <a:pt x="6344" y="1304"/>
                </a:lnTo>
                <a:lnTo>
                  <a:pt x="5524" y="794"/>
                </a:lnTo>
                <a:lnTo>
                  <a:pt x="4754" y="397"/>
                </a:lnTo>
                <a:lnTo>
                  <a:pt x="4017" y="113"/>
                </a:lnTo>
                <a:lnTo>
                  <a:pt x="3321" y="0"/>
                </a:lnTo>
                <a:lnTo>
                  <a:pt x="2667" y="0"/>
                </a:lnTo>
                <a:lnTo>
                  <a:pt x="2054" y="113"/>
                </a:lnTo>
                <a:lnTo>
                  <a:pt x="1483" y="283"/>
                </a:lnTo>
                <a:lnTo>
                  <a:pt x="952" y="567"/>
                </a:lnTo>
                <a:lnTo>
                  <a:pt x="456" y="907"/>
                </a:lnTo>
                <a:lnTo>
                  <a:pt x="0" y="1361"/>
                </a:lnTo>
                <a:lnTo>
                  <a:pt x="638" y="1871"/>
                </a:lnTo>
                <a:lnTo>
                  <a:pt x="1300" y="2438"/>
                </a:lnTo>
                <a:lnTo>
                  <a:pt x="1988" y="3175"/>
                </a:lnTo>
                <a:lnTo>
                  <a:pt x="2700" y="3969"/>
                </a:lnTo>
                <a:lnTo>
                  <a:pt x="3437" y="4932"/>
                </a:lnTo>
                <a:lnTo>
                  <a:pt x="4199" y="5953"/>
                </a:lnTo>
                <a:lnTo>
                  <a:pt x="4994" y="7087"/>
                </a:lnTo>
                <a:lnTo>
                  <a:pt x="5806" y="8391"/>
                </a:lnTo>
                <a:lnTo>
                  <a:pt x="7272" y="10715"/>
                </a:lnTo>
                <a:lnTo>
                  <a:pt x="8663" y="12756"/>
                </a:lnTo>
                <a:lnTo>
                  <a:pt x="9972" y="14627"/>
                </a:lnTo>
                <a:lnTo>
                  <a:pt x="10610" y="15420"/>
                </a:lnTo>
                <a:lnTo>
                  <a:pt x="11214" y="16214"/>
                </a:lnTo>
                <a:lnTo>
                  <a:pt x="11810" y="16951"/>
                </a:lnTo>
                <a:lnTo>
                  <a:pt x="12390" y="17575"/>
                </a:lnTo>
                <a:lnTo>
                  <a:pt x="12953" y="18198"/>
                </a:lnTo>
                <a:lnTo>
                  <a:pt x="13500" y="18765"/>
                </a:lnTo>
                <a:lnTo>
                  <a:pt x="14030" y="19219"/>
                </a:lnTo>
                <a:lnTo>
                  <a:pt x="14544" y="19672"/>
                </a:lnTo>
                <a:lnTo>
                  <a:pt x="15040" y="20069"/>
                </a:lnTo>
                <a:lnTo>
                  <a:pt x="15529" y="20466"/>
                </a:lnTo>
                <a:lnTo>
                  <a:pt x="16001" y="20750"/>
                </a:lnTo>
                <a:lnTo>
                  <a:pt x="16457" y="20976"/>
                </a:lnTo>
                <a:lnTo>
                  <a:pt x="16896" y="21203"/>
                </a:lnTo>
                <a:lnTo>
                  <a:pt x="17326" y="21373"/>
                </a:lnTo>
                <a:lnTo>
                  <a:pt x="17749" y="21487"/>
                </a:lnTo>
                <a:lnTo>
                  <a:pt x="18155" y="21600"/>
                </a:lnTo>
                <a:lnTo>
                  <a:pt x="18925" y="21600"/>
                </a:lnTo>
                <a:lnTo>
                  <a:pt x="19298" y="21543"/>
                </a:lnTo>
                <a:lnTo>
                  <a:pt x="19654" y="21487"/>
                </a:lnTo>
                <a:lnTo>
                  <a:pt x="20002" y="21373"/>
                </a:lnTo>
                <a:lnTo>
                  <a:pt x="20341" y="21203"/>
                </a:lnTo>
                <a:lnTo>
                  <a:pt x="20672" y="20976"/>
                </a:lnTo>
                <a:lnTo>
                  <a:pt x="21302" y="20523"/>
                </a:lnTo>
                <a:lnTo>
                  <a:pt x="21600" y="20239"/>
                </a:lnTo>
                <a:close/>
              </a:path>
            </a:pathLst>
          </a:custGeom>
          <a:solidFill>
            <a:srgbClr val="C6E7FC">
              <a:alpha val="39999"/>
            </a:srgbClr>
          </a:solidFill>
          <a:ln w="12700">
            <a:miter lim="400000"/>
          </a:ln>
        </p:spPr>
        <p:txBody>
          <a:bodyPr lIns="45719" rIns="45719"/>
          <a:lstStyle/>
          <a:p>
            <a:pPr/>
          </a:p>
        </p:txBody>
      </p:sp>
      <p:sp>
        <p:nvSpPr>
          <p:cNvPr id="44" name="Line"/>
          <p:cNvSpPr/>
          <p:nvPr/>
        </p:nvSpPr>
        <p:spPr>
          <a:xfrm>
            <a:off x="2828925" y="4087812"/>
            <a:ext cx="5467350" cy="77470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2179"/>
                </a:moveTo>
                <a:lnTo>
                  <a:pt x="76" y="2054"/>
                </a:lnTo>
                <a:lnTo>
                  <a:pt x="302" y="1743"/>
                </a:lnTo>
                <a:lnTo>
                  <a:pt x="689" y="1307"/>
                </a:lnTo>
                <a:lnTo>
                  <a:pt x="941" y="1058"/>
                </a:lnTo>
                <a:lnTo>
                  <a:pt x="1235" y="809"/>
                </a:lnTo>
                <a:lnTo>
                  <a:pt x="1562" y="622"/>
                </a:lnTo>
                <a:lnTo>
                  <a:pt x="1940" y="436"/>
                </a:lnTo>
                <a:lnTo>
                  <a:pt x="2351" y="249"/>
                </a:lnTo>
                <a:lnTo>
                  <a:pt x="2813" y="124"/>
                </a:lnTo>
                <a:lnTo>
                  <a:pt x="3317" y="62"/>
                </a:lnTo>
                <a:lnTo>
                  <a:pt x="3863" y="0"/>
                </a:lnTo>
                <a:lnTo>
                  <a:pt x="4451" y="62"/>
                </a:lnTo>
                <a:lnTo>
                  <a:pt x="5081" y="187"/>
                </a:lnTo>
                <a:lnTo>
                  <a:pt x="5761" y="436"/>
                </a:lnTo>
                <a:lnTo>
                  <a:pt x="6483" y="747"/>
                </a:lnTo>
                <a:lnTo>
                  <a:pt x="7248" y="1245"/>
                </a:lnTo>
                <a:lnTo>
                  <a:pt x="8062" y="1805"/>
                </a:lnTo>
                <a:lnTo>
                  <a:pt x="8927" y="2490"/>
                </a:lnTo>
                <a:lnTo>
                  <a:pt x="9834" y="3299"/>
                </a:lnTo>
                <a:lnTo>
                  <a:pt x="10792" y="4295"/>
                </a:lnTo>
                <a:lnTo>
                  <a:pt x="11791" y="5416"/>
                </a:lnTo>
                <a:lnTo>
                  <a:pt x="12841" y="6723"/>
                </a:lnTo>
                <a:lnTo>
                  <a:pt x="13941" y="8279"/>
                </a:lnTo>
                <a:lnTo>
                  <a:pt x="15091" y="9960"/>
                </a:lnTo>
                <a:lnTo>
                  <a:pt x="16292" y="11827"/>
                </a:lnTo>
                <a:lnTo>
                  <a:pt x="17544" y="13944"/>
                </a:lnTo>
                <a:lnTo>
                  <a:pt x="18845" y="16247"/>
                </a:lnTo>
                <a:lnTo>
                  <a:pt x="20198" y="18799"/>
                </a:lnTo>
                <a:lnTo>
                  <a:pt x="21600" y="21600"/>
                </a:lnTo>
              </a:path>
            </a:pathLst>
          </a:custGeom>
          <a:ln w="3175">
            <a:solidFill>
              <a:srgbClr val="FFFFFF"/>
            </a:solidFill>
          </a:ln>
        </p:spPr>
        <p:txBody>
          <a:bodyPr lIns="45719" rIns="45719"/>
          <a:lstStyle/>
          <a:p>
            <a:pPr/>
          </a:p>
        </p:txBody>
      </p:sp>
      <p:sp>
        <p:nvSpPr>
          <p:cNvPr id="45" name="Line"/>
          <p:cNvSpPr/>
          <p:nvPr/>
        </p:nvSpPr>
        <p:spPr>
          <a:xfrm>
            <a:off x="5610225" y="4073525"/>
            <a:ext cx="3306763" cy="652463"/>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21600"/>
                </a:moveTo>
                <a:lnTo>
                  <a:pt x="625" y="20712"/>
                </a:lnTo>
                <a:lnTo>
                  <a:pt x="2332" y="18419"/>
                </a:lnTo>
                <a:lnTo>
                  <a:pt x="3512" y="16866"/>
                </a:lnTo>
                <a:lnTo>
                  <a:pt x="4872" y="15164"/>
                </a:lnTo>
                <a:lnTo>
                  <a:pt x="6386" y="13315"/>
                </a:lnTo>
                <a:lnTo>
                  <a:pt x="8010" y="11318"/>
                </a:lnTo>
                <a:lnTo>
                  <a:pt x="9731" y="9395"/>
                </a:lnTo>
                <a:lnTo>
                  <a:pt x="11494" y="7471"/>
                </a:lnTo>
                <a:lnTo>
                  <a:pt x="13299" y="5696"/>
                </a:lnTo>
                <a:lnTo>
                  <a:pt x="15089" y="3995"/>
                </a:lnTo>
                <a:lnTo>
                  <a:pt x="15978" y="3255"/>
                </a:lnTo>
                <a:lnTo>
                  <a:pt x="16839" y="2515"/>
                </a:lnTo>
                <a:lnTo>
                  <a:pt x="17699" y="1923"/>
                </a:lnTo>
                <a:lnTo>
                  <a:pt x="18532" y="1332"/>
                </a:lnTo>
                <a:lnTo>
                  <a:pt x="19351" y="888"/>
                </a:lnTo>
                <a:lnTo>
                  <a:pt x="20129" y="518"/>
                </a:lnTo>
                <a:lnTo>
                  <a:pt x="20878" y="222"/>
                </a:lnTo>
                <a:lnTo>
                  <a:pt x="21600" y="0"/>
                </a:lnTo>
              </a:path>
            </a:pathLst>
          </a:custGeom>
          <a:ln w="3175">
            <a:solidFill>
              <a:srgbClr val="FFFFFF"/>
            </a:solidFill>
          </a:ln>
        </p:spPr>
        <p:txBody>
          <a:bodyPr lIns="45719" rIns="45719"/>
          <a:lstStyle/>
          <a:p>
            <a:pPr/>
          </a:p>
        </p:txBody>
      </p:sp>
      <p:sp>
        <p:nvSpPr>
          <p:cNvPr id="46" name="Shape"/>
          <p:cNvSpPr/>
          <p:nvPr/>
        </p:nvSpPr>
        <p:spPr>
          <a:xfrm>
            <a:off x="211137" y="4059237"/>
            <a:ext cx="8723313" cy="1328738"/>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1589" y="9278"/>
                </a:moveTo>
                <a:lnTo>
                  <a:pt x="21389" y="9821"/>
                </a:lnTo>
                <a:lnTo>
                  <a:pt x="21189" y="10329"/>
                </a:lnTo>
                <a:lnTo>
                  <a:pt x="20978" y="10800"/>
                </a:lnTo>
                <a:lnTo>
                  <a:pt x="20762" y="11235"/>
                </a:lnTo>
                <a:lnTo>
                  <a:pt x="20541" y="11670"/>
                </a:lnTo>
                <a:lnTo>
                  <a:pt x="20309" y="12068"/>
                </a:lnTo>
                <a:lnTo>
                  <a:pt x="20071" y="12395"/>
                </a:lnTo>
                <a:lnTo>
                  <a:pt x="19824" y="12721"/>
                </a:lnTo>
                <a:lnTo>
                  <a:pt x="19565" y="13011"/>
                </a:lnTo>
                <a:lnTo>
                  <a:pt x="19297" y="13228"/>
                </a:lnTo>
                <a:lnTo>
                  <a:pt x="19017" y="13446"/>
                </a:lnTo>
                <a:lnTo>
                  <a:pt x="18727" y="13591"/>
                </a:lnTo>
                <a:lnTo>
                  <a:pt x="18427" y="13736"/>
                </a:lnTo>
                <a:lnTo>
                  <a:pt x="18111" y="13808"/>
                </a:lnTo>
                <a:lnTo>
                  <a:pt x="17784" y="13808"/>
                </a:lnTo>
                <a:lnTo>
                  <a:pt x="17441" y="13772"/>
                </a:lnTo>
                <a:lnTo>
                  <a:pt x="17083" y="13699"/>
                </a:lnTo>
                <a:lnTo>
                  <a:pt x="16714" y="13591"/>
                </a:lnTo>
                <a:lnTo>
                  <a:pt x="16329" y="13409"/>
                </a:lnTo>
                <a:lnTo>
                  <a:pt x="15923" y="13156"/>
                </a:lnTo>
                <a:lnTo>
                  <a:pt x="15502" y="12866"/>
                </a:lnTo>
                <a:lnTo>
                  <a:pt x="15064" y="12503"/>
                </a:lnTo>
                <a:lnTo>
                  <a:pt x="14611" y="12105"/>
                </a:lnTo>
                <a:lnTo>
                  <a:pt x="14136" y="11634"/>
                </a:lnTo>
                <a:lnTo>
                  <a:pt x="13641" y="11090"/>
                </a:lnTo>
                <a:lnTo>
                  <a:pt x="13130" y="10474"/>
                </a:lnTo>
                <a:lnTo>
                  <a:pt x="12592" y="9785"/>
                </a:lnTo>
                <a:lnTo>
                  <a:pt x="12039" y="9060"/>
                </a:lnTo>
                <a:lnTo>
                  <a:pt x="11459" y="8227"/>
                </a:lnTo>
                <a:lnTo>
                  <a:pt x="10863" y="7357"/>
                </a:lnTo>
                <a:lnTo>
                  <a:pt x="10241" y="6415"/>
                </a:lnTo>
                <a:lnTo>
                  <a:pt x="9593" y="5364"/>
                </a:lnTo>
                <a:lnTo>
                  <a:pt x="8950" y="4349"/>
                </a:lnTo>
                <a:lnTo>
                  <a:pt x="8328" y="3479"/>
                </a:lnTo>
                <a:lnTo>
                  <a:pt x="7732" y="2682"/>
                </a:lnTo>
                <a:lnTo>
                  <a:pt x="7163" y="2030"/>
                </a:lnTo>
                <a:lnTo>
                  <a:pt x="6620" y="1486"/>
                </a:lnTo>
                <a:lnTo>
                  <a:pt x="6098" y="1015"/>
                </a:lnTo>
                <a:lnTo>
                  <a:pt x="5603" y="652"/>
                </a:lnTo>
                <a:lnTo>
                  <a:pt x="5134" y="362"/>
                </a:lnTo>
                <a:lnTo>
                  <a:pt x="4681" y="181"/>
                </a:lnTo>
                <a:lnTo>
                  <a:pt x="4259" y="36"/>
                </a:lnTo>
                <a:lnTo>
                  <a:pt x="3853" y="0"/>
                </a:lnTo>
                <a:lnTo>
                  <a:pt x="3473" y="0"/>
                </a:lnTo>
                <a:lnTo>
                  <a:pt x="3115" y="72"/>
                </a:lnTo>
                <a:lnTo>
                  <a:pt x="2778" y="181"/>
                </a:lnTo>
                <a:lnTo>
                  <a:pt x="2461" y="362"/>
                </a:lnTo>
                <a:lnTo>
                  <a:pt x="2166" y="544"/>
                </a:lnTo>
                <a:lnTo>
                  <a:pt x="1887" y="797"/>
                </a:lnTo>
                <a:lnTo>
                  <a:pt x="1634" y="1051"/>
                </a:lnTo>
                <a:lnTo>
                  <a:pt x="1397" y="1341"/>
                </a:lnTo>
                <a:lnTo>
                  <a:pt x="1186" y="1667"/>
                </a:lnTo>
                <a:lnTo>
                  <a:pt x="986" y="1957"/>
                </a:lnTo>
                <a:lnTo>
                  <a:pt x="812" y="2283"/>
                </a:lnTo>
                <a:lnTo>
                  <a:pt x="654" y="2609"/>
                </a:lnTo>
                <a:lnTo>
                  <a:pt x="511" y="2899"/>
                </a:lnTo>
                <a:lnTo>
                  <a:pt x="390" y="3189"/>
                </a:lnTo>
                <a:lnTo>
                  <a:pt x="127" y="3914"/>
                </a:lnTo>
                <a:lnTo>
                  <a:pt x="0" y="4349"/>
                </a:lnTo>
                <a:lnTo>
                  <a:pt x="0" y="21600"/>
                </a:lnTo>
                <a:lnTo>
                  <a:pt x="21589" y="21600"/>
                </a:lnTo>
                <a:lnTo>
                  <a:pt x="21600" y="21491"/>
                </a:lnTo>
                <a:lnTo>
                  <a:pt x="21600" y="9242"/>
                </a:lnTo>
                <a:lnTo>
                  <a:pt x="21589" y="9278"/>
                </a:lnTo>
                <a:close/>
              </a:path>
            </a:pathLst>
          </a:custGeom>
          <a:solidFill>
            <a:srgbClr val="FFFFFF"/>
          </a:solidFill>
          <a:ln w="12700">
            <a:miter lim="400000"/>
          </a:ln>
        </p:spPr>
        <p:txBody>
          <a:bodyPr lIns="45719" rIns="45719"/>
          <a:lstStyle/>
          <a:p>
            <a:pPr/>
          </a:p>
        </p:txBody>
      </p:sp>
      <p:sp>
        <p:nvSpPr>
          <p:cNvPr id="47" name="Title Text"/>
          <p:cNvSpPr txBox="1"/>
          <p:nvPr>
            <p:ph type="title"/>
          </p:nvPr>
        </p:nvSpPr>
        <p:spPr>
          <a:xfrm>
            <a:off x="457200" y="338137"/>
            <a:ext cx="8229600" cy="1252538"/>
          </a:xfrm>
          <a:prstGeom prst="rect">
            <a:avLst/>
          </a:prstGeom>
        </p:spPr>
        <p:txBody>
          <a:bodyPr>
            <a:normAutofit fontScale="100000" lnSpcReduction="0"/>
          </a:bodyPr>
          <a:lstStyle/>
          <a:p>
            <a:pPr/>
            <a:r>
              <a:t>Title Text</a:t>
            </a:r>
          </a:p>
        </p:txBody>
      </p:sp>
      <p:sp>
        <p:nvSpPr>
          <p:cNvPr id="48" name="Body Level One…"/>
          <p:cNvSpPr txBox="1"/>
          <p:nvPr>
            <p:ph type="body" idx="1"/>
          </p:nvPr>
        </p:nvSpPr>
        <p:spPr>
          <a:xfrm>
            <a:off x="871537" y="2674937"/>
            <a:ext cx="7408863" cy="3451226"/>
          </a:xfrm>
          <a:prstGeom prst="rect">
            <a:avLst/>
          </a:prstGeom>
        </p:spPr>
        <p:txBody>
          <a:bodyPr>
            <a:normAutofit fontScale="100000" lnSpcReduction="0"/>
          </a:bodyPr>
          <a:lstStyle/>
          <a:p>
            <a:pPr/>
            <a:r>
              <a:t>Body Level One</a:t>
            </a:r>
          </a:p>
          <a:p>
            <a:pPr lvl="1"/>
            <a:r>
              <a:t>Body Level Two</a:t>
            </a:r>
          </a:p>
          <a:p>
            <a:pPr lvl="2"/>
            <a:r>
              <a:t>Body Level Three</a:t>
            </a:r>
          </a:p>
          <a:p>
            <a:pPr lvl="3"/>
            <a:r>
              <a:t>Body Level Four</a:t>
            </a:r>
          </a:p>
          <a:p>
            <a:pPr lvl="4"/>
            <a:r>
              <a:t>Body Level Five</a:t>
            </a:r>
          </a:p>
        </p:txBody>
      </p:sp>
      <p:sp>
        <p:nvSpPr>
          <p:cNvPr id="49"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Default">
    <p:spTree>
      <p:nvGrpSpPr>
        <p:cNvPr id="1" name=""/>
        <p:cNvGrpSpPr/>
        <p:nvPr/>
      </p:nvGrpSpPr>
      <p:grpSpPr>
        <a:xfrm>
          <a:off x="0" y="0"/>
          <a:ext cx="0" cy="0"/>
          <a:chOff x="0" y="0"/>
          <a:chExt cx="0" cy="0"/>
        </a:xfrm>
      </p:grpSpPr>
      <p:sp>
        <p:nvSpPr>
          <p:cNvPr id="56" name="Rounded Rectangle"/>
          <p:cNvSpPr/>
          <p:nvPr/>
        </p:nvSpPr>
        <p:spPr>
          <a:xfrm>
            <a:off x="228600" y="228600"/>
            <a:ext cx="8696325" cy="1427163"/>
          </a:xfrm>
          <a:prstGeom prst="roundRect">
            <a:avLst>
              <a:gd name="adj" fmla="val 7134"/>
            </a:avLst>
          </a:prstGeom>
          <a:gradFill>
            <a:gsLst>
              <a:gs pos="0">
                <a:srgbClr val="83D3FE"/>
              </a:gs>
              <a:gs pos="10000">
                <a:srgbClr val="83D3FE"/>
              </a:gs>
              <a:gs pos="100000">
                <a:srgbClr val="0293E0"/>
              </a:gs>
            </a:gsLst>
            <a:lin ang="16200000"/>
          </a:gradFill>
          <a:ln w="12700">
            <a:miter lim="400000"/>
          </a:ln>
        </p:spPr>
        <p:txBody>
          <a:bodyPr lIns="45719" rIns="45719" anchor="ctr"/>
          <a:lstStyle/>
          <a:p>
            <a:pPr algn="ctr">
              <a:defRPr>
                <a:solidFill>
                  <a:srgbClr val="FFFFFF"/>
                </a:solidFill>
              </a:defRPr>
            </a:pPr>
          </a:p>
        </p:txBody>
      </p:sp>
      <p:grpSp>
        <p:nvGrpSpPr>
          <p:cNvPr id="62" name="Group"/>
          <p:cNvGrpSpPr/>
          <p:nvPr/>
        </p:nvGrpSpPr>
        <p:grpSpPr>
          <a:xfrm>
            <a:off x="211137" y="714375"/>
            <a:ext cx="8723313" cy="1330325"/>
            <a:chOff x="0" y="0"/>
            <a:chExt cx="8723312" cy="1330325"/>
          </a:xfrm>
        </p:grpSpPr>
        <p:sp>
          <p:nvSpPr>
            <p:cNvPr id="57" name="Shape"/>
            <p:cNvSpPr/>
            <p:nvPr/>
          </p:nvSpPr>
          <p:spPr>
            <a:xfrm>
              <a:off x="5835729" y="145085"/>
              <a:ext cx="2876410" cy="71427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1552" y="0"/>
                  </a:moveTo>
                  <a:lnTo>
                    <a:pt x="20642" y="607"/>
                  </a:lnTo>
                  <a:lnTo>
                    <a:pt x="19716" y="1282"/>
                  </a:lnTo>
                  <a:lnTo>
                    <a:pt x="18774" y="2025"/>
                  </a:lnTo>
                  <a:lnTo>
                    <a:pt x="17800" y="2767"/>
                  </a:lnTo>
                  <a:lnTo>
                    <a:pt x="16811" y="3645"/>
                  </a:lnTo>
                  <a:lnTo>
                    <a:pt x="15789" y="4522"/>
                  </a:lnTo>
                  <a:lnTo>
                    <a:pt x="14751" y="5535"/>
                  </a:lnTo>
                  <a:lnTo>
                    <a:pt x="13682" y="6547"/>
                  </a:lnTo>
                  <a:lnTo>
                    <a:pt x="11750" y="8505"/>
                  </a:lnTo>
                  <a:lnTo>
                    <a:pt x="9866" y="10260"/>
                  </a:lnTo>
                  <a:lnTo>
                    <a:pt x="8062" y="11880"/>
                  </a:lnTo>
                  <a:lnTo>
                    <a:pt x="6322" y="13433"/>
                  </a:lnTo>
                  <a:lnTo>
                    <a:pt x="4662" y="14782"/>
                  </a:lnTo>
                  <a:lnTo>
                    <a:pt x="3049" y="15998"/>
                  </a:lnTo>
                  <a:lnTo>
                    <a:pt x="1501" y="17145"/>
                  </a:lnTo>
                  <a:lnTo>
                    <a:pt x="0" y="18158"/>
                  </a:lnTo>
                  <a:lnTo>
                    <a:pt x="1038" y="18765"/>
                  </a:lnTo>
                  <a:lnTo>
                    <a:pt x="2027" y="19305"/>
                  </a:lnTo>
                  <a:lnTo>
                    <a:pt x="2985" y="19778"/>
                  </a:lnTo>
                  <a:lnTo>
                    <a:pt x="3927" y="20182"/>
                  </a:lnTo>
                  <a:lnTo>
                    <a:pt x="4837" y="20588"/>
                  </a:lnTo>
                  <a:lnTo>
                    <a:pt x="5715" y="20858"/>
                  </a:lnTo>
                  <a:lnTo>
                    <a:pt x="6561" y="21128"/>
                  </a:lnTo>
                  <a:lnTo>
                    <a:pt x="7392" y="21330"/>
                  </a:lnTo>
                  <a:lnTo>
                    <a:pt x="8206" y="21465"/>
                  </a:lnTo>
                  <a:lnTo>
                    <a:pt x="8988" y="21533"/>
                  </a:lnTo>
                  <a:lnTo>
                    <a:pt x="9738" y="21600"/>
                  </a:lnTo>
                  <a:lnTo>
                    <a:pt x="10473" y="21600"/>
                  </a:lnTo>
                  <a:lnTo>
                    <a:pt x="11191" y="21533"/>
                  </a:lnTo>
                  <a:lnTo>
                    <a:pt x="11894" y="21465"/>
                  </a:lnTo>
                  <a:lnTo>
                    <a:pt x="12564" y="21330"/>
                  </a:lnTo>
                  <a:lnTo>
                    <a:pt x="13219" y="21128"/>
                  </a:lnTo>
                  <a:lnTo>
                    <a:pt x="13841" y="20925"/>
                  </a:lnTo>
                  <a:lnTo>
                    <a:pt x="14464" y="20655"/>
                  </a:lnTo>
                  <a:lnTo>
                    <a:pt x="15645" y="19980"/>
                  </a:lnTo>
                  <a:lnTo>
                    <a:pt x="16763" y="19170"/>
                  </a:lnTo>
                  <a:lnTo>
                    <a:pt x="17816" y="18225"/>
                  </a:lnTo>
                  <a:lnTo>
                    <a:pt x="18327" y="17685"/>
                  </a:lnTo>
                  <a:lnTo>
                    <a:pt x="18822" y="17145"/>
                  </a:lnTo>
                  <a:lnTo>
                    <a:pt x="19780" y="15930"/>
                  </a:lnTo>
                  <a:lnTo>
                    <a:pt x="20690" y="14580"/>
                  </a:lnTo>
                  <a:lnTo>
                    <a:pt x="21568" y="13162"/>
                  </a:lnTo>
                  <a:lnTo>
                    <a:pt x="21600" y="13095"/>
                  </a:lnTo>
                  <a:lnTo>
                    <a:pt x="21600" y="0"/>
                  </a:lnTo>
                  <a:lnTo>
                    <a:pt x="21552" y="0"/>
                  </a:lnTo>
                  <a:close/>
                </a:path>
              </a:pathLst>
            </a:custGeom>
            <a:solidFill>
              <a:srgbClr val="C6E7FC">
                <a:alpha val="29019"/>
              </a:srgbClr>
            </a:solidFill>
            <a:ln w="12700" cap="flat">
              <a:noFill/>
              <a:miter lim="400000"/>
            </a:ln>
            <a:effectLst/>
          </p:spPr>
          <p:txBody>
            <a:bodyPr wrap="square" lIns="45719" tIns="45719" rIns="45719" bIns="45719" numCol="1" anchor="t">
              <a:noAutofit/>
            </a:bodyPr>
            <a:lstStyle/>
            <a:p>
              <a:pPr/>
            </a:p>
          </p:txBody>
        </p:sp>
        <p:sp>
          <p:nvSpPr>
            <p:cNvPr id="58" name="Shape"/>
            <p:cNvSpPr/>
            <p:nvPr/>
          </p:nvSpPr>
          <p:spPr>
            <a:xfrm>
              <a:off x="2407637" y="16740"/>
              <a:ext cx="5544476" cy="850427"/>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1600" y="20239"/>
                  </a:moveTo>
                  <a:lnTo>
                    <a:pt x="21128" y="19843"/>
                  </a:lnTo>
                  <a:lnTo>
                    <a:pt x="20639" y="19446"/>
                  </a:lnTo>
                  <a:lnTo>
                    <a:pt x="19621" y="18482"/>
                  </a:lnTo>
                  <a:lnTo>
                    <a:pt x="18544" y="17291"/>
                  </a:lnTo>
                  <a:lnTo>
                    <a:pt x="17409" y="15987"/>
                  </a:lnTo>
                  <a:lnTo>
                    <a:pt x="16208" y="14400"/>
                  </a:lnTo>
                  <a:lnTo>
                    <a:pt x="14941" y="12643"/>
                  </a:lnTo>
                  <a:lnTo>
                    <a:pt x="13608" y="10602"/>
                  </a:lnTo>
                  <a:lnTo>
                    <a:pt x="12200" y="8391"/>
                  </a:lnTo>
                  <a:lnTo>
                    <a:pt x="11645" y="7540"/>
                  </a:lnTo>
                  <a:lnTo>
                    <a:pt x="11106" y="6690"/>
                  </a:lnTo>
                  <a:lnTo>
                    <a:pt x="10063" y="5216"/>
                  </a:lnTo>
                  <a:lnTo>
                    <a:pt x="9558" y="4592"/>
                  </a:lnTo>
                  <a:lnTo>
                    <a:pt x="9069" y="3969"/>
                  </a:lnTo>
                  <a:lnTo>
                    <a:pt x="8589" y="3402"/>
                  </a:lnTo>
                  <a:lnTo>
                    <a:pt x="8117" y="2891"/>
                  </a:lnTo>
                  <a:lnTo>
                    <a:pt x="7661" y="2438"/>
                  </a:lnTo>
                  <a:lnTo>
                    <a:pt x="7206" y="2041"/>
                  </a:lnTo>
                  <a:lnTo>
                    <a:pt x="6344" y="1304"/>
                  </a:lnTo>
                  <a:lnTo>
                    <a:pt x="5524" y="794"/>
                  </a:lnTo>
                  <a:lnTo>
                    <a:pt x="4754" y="397"/>
                  </a:lnTo>
                  <a:lnTo>
                    <a:pt x="4017" y="113"/>
                  </a:lnTo>
                  <a:lnTo>
                    <a:pt x="3321" y="0"/>
                  </a:lnTo>
                  <a:lnTo>
                    <a:pt x="2667" y="0"/>
                  </a:lnTo>
                  <a:lnTo>
                    <a:pt x="2054" y="113"/>
                  </a:lnTo>
                  <a:lnTo>
                    <a:pt x="1483" y="283"/>
                  </a:lnTo>
                  <a:lnTo>
                    <a:pt x="952" y="567"/>
                  </a:lnTo>
                  <a:lnTo>
                    <a:pt x="456" y="907"/>
                  </a:lnTo>
                  <a:lnTo>
                    <a:pt x="0" y="1361"/>
                  </a:lnTo>
                  <a:lnTo>
                    <a:pt x="638" y="1871"/>
                  </a:lnTo>
                  <a:lnTo>
                    <a:pt x="1300" y="2438"/>
                  </a:lnTo>
                  <a:lnTo>
                    <a:pt x="1988" y="3175"/>
                  </a:lnTo>
                  <a:lnTo>
                    <a:pt x="2700" y="3969"/>
                  </a:lnTo>
                  <a:lnTo>
                    <a:pt x="3437" y="4932"/>
                  </a:lnTo>
                  <a:lnTo>
                    <a:pt x="4199" y="5953"/>
                  </a:lnTo>
                  <a:lnTo>
                    <a:pt x="4994" y="7087"/>
                  </a:lnTo>
                  <a:lnTo>
                    <a:pt x="5806" y="8391"/>
                  </a:lnTo>
                  <a:lnTo>
                    <a:pt x="7272" y="10715"/>
                  </a:lnTo>
                  <a:lnTo>
                    <a:pt x="8663" y="12756"/>
                  </a:lnTo>
                  <a:lnTo>
                    <a:pt x="9972" y="14627"/>
                  </a:lnTo>
                  <a:lnTo>
                    <a:pt x="10610" y="15420"/>
                  </a:lnTo>
                  <a:lnTo>
                    <a:pt x="11214" y="16214"/>
                  </a:lnTo>
                  <a:lnTo>
                    <a:pt x="11810" y="16951"/>
                  </a:lnTo>
                  <a:lnTo>
                    <a:pt x="12390" y="17575"/>
                  </a:lnTo>
                  <a:lnTo>
                    <a:pt x="12953" y="18198"/>
                  </a:lnTo>
                  <a:lnTo>
                    <a:pt x="13500" y="18765"/>
                  </a:lnTo>
                  <a:lnTo>
                    <a:pt x="14030" y="19219"/>
                  </a:lnTo>
                  <a:lnTo>
                    <a:pt x="14544" y="19672"/>
                  </a:lnTo>
                  <a:lnTo>
                    <a:pt x="15040" y="20069"/>
                  </a:lnTo>
                  <a:lnTo>
                    <a:pt x="15529" y="20466"/>
                  </a:lnTo>
                  <a:lnTo>
                    <a:pt x="16001" y="20750"/>
                  </a:lnTo>
                  <a:lnTo>
                    <a:pt x="16457" y="20976"/>
                  </a:lnTo>
                  <a:lnTo>
                    <a:pt x="16896" y="21203"/>
                  </a:lnTo>
                  <a:lnTo>
                    <a:pt x="17326" y="21373"/>
                  </a:lnTo>
                  <a:lnTo>
                    <a:pt x="17749" y="21487"/>
                  </a:lnTo>
                  <a:lnTo>
                    <a:pt x="18155" y="21600"/>
                  </a:lnTo>
                  <a:lnTo>
                    <a:pt x="18925" y="21600"/>
                  </a:lnTo>
                  <a:lnTo>
                    <a:pt x="19298" y="21543"/>
                  </a:lnTo>
                  <a:lnTo>
                    <a:pt x="19654" y="21487"/>
                  </a:lnTo>
                  <a:lnTo>
                    <a:pt x="20002" y="21373"/>
                  </a:lnTo>
                  <a:lnTo>
                    <a:pt x="20341" y="21203"/>
                  </a:lnTo>
                  <a:lnTo>
                    <a:pt x="20672" y="20976"/>
                  </a:lnTo>
                  <a:lnTo>
                    <a:pt x="21302" y="20523"/>
                  </a:lnTo>
                  <a:lnTo>
                    <a:pt x="21600" y="20239"/>
                  </a:lnTo>
                  <a:close/>
                </a:path>
              </a:pathLst>
            </a:custGeom>
            <a:solidFill>
              <a:srgbClr val="C6E7FC">
                <a:alpha val="39999"/>
              </a:srgbClr>
            </a:solidFill>
            <a:ln w="12700" cap="flat">
              <a:noFill/>
              <a:miter lim="400000"/>
            </a:ln>
            <a:effectLst/>
          </p:spPr>
          <p:txBody>
            <a:bodyPr wrap="square" lIns="45719" tIns="45719" rIns="45719" bIns="45719" numCol="1" anchor="t">
              <a:noAutofit/>
            </a:bodyPr>
            <a:lstStyle/>
            <a:p>
              <a:pPr/>
            </a:p>
          </p:txBody>
        </p:sp>
        <p:sp>
          <p:nvSpPr>
            <p:cNvPr id="59" name="Line"/>
            <p:cNvSpPr/>
            <p:nvPr/>
          </p:nvSpPr>
          <p:spPr>
            <a:xfrm>
              <a:off x="2617043" y="29017"/>
              <a:ext cx="5467941" cy="774535"/>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2179"/>
                  </a:moveTo>
                  <a:lnTo>
                    <a:pt x="76" y="2054"/>
                  </a:lnTo>
                  <a:lnTo>
                    <a:pt x="302" y="1743"/>
                  </a:lnTo>
                  <a:lnTo>
                    <a:pt x="689" y="1307"/>
                  </a:lnTo>
                  <a:lnTo>
                    <a:pt x="941" y="1058"/>
                  </a:lnTo>
                  <a:lnTo>
                    <a:pt x="1235" y="809"/>
                  </a:lnTo>
                  <a:lnTo>
                    <a:pt x="1562" y="622"/>
                  </a:lnTo>
                  <a:lnTo>
                    <a:pt x="1940" y="436"/>
                  </a:lnTo>
                  <a:lnTo>
                    <a:pt x="2351" y="249"/>
                  </a:lnTo>
                  <a:lnTo>
                    <a:pt x="2813" y="124"/>
                  </a:lnTo>
                  <a:lnTo>
                    <a:pt x="3317" y="62"/>
                  </a:lnTo>
                  <a:lnTo>
                    <a:pt x="3863" y="0"/>
                  </a:lnTo>
                  <a:lnTo>
                    <a:pt x="4451" y="62"/>
                  </a:lnTo>
                  <a:lnTo>
                    <a:pt x="5081" y="187"/>
                  </a:lnTo>
                  <a:lnTo>
                    <a:pt x="5761" y="436"/>
                  </a:lnTo>
                  <a:lnTo>
                    <a:pt x="6483" y="747"/>
                  </a:lnTo>
                  <a:lnTo>
                    <a:pt x="7248" y="1245"/>
                  </a:lnTo>
                  <a:lnTo>
                    <a:pt x="8062" y="1805"/>
                  </a:lnTo>
                  <a:lnTo>
                    <a:pt x="8927" y="2490"/>
                  </a:lnTo>
                  <a:lnTo>
                    <a:pt x="9834" y="3299"/>
                  </a:lnTo>
                  <a:lnTo>
                    <a:pt x="10792" y="4295"/>
                  </a:lnTo>
                  <a:lnTo>
                    <a:pt x="11791" y="5416"/>
                  </a:lnTo>
                  <a:lnTo>
                    <a:pt x="12841" y="6723"/>
                  </a:lnTo>
                  <a:lnTo>
                    <a:pt x="13941" y="8279"/>
                  </a:lnTo>
                  <a:lnTo>
                    <a:pt x="15091" y="9960"/>
                  </a:lnTo>
                  <a:lnTo>
                    <a:pt x="16292" y="11827"/>
                  </a:lnTo>
                  <a:lnTo>
                    <a:pt x="17544" y="13944"/>
                  </a:lnTo>
                  <a:lnTo>
                    <a:pt x="18845" y="16247"/>
                  </a:lnTo>
                  <a:lnTo>
                    <a:pt x="20198" y="18799"/>
                  </a:lnTo>
                  <a:lnTo>
                    <a:pt x="21600" y="21600"/>
                  </a:lnTo>
                </a:path>
              </a:pathLst>
            </a:custGeom>
            <a:noFill/>
            <a:ln w="3175" cap="flat">
              <a:solidFill>
                <a:srgbClr val="FFFFFF"/>
              </a:solidFill>
              <a:prstDash val="solid"/>
              <a:round/>
            </a:ln>
            <a:effectLst/>
          </p:spPr>
          <p:txBody>
            <a:bodyPr wrap="square" lIns="45719" tIns="45719" rIns="45719" bIns="45719" numCol="1" anchor="t">
              <a:noAutofit/>
            </a:bodyPr>
            <a:lstStyle/>
            <a:p>
              <a:pPr/>
            </a:p>
          </p:txBody>
        </p:sp>
        <p:sp>
          <p:nvSpPr>
            <p:cNvPr id="60" name="Line"/>
            <p:cNvSpPr/>
            <p:nvPr/>
          </p:nvSpPr>
          <p:spPr>
            <a:xfrm>
              <a:off x="5397784" y="15624"/>
              <a:ext cx="3307977" cy="65177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21600"/>
                  </a:moveTo>
                  <a:lnTo>
                    <a:pt x="625" y="20712"/>
                  </a:lnTo>
                  <a:lnTo>
                    <a:pt x="2332" y="18419"/>
                  </a:lnTo>
                  <a:lnTo>
                    <a:pt x="3512" y="16866"/>
                  </a:lnTo>
                  <a:lnTo>
                    <a:pt x="4872" y="15164"/>
                  </a:lnTo>
                  <a:lnTo>
                    <a:pt x="6386" y="13315"/>
                  </a:lnTo>
                  <a:lnTo>
                    <a:pt x="8010" y="11318"/>
                  </a:lnTo>
                  <a:lnTo>
                    <a:pt x="9731" y="9395"/>
                  </a:lnTo>
                  <a:lnTo>
                    <a:pt x="11494" y="7471"/>
                  </a:lnTo>
                  <a:lnTo>
                    <a:pt x="13299" y="5696"/>
                  </a:lnTo>
                  <a:lnTo>
                    <a:pt x="15089" y="3995"/>
                  </a:lnTo>
                  <a:lnTo>
                    <a:pt x="15978" y="3255"/>
                  </a:lnTo>
                  <a:lnTo>
                    <a:pt x="16839" y="2515"/>
                  </a:lnTo>
                  <a:lnTo>
                    <a:pt x="17699" y="1923"/>
                  </a:lnTo>
                  <a:lnTo>
                    <a:pt x="18532" y="1332"/>
                  </a:lnTo>
                  <a:lnTo>
                    <a:pt x="19351" y="888"/>
                  </a:lnTo>
                  <a:lnTo>
                    <a:pt x="20129" y="518"/>
                  </a:lnTo>
                  <a:lnTo>
                    <a:pt x="20878" y="222"/>
                  </a:lnTo>
                  <a:lnTo>
                    <a:pt x="21600" y="0"/>
                  </a:lnTo>
                </a:path>
              </a:pathLst>
            </a:custGeom>
            <a:noFill/>
            <a:ln w="3175" cap="flat">
              <a:solidFill>
                <a:srgbClr val="FFFFFF"/>
              </a:solidFill>
              <a:prstDash val="solid"/>
              <a:round/>
            </a:ln>
            <a:effectLst/>
          </p:spPr>
          <p:txBody>
            <a:bodyPr wrap="square" lIns="45719" tIns="45719" rIns="45719" bIns="45719" numCol="1" anchor="t">
              <a:noAutofit/>
            </a:bodyPr>
            <a:lstStyle/>
            <a:p>
              <a:pPr/>
            </a:p>
          </p:txBody>
        </p:sp>
        <p:sp>
          <p:nvSpPr>
            <p:cNvPr id="61" name="Shape"/>
            <p:cNvSpPr/>
            <p:nvPr/>
          </p:nvSpPr>
          <p:spPr>
            <a:xfrm>
              <a:off x="0" y="0"/>
              <a:ext cx="8723313" cy="1330325"/>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1589" y="9278"/>
                  </a:moveTo>
                  <a:lnTo>
                    <a:pt x="21389" y="9821"/>
                  </a:lnTo>
                  <a:lnTo>
                    <a:pt x="21189" y="10329"/>
                  </a:lnTo>
                  <a:lnTo>
                    <a:pt x="20978" y="10800"/>
                  </a:lnTo>
                  <a:lnTo>
                    <a:pt x="20762" y="11235"/>
                  </a:lnTo>
                  <a:lnTo>
                    <a:pt x="20541" y="11670"/>
                  </a:lnTo>
                  <a:lnTo>
                    <a:pt x="20309" y="12068"/>
                  </a:lnTo>
                  <a:lnTo>
                    <a:pt x="20071" y="12395"/>
                  </a:lnTo>
                  <a:lnTo>
                    <a:pt x="19824" y="12721"/>
                  </a:lnTo>
                  <a:lnTo>
                    <a:pt x="19565" y="13011"/>
                  </a:lnTo>
                  <a:lnTo>
                    <a:pt x="19297" y="13228"/>
                  </a:lnTo>
                  <a:lnTo>
                    <a:pt x="19017" y="13446"/>
                  </a:lnTo>
                  <a:lnTo>
                    <a:pt x="18727" y="13591"/>
                  </a:lnTo>
                  <a:lnTo>
                    <a:pt x="18427" y="13736"/>
                  </a:lnTo>
                  <a:lnTo>
                    <a:pt x="18111" y="13808"/>
                  </a:lnTo>
                  <a:lnTo>
                    <a:pt x="17784" y="13808"/>
                  </a:lnTo>
                  <a:lnTo>
                    <a:pt x="17441" y="13772"/>
                  </a:lnTo>
                  <a:lnTo>
                    <a:pt x="17083" y="13699"/>
                  </a:lnTo>
                  <a:lnTo>
                    <a:pt x="16714" y="13591"/>
                  </a:lnTo>
                  <a:lnTo>
                    <a:pt x="16329" y="13409"/>
                  </a:lnTo>
                  <a:lnTo>
                    <a:pt x="15923" y="13156"/>
                  </a:lnTo>
                  <a:lnTo>
                    <a:pt x="15502" y="12866"/>
                  </a:lnTo>
                  <a:lnTo>
                    <a:pt x="15064" y="12503"/>
                  </a:lnTo>
                  <a:lnTo>
                    <a:pt x="14611" y="12105"/>
                  </a:lnTo>
                  <a:lnTo>
                    <a:pt x="14136" y="11634"/>
                  </a:lnTo>
                  <a:lnTo>
                    <a:pt x="13641" y="11090"/>
                  </a:lnTo>
                  <a:lnTo>
                    <a:pt x="13130" y="10474"/>
                  </a:lnTo>
                  <a:lnTo>
                    <a:pt x="12592" y="9785"/>
                  </a:lnTo>
                  <a:lnTo>
                    <a:pt x="12039" y="9060"/>
                  </a:lnTo>
                  <a:lnTo>
                    <a:pt x="11459" y="8227"/>
                  </a:lnTo>
                  <a:lnTo>
                    <a:pt x="10863" y="7357"/>
                  </a:lnTo>
                  <a:lnTo>
                    <a:pt x="10241" y="6415"/>
                  </a:lnTo>
                  <a:lnTo>
                    <a:pt x="9593" y="5364"/>
                  </a:lnTo>
                  <a:lnTo>
                    <a:pt x="8950" y="4349"/>
                  </a:lnTo>
                  <a:lnTo>
                    <a:pt x="8328" y="3479"/>
                  </a:lnTo>
                  <a:lnTo>
                    <a:pt x="7732" y="2682"/>
                  </a:lnTo>
                  <a:lnTo>
                    <a:pt x="7163" y="2030"/>
                  </a:lnTo>
                  <a:lnTo>
                    <a:pt x="6620" y="1486"/>
                  </a:lnTo>
                  <a:lnTo>
                    <a:pt x="6098" y="1015"/>
                  </a:lnTo>
                  <a:lnTo>
                    <a:pt x="5603" y="652"/>
                  </a:lnTo>
                  <a:lnTo>
                    <a:pt x="5134" y="362"/>
                  </a:lnTo>
                  <a:lnTo>
                    <a:pt x="4681" y="181"/>
                  </a:lnTo>
                  <a:lnTo>
                    <a:pt x="4259" y="36"/>
                  </a:lnTo>
                  <a:lnTo>
                    <a:pt x="3853" y="0"/>
                  </a:lnTo>
                  <a:lnTo>
                    <a:pt x="3473" y="0"/>
                  </a:lnTo>
                  <a:lnTo>
                    <a:pt x="3115" y="72"/>
                  </a:lnTo>
                  <a:lnTo>
                    <a:pt x="2778" y="181"/>
                  </a:lnTo>
                  <a:lnTo>
                    <a:pt x="2461" y="362"/>
                  </a:lnTo>
                  <a:lnTo>
                    <a:pt x="2166" y="544"/>
                  </a:lnTo>
                  <a:lnTo>
                    <a:pt x="1887" y="797"/>
                  </a:lnTo>
                  <a:lnTo>
                    <a:pt x="1634" y="1051"/>
                  </a:lnTo>
                  <a:lnTo>
                    <a:pt x="1397" y="1341"/>
                  </a:lnTo>
                  <a:lnTo>
                    <a:pt x="1186" y="1667"/>
                  </a:lnTo>
                  <a:lnTo>
                    <a:pt x="986" y="1957"/>
                  </a:lnTo>
                  <a:lnTo>
                    <a:pt x="812" y="2283"/>
                  </a:lnTo>
                  <a:lnTo>
                    <a:pt x="654" y="2609"/>
                  </a:lnTo>
                  <a:lnTo>
                    <a:pt x="511" y="2899"/>
                  </a:lnTo>
                  <a:lnTo>
                    <a:pt x="390" y="3189"/>
                  </a:lnTo>
                  <a:lnTo>
                    <a:pt x="127" y="3914"/>
                  </a:lnTo>
                  <a:lnTo>
                    <a:pt x="0" y="4349"/>
                  </a:lnTo>
                  <a:lnTo>
                    <a:pt x="0" y="21600"/>
                  </a:lnTo>
                  <a:lnTo>
                    <a:pt x="21589" y="21600"/>
                  </a:lnTo>
                  <a:lnTo>
                    <a:pt x="21600" y="21491"/>
                  </a:lnTo>
                  <a:lnTo>
                    <a:pt x="21600" y="9242"/>
                  </a:lnTo>
                  <a:lnTo>
                    <a:pt x="21589" y="9278"/>
                  </a:lnTo>
                  <a:close/>
                </a:path>
              </a:pathLst>
            </a:custGeom>
            <a:solidFill>
              <a:srgbClr val="FFFFFF"/>
            </a:solidFill>
            <a:ln w="12700" cap="flat">
              <a:noFill/>
              <a:miter lim="400000"/>
            </a:ln>
            <a:effectLst/>
          </p:spPr>
          <p:txBody>
            <a:bodyPr wrap="square" lIns="45719" tIns="45719" rIns="45719" bIns="45719" numCol="1" anchor="t">
              <a:noAutofit/>
            </a:bodyPr>
            <a:lstStyle/>
            <a:p>
              <a:pPr/>
            </a:p>
          </p:txBody>
        </p:sp>
      </p:grpSp>
      <p:sp>
        <p:nvSpPr>
          <p:cNvPr id="63" name="Title Text"/>
          <p:cNvSpPr txBox="1"/>
          <p:nvPr>
            <p:ph type="title"/>
          </p:nvPr>
        </p:nvSpPr>
        <p:spPr>
          <a:xfrm>
            <a:off x="457200" y="338137"/>
            <a:ext cx="8229600" cy="1252538"/>
          </a:xfrm>
          <a:prstGeom prst="rect">
            <a:avLst/>
          </a:prstGeom>
        </p:spPr>
        <p:txBody>
          <a:bodyPr>
            <a:normAutofit fontScale="100000" lnSpcReduction="0"/>
          </a:bodyPr>
          <a:lstStyle/>
          <a:p>
            <a:pPr/>
            <a:r>
              <a:t>Title Text</a:t>
            </a:r>
          </a:p>
        </p:txBody>
      </p:sp>
      <p:sp>
        <p:nvSpPr>
          <p:cNvPr id="64" name="Body Level One…"/>
          <p:cNvSpPr txBox="1"/>
          <p:nvPr>
            <p:ph type="body" idx="1"/>
          </p:nvPr>
        </p:nvSpPr>
        <p:spPr>
          <a:xfrm>
            <a:off x="871537" y="2674937"/>
            <a:ext cx="7408863" cy="3451226"/>
          </a:xfrm>
          <a:prstGeom prst="rect">
            <a:avLst/>
          </a:prstGeom>
        </p:spPr>
        <p:txBody>
          <a:bodyPr>
            <a:normAutofit fontScale="100000" lnSpcReduction="0"/>
          </a:bodyPr>
          <a:lstStyle/>
          <a:p>
            <a:pPr/>
            <a:r>
              <a:t>Body Level One</a:t>
            </a:r>
          </a:p>
          <a:p>
            <a:pPr lvl="1"/>
            <a:r>
              <a:t>Body Level Two</a:t>
            </a:r>
          </a:p>
          <a:p>
            <a:pPr lvl="2"/>
            <a:r>
              <a:t>Body Level Three</a:t>
            </a:r>
          </a:p>
          <a:p>
            <a:pPr lvl="3"/>
            <a:r>
              <a:t>Body Level Four</a:t>
            </a:r>
          </a:p>
          <a:p>
            <a:pPr lvl="4"/>
            <a:r>
              <a:t>Body Level Five</a:t>
            </a:r>
          </a:p>
        </p:txBody>
      </p:sp>
      <p:sp>
        <p:nvSpPr>
          <p:cNvPr id="6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Default">
    <p:spTree>
      <p:nvGrpSpPr>
        <p:cNvPr id="1" name=""/>
        <p:cNvGrpSpPr/>
        <p:nvPr/>
      </p:nvGrpSpPr>
      <p:grpSpPr>
        <a:xfrm>
          <a:off x="0" y="0"/>
          <a:ext cx="0" cy="0"/>
          <a:chOff x="0" y="0"/>
          <a:chExt cx="0" cy="0"/>
        </a:xfrm>
      </p:grpSpPr>
      <p:sp>
        <p:nvSpPr>
          <p:cNvPr id="72" name="Rounded Rectangle"/>
          <p:cNvSpPr/>
          <p:nvPr/>
        </p:nvSpPr>
        <p:spPr>
          <a:xfrm>
            <a:off x="228600" y="228600"/>
            <a:ext cx="8696325" cy="1427163"/>
          </a:xfrm>
          <a:prstGeom prst="roundRect">
            <a:avLst>
              <a:gd name="adj" fmla="val 7134"/>
            </a:avLst>
          </a:prstGeom>
          <a:gradFill>
            <a:gsLst>
              <a:gs pos="0">
                <a:srgbClr val="83D3FE"/>
              </a:gs>
              <a:gs pos="10000">
                <a:srgbClr val="83D3FE"/>
              </a:gs>
              <a:gs pos="100000">
                <a:srgbClr val="0293E0"/>
              </a:gs>
            </a:gsLst>
            <a:lin ang="16200000"/>
          </a:gradFill>
          <a:ln w="12700">
            <a:miter lim="400000"/>
          </a:ln>
        </p:spPr>
        <p:txBody>
          <a:bodyPr lIns="45719" rIns="45719" anchor="ctr"/>
          <a:lstStyle/>
          <a:p>
            <a:pPr algn="ctr">
              <a:defRPr>
                <a:solidFill>
                  <a:srgbClr val="FFFFFF"/>
                </a:solidFill>
              </a:defRPr>
            </a:pPr>
          </a:p>
        </p:txBody>
      </p:sp>
      <p:grpSp>
        <p:nvGrpSpPr>
          <p:cNvPr id="78" name="Group"/>
          <p:cNvGrpSpPr/>
          <p:nvPr/>
        </p:nvGrpSpPr>
        <p:grpSpPr>
          <a:xfrm>
            <a:off x="211137" y="714375"/>
            <a:ext cx="8723313" cy="1331913"/>
            <a:chOff x="0" y="0"/>
            <a:chExt cx="8723312" cy="1331912"/>
          </a:xfrm>
        </p:grpSpPr>
        <p:sp>
          <p:nvSpPr>
            <p:cNvPr id="73" name="Shape"/>
            <p:cNvSpPr/>
            <p:nvPr/>
          </p:nvSpPr>
          <p:spPr>
            <a:xfrm>
              <a:off x="5843214" y="145258"/>
              <a:ext cx="2880099" cy="715122"/>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1552" y="0"/>
                  </a:moveTo>
                  <a:lnTo>
                    <a:pt x="20642" y="608"/>
                  </a:lnTo>
                  <a:lnTo>
                    <a:pt x="19716" y="1283"/>
                  </a:lnTo>
                  <a:lnTo>
                    <a:pt x="18774" y="2025"/>
                  </a:lnTo>
                  <a:lnTo>
                    <a:pt x="17800" y="2768"/>
                  </a:lnTo>
                  <a:lnTo>
                    <a:pt x="16811" y="3645"/>
                  </a:lnTo>
                  <a:lnTo>
                    <a:pt x="15789" y="4523"/>
                  </a:lnTo>
                  <a:lnTo>
                    <a:pt x="14751" y="5535"/>
                  </a:lnTo>
                  <a:lnTo>
                    <a:pt x="13682" y="6547"/>
                  </a:lnTo>
                  <a:lnTo>
                    <a:pt x="11750" y="8505"/>
                  </a:lnTo>
                  <a:lnTo>
                    <a:pt x="9866" y="10260"/>
                  </a:lnTo>
                  <a:lnTo>
                    <a:pt x="8062" y="11880"/>
                  </a:lnTo>
                  <a:lnTo>
                    <a:pt x="6322" y="13432"/>
                  </a:lnTo>
                  <a:lnTo>
                    <a:pt x="4662" y="14782"/>
                  </a:lnTo>
                  <a:lnTo>
                    <a:pt x="3049" y="15997"/>
                  </a:lnTo>
                  <a:lnTo>
                    <a:pt x="1501" y="17145"/>
                  </a:lnTo>
                  <a:lnTo>
                    <a:pt x="0" y="18157"/>
                  </a:lnTo>
                  <a:lnTo>
                    <a:pt x="1038" y="18765"/>
                  </a:lnTo>
                  <a:lnTo>
                    <a:pt x="2027" y="19305"/>
                  </a:lnTo>
                  <a:lnTo>
                    <a:pt x="2985" y="19777"/>
                  </a:lnTo>
                  <a:lnTo>
                    <a:pt x="3927" y="20182"/>
                  </a:lnTo>
                  <a:lnTo>
                    <a:pt x="4837" y="20587"/>
                  </a:lnTo>
                  <a:lnTo>
                    <a:pt x="5715" y="20857"/>
                  </a:lnTo>
                  <a:lnTo>
                    <a:pt x="6561" y="21127"/>
                  </a:lnTo>
                  <a:lnTo>
                    <a:pt x="7392" y="21330"/>
                  </a:lnTo>
                  <a:lnTo>
                    <a:pt x="8206" y="21465"/>
                  </a:lnTo>
                  <a:lnTo>
                    <a:pt x="8988" y="21532"/>
                  </a:lnTo>
                  <a:lnTo>
                    <a:pt x="9738" y="21600"/>
                  </a:lnTo>
                  <a:lnTo>
                    <a:pt x="10473" y="21600"/>
                  </a:lnTo>
                  <a:lnTo>
                    <a:pt x="11191" y="21532"/>
                  </a:lnTo>
                  <a:lnTo>
                    <a:pt x="11894" y="21465"/>
                  </a:lnTo>
                  <a:lnTo>
                    <a:pt x="12564" y="21330"/>
                  </a:lnTo>
                  <a:lnTo>
                    <a:pt x="13219" y="21127"/>
                  </a:lnTo>
                  <a:lnTo>
                    <a:pt x="13841" y="20925"/>
                  </a:lnTo>
                  <a:lnTo>
                    <a:pt x="14464" y="20655"/>
                  </a:lnTo>
                  <a:lnTo>
                    <a:pt x="15645" y="19980"/>
                  </a:lnTo>
                  <a:lnTo>
                    <a:pt x="16763" y="19170"/>
                  </a:lnTo>
                  <a:lnTo>
                    <a:pt x="17816" y="18225"/>
                  </a:lnTo>
                  <a:lnTo>
                    <a:pt x="18327" y="17685"/>
                  </a:lnTo>
                  <a:lnTo>
                    <a:pt x="18822" y="17145"/>
                  </a:lnTo>
                  <a:lnTo>
                    <a:pt x="19780" y="15930"/>
                  </a:lnTo>
                  <a:lnTo>
                    <a:pt x="20690" y="14580"/>
                  </a:lnTo>
                  <a:lnTo>
                    <a:pt x="21568" y="13163"/>
                  </a:lnTo>
                  <a:lnTo>
                    <a:pt x="21600" y="13095"/>
                  </a:lnTo>
                  <a:lnTo>
                    <a:pt x="21600" y="0"/>
                  </a:lnTo>
                  <a:lnTo>
                    <a:pt x="21552" y="0"/>
                  </a:lnTo>
                  <a:close/>
                </a:path>
              </a:pathLst>
            </a:custGeom>
            <a:solidFill>
              <a:srgbClr val="C6E7FC">
                <a:alpha val="29019"/>
              </a:srgbClr>
            </a:solidFill>
            <a:ln w="12700" cap="flat">
              <a:noFill/>
              <a:miter lim="400000"/>
            </a:ln>
            <a:effectLst/>
          </p:spPr>
          <p:txBody>
            <a:bodyPr wrap="square" lIns="45719" tIns="45719" rIns="45719" bIns="45719" numCol="1" anchor="t">
              <a:noAutofit/>
            </a:bodyPr>
            <a:lstStyle/>
            <a:p>
              <a:pPr/>
            </a:p>
          </p:txBody>
        </p:sp>
        <p:sp>
          <p:nvSpPr>
            <p:cNvPr id="74" name="Shape"/>
            <p:cNvSpPr/>
            <p:nvPr/>
          </p:nvSpPr>
          <p:spPr>
            <a:xfrm>
              <a:off x="2410724" y="16760"/>
              <a:ext cx="5551588" cy="85144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1600" y="20239"/>
                  </a:moveTo>
                  <a:lnTo>
                    <a:pt x="21128" y="19843"/>
                  </a:lnTo>
                  <a:lnTo>
                    <a:pt x="20639" y="19446"/>
                  </a:lnTo>
                  <a:lnTo>
                    <a:pt x="19621" y="18482"/>
                  </a:lnTo>
                  <a:lnTo>
                    <a:pt x="18544" y="17291"/>
                  </a:lnTo>
                  <a:lnTo>
                    <a:pt x="17409" y="15987"/>
                  </a:lnTo>
                  <a:lnTo>
                    <a:pt x="16208" y="14400"/>
                  </a:lnTo>
                  <a:lnTo>
                    <a:pt x="14941" y="12643"/>
                  </a:lnTo>
                  <a:lnTo>
                    <a:pt x="13608" y="10602"/>
                  </a:lnTo>
                  <a:lnTo>
                    <a:pt x="12200" y="8391"/>
                  </a:lnTo>
                  <a:lnTo>
                    <a:pt x="11645" y="7540"/>
                  </a:lnTo>
                  <a:lnTo>
                    <a:pt x="11106" y="6690"/>
                  </a:lnTo>
                  <a:lnTo>
                    <a:pt x="10063" y="5216"/>
                  </a:lnTo>
                  <a:lnTo>
                    <a:pt x="9558" y="4592"/>
                  </a:lnTo>
                  <a:lnTo>
                    <a:pt x="9069" y="3969"/>
                  </a:lnTo>
                  <a:lnTo>
                    <a:pt x="8589" y="3402"/>
                  </a:lnTo>
                  <a:lnTo>
                    <a:pt x="8117" y="2891"/>
                  </a:lnTo>
                  <a:lnTo>
                    <a:pt x="7661" y="2438"/>
                  </a:lnTo>
                  <a:lnTo>
                    <a:pt x="7206" y="2041"/>
                  </a:lnTo>
                  <a:lnTo>
                    <a:pt x="6344" y="1304"/>
                  </a:lnTo>
                  <a:lnTo>
                    <a:pt x="5524" y="794"/>
                  </a:lnTo>
                  <a:lnTo>
                    <a:pt x="4754" y="397"/>
                  </a:lnTo>
                  <a:lnTo>
                    <a:pt x="4017" y="113"/>
                  </a:lnTo>
                  <a:lnTo>
                    <a:pt x="3321" y="0"/>
                  </a:lnTo>
                  <a:lnTo>
                    <a:pt x="2667" y="0"/>
                  </a:lnTo>
                  <a:lnTo>
                    <a:pt x="2054" y="113"/>
                  </a:lnTo>
                  <a:lnTo>
                    <a:pt x="1483" y="283"/>
                  </a:lnTo>
                  <a:lnTo>
                    <a:pt x="952" y="567"/>
                  </a:lnTo>
                  <a:lnTo>
                    <a:pt x="456" y="907"/>
                  </a:lnTo>
                  <a:lnTo>
                    <a:pt x="0" y="1361"/>
                  </a:lnTo>
                  <a:lnTo>
                    <a:pt x="638" y="1871"/>
                  </a:lnTo>
                  <a:lnTo>
                    <a:pt x="1300" y="2438"/>
                  </a:lnTo>
                  <a:lnTo>
                    <a:pt x="1988" y="3175"/>
                  </a:lnTo>
                  <a:lnTo>
                    <a:pt x="2700" y="3969"/>
                  </a:lnTo>
                  <a:lnTo>
                    <a:pt x="3437" y="4932"/>
                  </a:lnTo>
                  <a:lnTo>
                    <a:pt x="4199" y="5953"/>
                  </a:lnTo>
                  <a:lnTo>
                    <a:pt x="4994" y="7087"/>
                  </a:lnTo>
                  <a:lnTo>
                    <a:pt x="5806" y="8391"/>
                  </a:lnTo>
                  <a:lnTo>
                    <a:pt x="7272" y="10715"/>
                  </a:lnTo>
                  <a:lnTo>
                    <a:pt x="8663" y="12756"/>
                  </a:lnTo>
                  <a:lnTo>
                    <a:pt x="9972" y="14627"/>
                  </a:lnTo>
                  <a:lnTo>
                    <a:pt x="10610" y="15420"/>
                  </a:lnTo>
                  <a:lnTo>
                    <a:pt x="11214" y="16214"/>
                  </a:lnTo>
                  <a:lnTo>
                    <a:pt x="11810" y="16951"/>
                  </a:lnTo>
                  <a:lnTo>
                    <a:pt x="12390" y="17575"/>
                  </a:lnTo>
                  <a:lnTo>
                    <a:pt x="12953" y="18198"/>
                  </a:lnTo>
                  <a:lnTo>
                    <a:pt x="13500" y="18765"/>
                  </a:lnTo>
                  <a:lnTo>
                    <a:pt x="14030" y="19219"/>
                  </a:lnTo>
                  <a:lnTo>
                    <a:pt x="14544" y="19672"/>
                  </a:lnTo>
                  <a:lnTo>
                    <a:pt x="15040" y="20069"/>
                  </a:lnTo>
                  <a:lnTo>
                    <a:pt x="15529" y="20466"/>
                  </a:lnTo>
                  <a:lnTo>
                    <a:pt x="16001" y="20750"/>
                  </a:lnTo>
                  <a:lnTo>
                    <a:pt x="16457" y="20976"/>
                  </a:lnTo>
                  <a:lnTo>
                    <a:pt x="16896" y="21203"/>
                  </a:lnTo>
                  <a:lnTo>
                    <a:pt x="17326" y="21373"/>
                  </a:lnTo>
                  <a:lnTo>
                    <a:pt x="17749" y="21487"/>
                  </a:lnTo>
                  <a:lnTo>
                    <a:pt x="18155" y="21600"/>
                  </a:lnTo>
                  <a:lnTo>
                    <a:pt x="18925" y="21600"/>
                  </a:lnTo>
                  <a:lnTo>
                    <a:pt x="19298" y="21543"/>
                  </a:lnTo>
                  <a:lnTo>
                    <a:pt x="19654" y="21487"/>
                  </a:lnTo>
                  <a:lnTo>
                    <a:pt x="20002" y="21373"/>
                  </a:lnTo>
                  <a:lnTo>
                    <a:pt x="20341" y="21203"/>
                  </a:lnTo>
                  <a:lnTo>
                    <a:pt x="20672" y="20976"/>
                  </a:lnTo>
                  <a:lnTo>
                    <a:pt x="21302" y="20523"/>
                  </a:lnTo>
                  <a:lnTo>
                    <a:pt x="21600" y="20239"/>
                  </a:lnTo>
                  <a:close/>
                </a:path>
              </a:pathLst>
            </a:custGeom>
            <a:solidFill>
              <a:srgbClr val="C6E7FC">
                <a:alpha val="39999"/>
              </a:srgbClr>
            </a:solidFill>
            <a:ln w="12700" cap="flat">
              <a:noFill/>
              <a:miter lim="400000"/>
            </a:ln>
            <a:effectLst/>
          </p:spPr>
          <p:txBody>
            <a:bodyPr wrap="square" lIns="45719" tIns="45719" rIns="45719" bIns="45719" numCol="1" anchor="t">
              <a:noAutofit/>
            </a:bodyPr>
            <a:lstStyle/>
            <a:p>
              <a:pPr/>
            </a:p>
          </p:txBody>
        </p:sp>
        <p:sp>
          <p:nvSpPr>
            <p:cNvPr id="75" name="Line"/>
            <p:cNvSpPr/>
            <p:nvPr/>
          </p:nvSpPr>
          <p:spPr>
            <a:xfrm>
              <a:off x="2620399" y="29051"/>
              <a:ext cx="5474955" cy="77546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2179"/>
                  </a:moveTo>
                  <a:lnTo>
                    <a:pt x="76" y="2054"/>
                  </a:lnTo>
                  <a:lnTo>
                    <a:pt x="302" y="1743"/>
                  </a:lnTo>
                  <a:lnTo>
                    <a:pt x="689" y="1307"/>
                  </a:lnTo>
                  <a:lnTo>
                    <a:pt x="941" y="1058"/>
                  </a:lnTo>
                  <a:lnTo>
                    <a:pt x="1235" y="809"/>
                  </a:lnTo>
                  <a:lnTo>
                    <a:pt x="1562" y="622"/>
                  </a:lnTo>
                  <a:lnTo>
                    <a:pt x="1940" y="436"/>
                  </a:lnTo>
                  <a:lnTo>
                    <a:pt x="2351" y="249"/>
                  </a:lnTo>
                  <a:lnTo>
                    <a:pt x="2813" y="124"/>
                  </a:lnTo>
                  <a:lnTo>
                    <a:pt x="3317" y="62"/>
                  </a:lnTo>
                  <a:lnTo>
                    <a:pt x="3863" y="0"/>
                  </a:lnTo>
                  <a:lnTo>
                    <a:pt x="4451" y="62"/>
                  </a:lnTo>
                  <a:lnTo>
                    <a:pt x="5081" y="187"/>
                  </a:lnTo>
                  <a:lnTo>
                    <a:pt x="5761" y="436"/>
                  </a:lnTo>
                  <a:lnTo>
                    <a:pt x="6483" y="747"/>
                  </a:lnTo>
                  <a:lnTo>
                    <a:pt x="7248" y="1245"/>
                  </a:lnTo>
                  <a:lnTo>
                    <a:pt x="8062" y="1805"/>
                  </a:lnTo>
                  <a:lnTo>
                    <a:pt x="8927" y="2490"/>
                  </a:lnTo>
                  <a:lnTo>
                    <a:pt x="9834" y="3299"/>
                  </a:lnTo>
                  <a:lnTo>
                    <a:pt x="10792" y="4295"/>
                  </a:lnTo>
                  <a:lnTo>
                    <a:pt x="11791" y="5416"/>
                  </a:lnTo>
                  <a:lnTo>
                    <a:pt x="12841" y="6723"/>
                  </a:lnTo>
                  <a:lnTo>
                    <a:pt x="13941" y="8279"/>
                  </a:lnTo>
                  <a:lnTo>
                    <a:pt x="15091" y="9960"/>
                  </a:lnTo>
                  <a:lnTo>
                    <a:pt x="16292" y="11827"/>
                  </a:lnTo>
                  <a:lnTo>
                    <a:pt x="17544" y="13944"/>
                  </a:lnTo>
                  <a:lnTo>
                    <a:pt x="18845" y="16247"/>
                  </a:lnTo>
                  <a:lnTo>
                    <a:pt x="20198" y="18799"/>
                  </a:lnTo>
                  <a:lnTo>
                    <a:pt x="21600" y="21600"/>
                  </a:lnTo>
                </a:path>
              </a:pathLst>
            </a:custGeom>
            <a:noFill/>
            <a:ln w="3175" cap="flat">
              <a:solidFill>
                <a:srgbClr val="FFFFFF"/>
              </a:solidFill>
              <a:prstDash val="solid"/>
              <a:round/>
            </a:ln>
            <a:effectLst/>
          </p:spPr>
          <p:txBody>
            <a:bodyPr wrap="square" lIns="45719" tIns="45719" rIns="45719" bIns="45719" numCol="1" anchor="t">
              <a:noAutofit/>
            </a:bodyPr>
            <a:lstStyle/>
            <a:p>
              <a:pPr/>
            </a:p>
          </p:txBody>
        </p:sp>
        <p:sp>
          <p:nvSpPr>
            <p:cNvPr id="76" name="Line"/>
            <p:cNvSpPr/>
            <p:nvPr/>
          </p:nvSpPr>
          <p:spPr>
            <a:xfrm>
              <a:off x="5404707" y="15643"/>
              <a:ext cx="3312220" cy="652548"/>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21600"/>
                  </a:moveTo>
                  <a:lnTo>
                    <a:pt x="625" y="20712"/>
                  </a:lnTo>
                  <a:lnTo>
                    <a:pt x="2332" y="18419"/>
                  </a:lnTo>
                  <a:lnTo>
                    <a:pt x="3512" y="16866"/>
                  </a:lnTo>
                  <a:lnTo>
                    <a:pt x="4872" y="15164"/>
                  </a:lnTo>
                  <a:lnTo>
                    <a:pt x="6386" y="13315"/>
                  </a:lnTo>
                  <a:lnTo>
                    <a:pt x="8010" y="11318"/>
                  </a:lnTo>
                  <a:lnTo>
                    <a:pt x="9731" y="9395"/>
                  </a:lnTo>
                  <a:lnTo>
                    <a:pt x="11494" y="7471"/>
                  </a:lnTo>
                  <a:lnTo>
                    <a:pt x="13299" y="5696"/>
                  </a:lnTo>
                  <a:lnTo>
                    <a:pt x="15089" y="3995"/>
                  </a:lnTo>
                  <a:lnTo>
                    <a:pt x="15978" y="3255"/>
                  </a:lnTo>
                  <a:lnTo>
                    <a:pt x="16839" y="2515"/>
                  </a:lnTo>
                  <a:lnTo>
                    <a:pt x="17699" y="1923"/>
                  </a:lnTo>
                  <a:lnTo>
                    <a:pt x="18532" y="1332"/>
                  </a:lnTo>
                  <a:lnTo>
                    <a:pt x="19351" y="888"/>
                  </a:lnTo>
                  <a:lnTo>
                    <a:pt x="20129" y="518"/>
                  </a:lnTo>
                  <a:lnTo>
                    <a:pt x="20878" y="222"/>
                  </a:lnTo>
                  <a:lnTo>
                    <a:pt x="21600" y="0"/>
                  </a:lnTo>
                </a:path>
              </a:pathLst>
            </a:custGeom>
            <a:noFill/>
            <a:ln w="3175" cap="flat">
              <a:solidFill>
                <a:srgbClr val="FFFFFF"/>
              </a:solidFill>
              <a:prstDash val="solid"/>
              <a:round/>
            </a:ln>
            <a:effectLst/>
          </p:spPr>
          <p:txBody>
            <a:bodyPr wrap="square" lIns="45719" tIns="45719" rIns="45719" bIns="45719" numCol="1" anchor="t">
              <a:noAutofit/>
            </a:bodyPr>
            <a:lstStyle/>
            <a:p>
              <a:pPr/>
            </a:p>
          </p:txBody>
        </p:sp>
        <p:sp>
          <p:nvSpPr>
            <p:cNvPr id="77" name="Shape"/>
            <p:cNvSpPr/>
            <p:nvPr/>
          </p:nvSpPr>
          <p:spPr>
            <a:xfrm>
              <a:off x="0" y="0"/>
              <a:ext cx="8723313" cy="1331913"/>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1589" y="9278"/>
                  </a:moveTo>
                  <a:lnTo>
                    <a:pt x="21389" y="9821"/>
                  </a:lnTo>
                  <a:lnTo>
                    <a:pt x="21189" y="10329"/>
                  </a:lnTo>
                  <a:lnTo>
                    <a:pt x="20978" y="10800"/>
                  </a:lnTo>
                  <a:lnTo>
                    <a:pt x="20762" y="11235"/>
                  </a:lnTo>
                  <a:lnTo>
                    <a:pt x="20541" y="11670"/>
                  </a:lnTo>
                  <a:lnTo>
                    <a:pt x="20309" y="12068"/>
                  </a:lnTo>
                  <a:lnTo>
                    <a:pt x="20071" y="12395"/>
                  </a:lnTo>
                  <a:lnTo>
                    <a:pt x="19824" y="12721"/>
                  </a:lnTo>
                  <a:lnTo>
                    <a:pt x="19565" y="13011"/>
                  </a:lnTo>
                  <a:lnTo>
                    <a:pt x="19297" y="13228"/>
                  </a:lnTo>
                  <a:lnTo>
                    <a:pt x="19017" y="13446"/>
                  </a:lnTo>
                  <a:lnTo>
                    <a:pt x="18727" y="13591"/>
                  </a:lnTo>
                  <a:lnTo>
                    <a:pt x="18427" y="13736"/>
                  </a:lnTo>
                  <a:lnTo>
                    <a:pt x="18111" y="13808"/>
                  </a:lnTo>
                  <a:lnTo>
                    <a:pt x="17784" y="13808"/>
                  </a:lnTo>
                  <a:lnTo>
                    <a:pt x="17441" y="13772"/>
                  </a:lnTo>
                  <a:lnTo>
                    <a:pt x="17083" y="13699"/>
                  </a:lnTo>
                  <a:lnTo>
                    <a:pt x="16714" y="13591"/>
                  </a:lnTo>
                  <a:lnTo>
                    <a:pt x="16329" y="13409"/>
                  </a:lnTo>
                  <a:lnTo>
                    <a:pt x="15923" y="13156"/>
                  </a:lnTo>
                  <a:lnTo>
                    <a:pt x="15502" y="12866"/>
                  </a:lnTo>
                  <a:lnTo>
                    <a:pt x="15064" y="12503"/>
                  </a:lnTo>
                  <a:lnTo>
                    <a:pt x="14611" y="12105"/>
                  </a:lnTo>
                  <a:lnTo>
                    <a:pt x="14136" y="11634"/>
                  </a:lnTo>
                  <a:lnTo>
                    <a:pt x="13641" y="11090"/>
                  </a:lnTo>
                  <a:lnTo>
                    <a:pt x="13130" y="10474"/>
                  </a:lnTo>
                  <a:lnTo>
                    <a:pt x="12592" y="9785"/>
                  </a:lnTo>
                  <a:lnTo>
                    <a:pt x="12039" y="9060"/>
                  </a:lnTo>
                  <a:lnTo>
                    <a:pt x="11459" y="8227"/>
                  </a:lnTo>
                  <a:lnTo>
                    <a:pt x="10863" y="7357"/>
                  </a:lnTo>
                  <a:lnTo>
                    <a:pt x="10241" y="6415"/>
                  </a:lnTo>
                  <a:lnTo>
                    <a:pt x="9593" y="5364"/>
                  </a:lnTo>
                  <a:lnTo>
                    <a:pt x="8950" y="4349"/>
                  </a:lnTo>
                  <a:lnTo>
                    <a:pt x="8328" y="3479"/>
                  </a:lnTo>
                  <a:lnTo>
                    <a:pt x="7732" y="2682"/>
                  </a:lnTo>
                  <a:lnTo>
                    <a:pt x="7163" y="2030"/>
                  </a:lnTo>
                  <a:lnTo>
                    <a:pt x="6620" y="1486"/>
                  </a:lnTo>
                  <a:lnTo>
                    <a:pt x="6098" y="1015"/>
                  </a:lnTo>
                  <a:lnTo>
                    <a:pt x="5603" y="652"/>
                  </a:lnTo>
                  <a:lnTo>
                    <a:pt x="5134" y="362"/>
                  </a:lnTo>
                  <a:lnTo>
                    <a:pt x="4681" y="181"/>
                  </a:lnTo>
                  <a:lnTo>
                    <a:pt x="4259" y="36"/>
                  </a:lnTo>
                  <a:lnTo>
                    <a:pt x="3853" y="0"/>
                  </a:lnTo>
                  <a:lnTo>
                    <a:pt x="3473" y="0"/>
                  </a:lnTo>
                  <a:lnTo>
                    <a:pt x="3115" y="72"/>
                  </a:lnTo>
                  <a:lnTo>
                    <a:pt x="2778" y="181"/>
                  </a:lnTo>
                  <a:lnTo>
                    <a:pt x="2461" y="362"/>
                  </a:lnTo>
                  <a:lnTo>
                    <a:pt x="2166" y="544"/>
                  </a:lnTo>
                  <a:lnTo>
                    <a:pt x="1887" y="797"/>
                  </a:lnTo>
                  <a:lnTo>
                    <a:pt x="1634" y="1051"/>
                  </a:lnTo>
                  <a:lnTo>
                    <a:pt x="1397" y="1341"/>
                  </a:lnTo>
                  <a:lnTo>
                    <a:pt x="1186" y="1667"/>
                  </a:lnTo>
                  <a:lnTo>
                    <a:pt x="986" y="1957"/>
                  </a:lnTo>
                  <a:lnTo>
                    <a:pt x="812" y="2283"/>
                  </a:lnTo>
                  <a:lnTo>
                    <a:pt x="654" y="2609"/>
                  </a:lnTo>
                  <a:lnTo>
                    <a:pt x="511" y="2899"/>
                  </a:lnTo>
                  <a:lnTo>
                    <a:pt x="390" y="3189"/>
                  </a:lnTo>
                  <a:lnTo>
                    <a:pt x="127" y="3914"/>
                  </a:lnTo>
                  <a:lnTo>
                    <a:pt x="0" y="4349"/>
                  </a:lnTo>
                  <a:lnTo>
                    <a:pt x="0" y="21600"/>
                  </a:lnTo>
                  <a:lnTo>
                    <a:pt x="21589" y="21600"/>
                  </a:lnTo>
                  <a:lnTo>
                    <a:pt x="21600" y="21491"/>
                  </a:lnTo>
                  <a:lnTo>
                    <a:pt x="21600" y="9242"/>
                  </a:lnTo>
                  <a:lnTo>
                    <a:pt x="21589" y="9278"/>
                  </a:lnTo>
                  <a:close/>
                </a:path>
              </a:pathLst>
            </a:custGeom>
            <a:solidFill>
              <a:srgbClr val="FFFFFF"/>
            </a:solidFill>
            <a:ln w="12700" cap="flat">
              <a:noFill/>
              <a:miter lim="400000"/>
            </a:ln>
            <a:effectLst/>
          </p:spPr>
          <p:txBody>
            <a:bodyPr wrap="square" lIns="45719" tIns="45719" rIns="45719" bIns="45719" numCol="1" anchor="t">
              <a:noAutofit/>
            </a:bodyPr>
            <a:lstStyle/>
            <a:p>
              <a:pPr/>
            </a:p>
          </p:txBody>
        </p:sp>
      </p:grpSp>
      <p:sp>
        <p:nvSpPr>
          <p:cNvPr id="79" name="Title Text"/>
          <p:cNvSpPr txBox="1"/>
          <p:nvPr>
            <p:ph type="title"/>
          </p:nvPr>
        </p:nvSpPr>
        <p:spPr>
          <a:xfrm>
            <a:off x="457200" y="338137"/>
            <a:ext cx="8229600" cy="1252538"/>
          </a:xfrm>
          <a:prstGeom prst="rect">
            <a:avLst/>
          </a:prstGeom>
        </p:spPr>
        <p:txBody>
          <a:bodyPr>
            <a:normAutofit fontScale="100000" lnSpcReduction="0"/>
          </a:bodyPr>
          <a:lstStyle/>
          <a:p>
            <a:pPr/>
            <a:r>
              <a:t>Title Text</a:t>
            </a:r>
          </a:p>
        </p:txBody>
      </p:sp>
      <p:sp>
        <p:nvSpPr>
          <p:cNvPr id="80" name="Body Level One…"/>
          <p:cNvSpPr txBox="1"/>
          <p:nvPr>
            <p:ph type="body" idx="1"/>
          </p:nvPr>
        </p:nvSpPr>
        <p:spPr>
          <a:xfrm>
            <a:off x="871537" y="2674937"/>
            <a:ext cx="7408863" cy="3451226"/>
          </a:xfrm>
          <a:prstGeom prst="rect">
            <a:avLst/>
          </a:prstGeom>
        </p:spPr>
        <p:txBody>
          <a:bodyPr>
            <a:normAutofit fontScale="100000" lnSpcReduction="0"/>
          </a:bodyPr>
          <a:lstStyle/>
          <a:p>
            <a:pPr/>
            <a:r>
              <a:t>Body Level One</a:t>
            </a:r>
          </a:p>
          <a:p>
            <a:pPr lvl="1"/>
            <a:r>
              <a:t>Body Level Two</a:t>
            </a:r>
          </a:p>
          <a:p>
            <a:pPr lvl="2"/>
            <a:r>
              <a:t>Body Level Three</a:t>
            </a:r>
          </a:p>
          <a:p>
            <a:pPr lvl="3"/>
            <a:r>
              <a:t>Body Level Four</a:t>
            </a:r>
          </a:p>
          <a:p>
            <a:pPr lvl="4"/>
            <a:r>
              <a:t>Body Level Five</a:t>
            </a:r>
          </a:p>
        </p:txBody>
      </p:sp>
      <p:sp>
        <p:nvSpPr>
          <p:cNvPr id="81"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Default">
    <p:spTree>
      <p:nvGrpSpPr>
        <p:cNvPr id="1" name=""/>
        <p:cNvGrpSpPr/>
        <p:nvPr/>
      </p:nvGrpSpPr>
      <p:grpSpPr>
        <a:xfrm>
          <a:off x="0" y="0"/>
          <a:ext cx="0" cy="0"/>
          <a:chOff x="0" y="0"/>
          <a:chExt cx="0" cy="0"/>
        </a:xfrm>
      </p:grpSpPr>
      <p:sp>
        <p:nvSpPr>
          <p:cNvPr id="88" name="Rounded Rectangle"/>
          <p:cNvSpPr/>
          <p:nvPr/>
        </p:nvSpPr>
        <p:spPr>
          <a:xfrm>
            <a:off x="228600" y="228600"/>
            <a:ext cx="8696325" cy="6035675"/>
          </a:xfrm>
          <a:prstGeom prst="roundRect">
            <a:avLst>
              <a:gd name="adj" fmla="val 1273"/>
            </a:avLst>
          </a:prstGeom>
          <a:gradFill>
            <a:gsLst>
              <a:gs pos="0">
                <a:srgbClr val="83D3FE"/>
              </a:gs>
              <a:gs pos="100000">
                <a:srgbClr val="0293E0"/>
              </a:gs>
            </a:gsLst>
            <a:lin ang="16200000"/>
          </a:gradFill>
          <a:ln w="12700">
            <a:miter lim="400000"/>
          </a:ln>
        </p:spPr>
        <p:txBody>
          <a:bodyPr lIns="45719" rIns="45719" anchor="ctr"/>
          <a:lstStyle/>
          <a:p>
            <a:pPr algn="ctr">
              <a:defRPr>
                <a:solidFill>
                  <a:srgbClr val="FFFFFF"/>
                </a:solidFill>
              </a:defRPr>
            </a:pPr>
          </a:p>
        </p:txBody>
      </p:sp>
      <p:grpSp>
        <p:nvGrpSpPr>
          <p:cNvPr id="94" name="Group"/>
          <p:cNvGrpSpPr/>
          <p:nvPr/>
        </p:nvGrpSpPr>
        <p:grpSpPr>
          <a:xfrm>
            <a:off x="211137" y="5354637"/>
            <a:ext cx="8723313" cy="1330326"/>
            <a:chOff x="0" y="0"/>
            <a:chExt cx="8723312" cy="1330325"/>
          </a:xfrm>
        </p:grpSpPr>
        <p:sp>
          <p:nvSpPr>
            <p:cNvPr id="89" name="Shape"/>
            <p:cNvSpPr/>
            <p:nvPr/>
          </p:nvSpPr>
          <p:spPr>
            <a:xfrm>
              <a:off x="5843214" y="145085"/>
              <a:ext cx="2880099" cy="71427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1552" y="0"/>
                  </a:moveTo>
                  <a:lnTo>
                    <a:pt x="20642" y="607"/>
                  </a:lnTo>
                  <a:lnTo>
                    <a:pt x="19716" y="1282"/>
                  </a:lnTo>
                  <a:lnTo>
                    <a:pt x="18774" y="2025"/>
                  </a:lnTo>
                  <a:lnTo>
                    <a:pt x="17800" y="2767"/>
                  </a:lnTo>
                  <a:lnTo>
                    <a:pt x="16811" y="3645"/>
                  </a:lnTo>
                  <a:lnTo>
                    <a:pt x="15789" y="4522"/>
                  </a:lnTo>
                  <a:lnTo>
                    <a:pt x="14751" y="5535"/>
                  </a:lnTo>
                  <a:lnTo>
                    <a:pt x="13682" y="6547"/>
                  </a:lnTo>
                  <a:lnTo>
                    <a:pt x="11750" y="8505"/>
                  </a:lnTo>
                  <a:lnTo>
                    <a:pt x="9866" y="10260"/>
                  </a:lnTo>
                  <a:lnTo>
                    <a:pt x="8062" y="11880"/>
                  </a:lnTo>
                  <a:lnTo>
                    <a:pt x="6322" y="13433"/>
                  </a:lnTo>
                  <a:lnTo>
                    <a:pt x="4662" y="14782"/>
                  </a:lnTo>
                  <a:lnTo>
                    <a:pt x="3049" y="15998"/>
                  </a:lnTo>
                  <a:lnTo>
                    <a:pt x="1501" y="17145"/>
                  </a:lnTo>
                  <a:lnTo>
                    <a:pt x="0" y="18158"/>
                  </a:lnTo>
                  <a:lnTo>
                    <a:pt x="1038" y="18765"/>
                  </a:lnTo>
                  <a:lnTo>
                    <a:pt x="2027" y="19305"/>
                  </a:lnTo>
                  <a:lnTo>
                    <a:pt x="2985" y="19778"/>
                  </a:lnTo>
                  <a:lnTo>
                    <a:pt x="3927" y="20182"/>
                  </a:lnTo>
                  <a:lnTo>
                    <a:pt x="4837" y="20588"/>
                  </a:lnTo>
                  <a:lnTo>
                    <a:pt x="5715" y="20858"/>
                  </a:lnTo>
                  <a:lnTo>
                    <a:pt x="6561" y="21128"/>
                  </a:lnTo>
                  <a:lnTo>
                    <a:pt x="7392" y="21330"/>
                  </a:lnTo>
                  <a:lnTo>
                    <a:pt x="8206" y="21465"/>
                  </a:lnTo>
                  <a:lnTo>
                    <a:pt x="8988" y="21533"/>
                  </a:lnTo>
                  <a:lnTo>
                    <a:pt x="9738" y="21600"/>
                  </a:lnTo>
                  <a:lnTo>
                    <a:pt x="10473" y="21600"/>
                  </a:lnTo>
                  <a:lnTo>
                    <a:pt x="11191" y="21533"/>
                  </a:lnTo>
                  <a:lnTo>
                    <a:pt x="11894" y="21465"/>
                  </a:lnTo>
                  <a:lnTo>
                    <a:pt x="12564" y="21330"/>
                  </a:lnTo>
                  <a:lnTo>
                    <a:pt x="13219" y="21128"/>
                  </a:lnTo>
                  <a:lnTo>
                    <a:pt x="13841" y="20925"/>
                  </a:lnTo>
                  <a:lnTo>
                    <a:pt x="14464" y="20655"/>
                  </a:lnTo>
                  <a:lnTo>
                    <a:pt x="15645" y="19980"/>
                  </a:lnTo>
                  <a:lnTo>
                    <a:pt x="16763" y="19170"/>
                  </a:lnTo>
                  <a:lnTo>
                    <a:pt x="17816" y="18225"/>
                  </a:lnTo>
                  <a:lnTo>
                    <a:pt x="18327" y="17685"/>
                  </a:lnTo>
                  <a:lnTo>
                    <a:pt x="18822" y="17145"/>
                  </a:lnTo>
                  <a:lnTo>
                    <a:pt x="19780" y="15930"/>
                  </a:lnTo>
                  <a:lnTo>
                    <a:pt x="20690" y="14580"/>
                  </a:lnTo>
                  <a:lnTo>
                    <a:pt x="21568" y="13162"/>
                  </a:lnTo>
                  <a:lnTo>
                    <a:pt x="21600" y="13095"/>
                  </a:lnTo>
                  <a:lnTo>
                    <a:pt x="21600" y="0"/>
                  </a:lnTo>
                  <a:lnTo>
                    <a:pt x="21552" y="0"/>
                  </a:lnTo>
                  <a:close/>
                </a:path>
              </a:pathLst>
            </a:custGeom>
            <a:solidFill>
              <a:srgbClr val="C6E7FC">
                <a:alpha val="29019"/>
              </a:srgbClr>
            </a:solidFill>
            <a:ln w="12700" cap="flat">
              <a:noFill/>
              <a:miter lim="400000"/>
            </a:ln>
            <a:effectLst/>
          </p:spPr>
          <p:txBody>
            <a:bodyPr wrap="square" lIns="45719" tIns="45719" rIns="45719" bIns="45719" numCol="1" anchor="t">
              <a:noAutofit/>
            </a:bodyPr>
            <a:lstStyle/>
            <a:p>
              <a:pPr/>
            </a:p>
          </p:txBody>
        </p:sp>
        <p:sp>
          <p:nvSpPr>
            <p:cNvPr id="90" name="Shape"/>
            <p:cNvSpPr/>
            <p:nvPr/>
          </p:nvSpPr>
          <p:spPr>
            <a:xfrm>
              <a:off x="2410724" y="16740"/>
              <a:ext cx="5551588" cy="850427"/>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1600" y="20239"/>
                  </a:moveTo>
                  <a:lnTo>
                    <a:pt x="21128" y="19843"/>
                  </a:lnTo>
                  <a:lnTo>
                    <a:pt x="20639" y="19446"/>
                  </a:lnTo>
                  <a:lnTo>
                    <a:pt x="19621" y="18482"/>
                  </a:lnTo>
                  <a:lnTo>
                    <a:pt x="18544" y="17291"/>
                  </a:lnTo>
                  <a:lnTo>
                    <a:pt x="17409" y="15987"/>
                  </a:lnTo>
                  <a:lnTo>
                    <a:pt x="16208" y="14400"/>
                  </a:lnTo>
                  <a:lnTo>
                    <a:pt x="14941" y="12643"/>
                  </a:lnTo>
                  <a:lnTo>
                    <a:pt x="13608" y="10602"/>
                  </a:lnTo>
                  <a:lnTo>
                    <a:pt x="12200" y="8391"/>
                  </a:lnTo>
                  <a:lnTo>
                    <a:pt x="11645" y="7540"/>
                  </a:lnTo>
                  <a:lnTo>
                    <a:pt x="11106" y="6690"/>
                  </a:lnTo>
                  <a:lnTo>
                    <a:pt x="10063" y="5216"/>
                  </a:lnTo>
                  <a:lnTo>
                    <a:pt x="9558" y="4592"/>
                  </a:lnTo>
                  <a:lnTo>
                    <a:pt x="9069" y="3969"/>
                  </a:lnTo>
                  <a:lnTo>
                    <a:pt x="8589" y="3402"/>
                  </a:lnTo>
                  <a:lnTo>
                    <a:pt x="8117" y="2891"/>
                  </a:lnTo>
                  <a:lnTo>
                    <a:pt x="7661" y="2438"/>
                  </a:lnTo>
                  <a:lnTo>
                    <a:pt x="7206" y="2041"/>
                  </a:lnTo>
                  <a:lnTo>
                    <a:pt x="6344" y="1304"/>
                  </a:lnTo>
                  <a:lnTo>
                    <a:pt x="5524" y="794"/>
                  </a:lnTo>
                  <a:lnTo>
                    <a:pt x="4754" y="397"/>
                  </a:lnTo>
                  <a:lnTo>
                    <a:pt x="4017" y="113"/>
                  </a:lnTo>
                  <a:lnTo>
                    <a:pt x="3321" y="0"/>
                  </a:lnTo>
                  <a:lnTo>
                    <a:pt x="2667" y="0"/>
                  </a:lnTo>
                  <a:lnTo>
                    <a:pt x="2054" y="113"/>
                  </a:lnTo>
                  <a:lnTo>
                    <a:pt x="1483" y="283"/>
                  </a:lnTo>
                  <a:lnTo>
                    <a:pt x="952" y="567"/>
                  </a:lnTo>
                  <a:lnTo>
                    <a:pt x="456" y="907"/>
                  </a:lnTo>
                  <a:lnTo>
                    <a:pt x="0" y="1361"/>
                  </a:lnTo>
                  <a:lnTo>
                    <a:pt x="638" y="1871"/>
                  </a:lnTo>
                  <a:lnTo>
                    <a:pt x="1300" y="2438"/>
                  </a:lnTo>
                  <a:lnTo>
                    <a:pt x="1988" y="3175"/>
                  </a:lnTo>
                  <a:lnTo>
                    <a:pt x="2700" y="3969"/>
                  </a:lnTo>
                  <a:lnTo>
                    <a:pt x="3437" y="4932"/>
                  </a:lnTo>
                  <a:lnTo>
                    <a:pt x="4199" y="5953"/>
                  </a:lnTo>
                  <a:lnTo>
                    <a:pt x="4994" y="7087"/>
                  </a:lnTo>
                  <a:lnTo>
                    <a:pt x="5806" y="8391"/>
                  </a:lnTo>
                  <a:lnTo>
                    <a:pt x="7272" y="10715"/>
                  </a:lnTo>
                  <a:lnTo>
                    <a:pt x="8663" y="12756"/>
                  </a:lnTo>
                  <a:lnTo>
                    <a:pt x="9972" y="14627"/>
                  </a:lnTo>
                  <a:lnTo>
                    <a:pt x="10610" y="15420"/>
                  </a:lnTo>
                  <a:lnTo>
                    <a:pt x="11214" y="16214"/>
                  </a:lnTo>
                  <a:lnTo>
                    <a:pt x="11810" y="16951"/>
                  </a:lnTo>
                  <a:lnTo>
                    <a:pt x="12390" y="17575"/>
                  </a:lnTo>
                  <a:lnTo>
                    <a:pt x="12953" y="18198"/>
                  </a:lnTo>
                  <a:lnTo>
                    <a:pt x="13500" y="18765"/>
                  </a:lnTo>
                  <a:lnTo>
                    <a:pt x="14030" y="19219"/>
                  </a:lnTo>
                  <a:lnTo>
                    <a:pt x="14544" y="19672"/>
                  </a:lnTo>
                  <a:lnTo>
                    <a:pt x="15040" y="20069"/>
                  </a:lnTo>
                  <a:lnTo>
                    <a:pt x="15529" y="20466"/>
                  </a:lnTo>
                  <a:lnTo>
                    <a:pt x="16001" y="20750"/>
                  </a:lnTo>
                  <a:lnTo>
                    <a:pt x="16457" y="20976"/>
                  </a:lnTo>
                  <a:lnTo>
                    <a:pt x="16896" y="21203"/>
                  </a:lnTo>
                  <a:lnTo>
                    <a:pt x="17326" y="21373"/>
                  </a:lnTo>
                  <a:lnTo>
                    <a:pt x="17749" y="21487"/>
                  </a:lnTo>
                  <a:lnTo>
                    <a:pt x="18155" y="21600"/>
                  </a:lnTo>
                  <a:lnTo>
                    <a:pt x="18925" y="21600"/>
                  </a:lnTo>
                  <a:lnTo>
                    <a:pt x="19298" y="21543"/>
                  </a:lnTo>
                  <a:lnTo>
                    <a:pt x="19654" y="21487"/>
                  </a:lnTo>
                  <a:lnTo>
                    <a:pt x="20002" y="21373"/>
                  </a:lnTo>
                  <a:lnTo>
                    <a:pt x="20341" y="21203"/>
                  </a:lnTo>
                  <a:lnTo>
                    <a:pt x="20672" y="20976"/>
                  </a:lnTo>
                  <a:lnTo>
                    <a:pt x="21302" y="20523"/>
                  </a:lnTo>
                  <a:lnTo>
                    <a:pt x="21600" y="20239"/>
                  </a:lnTo>
                  <a:close/>
                </a:path>
              </a:pathLst>
            </a:custGeom>
            <a:solidFill>
              <a:srgbClr val="C6E7FC">
                <a:alpha val="39999"/>
              </a:srgbClr>
            </a:solidFill>
            <a:ln w="12700" cap="flat">
              <a:noFill/>
              <a:miter lim="400000"/>
            </a:ln>
            <a:effectLst/>
          </p:spPr>
          <p:txBody>
            <a:bodyPr wrap="square" lIns="45719" tIns="45719" rIns="45719" bIns="45719" numCol="1" anchor="t">
              <a:noAutofit/>
            </a:bodyPr>
            <a:lstStyle/>
            <a:p>
              <a:pPr/>
            </a:p>
          </p:txBody>
        </p:sp>
        <p:sp>
          <p:nvSpPr>
            <p:cNvPr id="91" name="Line"/>
            <p:cNvSpPr/>
            <p:nvPr/>
          </p:nvSpPr>
          <p:spPr>
            <a:xfrm>
              <a:off x="2620399" y="29017"/>
              <a:ext cx="5474955" cy="774535"/>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2179"/>
                  </a:moveTo>
                  <a:lnTo>
                    <a:pt x="76" y="2054"/>
                  </a:lnTo>
                  <a:lnTo>
                    <a:pt x="302" y="1743"/>
                  </a:lnTo>
                  <a:lnTo>
                    <a:pt x="689" y="1307"/>
                  </a:lnTo>
                  <a:lnTo>
                    <a:pt x="941" y="1058"/>
                  </a:lnTo>
                  <a:lnTo>
                    <a:pt x="1235" y="809"/>
                  </a:lnTo>
                  <a:lnTo>
                    <a:pt x="1562" y="622"/>
                  </a:lnTo>
                  <a:lnTo>
                    <a:pt x="1940" y="436"/>
                  </a:lnTo>
                  <a:lnTo>
                    <a:pt x="2351" y="249"/>
                  </a:lnTo>
                  <a:lnTo>
                    <a:pt x="2813" y="124"/>
                  </a:lnTo>
                  <a:lnTo>
                    <a:pt x="3317" y="62"/>
                  </a:lnTo>
                  <a:lnTo>
                    <a:pt x="3863" y="0"/>
                  </a:lnTo>
                  <a:lnTo>
                    <a:pt x="4451" y="62"/>
                  </a:lnTo>
                  <a:lnTo>
                    <a:pt x="5081" y="187"/>
                  </a:lnTo>
                  <a:lnTo>
                    <a:pt x="5761" y="436"/>
                  </a:lnTo>
                  <a:lnTo>
                    <a:pt x="6483" y="747"/>
                  </a:lnTo>
                  <a:lnTo>
                    <a:pt x="7248" y="1245"/>
                  </a:lnTo>
                  <a:lnTo>
                    <a:pt x="8062" y="1805"/>
                  </a:lnTo>
                  <a:lnTo>
                    <a:pt x="8927" y="2490"/>
                  </a:lnTo>
                  <a:lnTo>
                    <a:pt x="9834" y="3299"/>
                  </a:lnTo>
                  <a:lnTo>
                    <a:pt x="10792" y="4295"/>
                  </a:lnTo>
                  <a:lnTo>
                    <a:pt x="11791" y="5416"/>
                  </a:lnTo>
                  <a:lnTo>
                    <a:pt x="12841" y="6723"/>
                  </a:lnTo>
                  <a:lnTo>
                    <a:pt x="13941" y="8279"/>
                  </a:lnTo>
                  <a:lnTo>
                    <a:pt x="15091" y="9960"/>
                  </a:lnTo>
                  <a:lnTo>
                    <a:pt x="16292" y="11827"/>
                  </a:lnTo>
                  <a:lnTo>
                    <a:pt x="17544" y="13944"/>
                  </a:lnTo>
                  <a:lnTo>
                    <a:pt x="18845" y="16247"/>
                  </a:lnTo>
                  <a:lnTo>
                    <a:pt x="20198" y="18799"/>
                  </a:lnTo>
                  <a:lnTo>
                    <a:pt x="21600" y="21600"/>
                  </a:lnTo>
                </a:path>
              </a:pathLst>
            </a:custGeom>
            <a:noFill/>
            <a:ln w="3175" cap="flat">
              <a:solidFill>
                <a:srgbClr val="FFFFFF"/>
              </a:solidFill>
              <a:prstDash val="solid"/>
              <a:round/>
            </a:ln>
            <a:effectLst/>
          </p:spPr>
          <p:txBody>
            <a:bodyPr wrap="square" lIns="45719" tIns="45719" rIns="45719" bIns="45719" numCol="1" anchor="t">
              <a:noAutofit/>
            </a:bodyPr>
            <a:lstStyle/>
            <a:p>
              <a:pPr/>
            </a:p>
          </p:txBody>
        </p:sp>
        <p:sp>
          <p:nvSpPr>
            <p:cNvPr id="92" name="Line"/>
            <p:cNvSpPr/>
            <p:nvPr/>
          </p:nvSpPr>
          <p:spPr>
            <a:xfrm>
              <a:off x="5404707" y="15624"/>
              <a:ext cx="3312220" cy="65177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21600"/>
                  </a:moveTo>
                  <a:lnTo>
                    <a:pt x="625" y="20712"/>
                  </a:lnTo>
                  <a:lnTo>
                    <a:pt x="2332" y="18419"/>
                  </a:lnTo>
                  <a:lnTo>
                    <a:pt x="3512" y="16866"/>
                  </a:lnTo>
                  <a:lnTo>
                    <a:pt x="4872" y="15164"/>
                  </a:lnTo>
                  <a:lnTo>
                    <a:pt x="6386" y="13315"/>
                  </a:lnTo>
                  <a:lnTo>
                    <a:pt x="8010" y="11318"/>
                  </a:lnTo>
                  <a:lnTo>
                    <a:pt x="9731" y="9395"/>
                  </a:lnTo>
                  <a:lnTo>
                    <a:pt x="11494" y="7471"/>
                  </a:lnTo>
                  <a:lnTo>
                    <a:pt x="13299" y="5696"/>
                  </a:lnTo>
                  <a:lnTo>
                    <a:pt x="15089" y="3995"/>
                  </a:lnTo>
                  <a:lnTo>
                    <a:pt x="15978" y="3255"/>
                  </a:lnTo>
                  <a:lnTo>
                    <a:pt x="16839" y="2515"/>
                  </a:lnTo>
                  <a:lnTo>
                    <a:pt x="17699" y="1923"/>
                  </a:lnTo>
                  <a:lnTo>
                    <a:pt x="18532" y="1332"/>
                  </a:lnTo>
                  <a:lnTo>
                    <a:pt x="19351" y="888"/>
                  </a:lnTo>
                  <a:lnTo>
                    <a:pt x="20129" y="518"/>
                  </a:lnTo>
                  <a:lnTo>
                    <a:pt x="20878" y="222"/>
                  </a:lnTo>
                  <a:lnTo>
                    <a:pt x="21600" y="0"/>
                  </a:lnTo>
                </a:path>
              </a:pathLst>
            </a:custGeom>
            <a:noFill/>
            <a:ln w="3175" cap="flat">
              <a:solidFill>
                <a:srgbClr val="FFFFFF"/>
              </a:solidFill>
              <a:prstDash val="solid"/>
              <a:round/>
            </a:ln>
            <a:effectLst/>
          </p:spPr>
          <p:txBody>
            <a:bodyPr wrap="square" lIns="45719" tIns="45719" rIns="45719" bIns="45719" numCol="1" anchor="t">
              <a:noAutofit/>
            </a:bodyPr>
            <a:lstStyle/>
            <a:p>
              <a:pPr/>
            </a:p>
          </p:txBody>
        </p:sp>
        <p:sp>
          <p:nvSpPr>
            <p:cNvPr id="93" name="Shape"/>
            <p:cNvSpPr/>
            <p:nvPr/>
          </p:nvSpPr>
          <p:spPr>
            <a:xfrm>
              <a:off x="0" y="0"/>
              <a:ext cx="8723313" cy="1330325"/>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1589" y="9278"/>
                  </a:moveTo>
                  <a:lnTo>
                    <a:pt x="21389" y="9821"/>
                  </a:lnTo>
                  <a:lnTo>
                    <a:pt x="21189" y="10329"/>
                  </a:lnTo>
                  <a:lnTo>
                    <a:pt x="20978" y="10800"/>
                  </a:lnTo>
                  <a:lnTo>
                    <a:pt x="20762" y="11235"/>
                  </a:lnTo>
                  <a:lnTo>
                    <a:pt x="20541" y="11670"/>
                  </a:lnTo>
                  <a:lnTo>
                    <a:pt x="20309" y="12068"/>
                  </a:lnTo>
                  <a:lnTo>
                    <a:pt x="20071" y="12395"/>
                  </a:lnTo>
                  <a:lnTo>
                    <a:pt x="19824" y="12721"/>
                  </a:lnTo>
                  <a:lnTo>
                    <a:pt x="19565" y="13011"/>
                  </a:lnTo>
                  <a:lnTo>
                    <a:pt x="19297" y="13228"/>
                  </a:lnTo>
                  <a:lnTo>
                    <a:pt x="19017" y="13446"/>
                  </a:lnTo>
                  <a:lnTo>
                    <a:pt x="18727" y="13591"/>
                  </a:lnTo>
                  <a:lnTo>
                    <a:pt x="18427" y="13736"/>
                  </a:lnTo>
                  <a:lnTo>
                    <a:pt x="18111" y="13808"/>
                  </a:lnTo>
                  <a:lnTo>
                    <a:pt x="17784" y="13808"/>
                  </a:lnTo>
                  <a:lnTo>
                    <a:pt x="17441" y="13772"/>
                  </a:lnTo>
                  <a:lnTo>
                    <a:pt x="17083" y="13699"/>
                  </a:lnTo>
                  <a:lnTo>
                    <a:pt x="16714" y="13591"/>
                  </a:lnTo>
                  <a:lnTo>
                    <a:pt x="16329" y="13409"/>
                  </a:lnTo>
                  <a:lnTo>
                    <a:pt x="15923" y="13156"/>
                  </a:lnTo>
                  <a:lnTo>
                    <a:pt x="15502" y="12866"/>
                  </a:lnTo>
                  <a:lnTo>
                    <a:pt x="15064" y="12503"/>
                  </a:lnTo>
                  <a:lnTo>
                    <a:pt x="14611" y="12105"/>
                  </a:lnTo>
                  <a:lnTo>
                    <a:pt x="14136" y="11634"/>
                  </a:lnTo>
                  <a:lnTo>
                    <a:pt x="13641" y="11090"/>
                  </a:lnTo>
                  <a:lnTo>
                    <a:pt x="13130" y="10474"/>
                  </a:lnTo>
                  <a:lnTo>
                    <a:pt x="12592" y="9785"/>
                  </a:lnTo>
                  <a:lnTo>
                    <a:pt x="12039" y="9060"/>
                  </a:lnTo>
                  <a:lnTo>
                    <a:pt x="11459" y="8227"/>
                  </a:lnTo>
                  <a:lnTo>
                    <a:pt x="10863" y="7357"/>
                  </a:lnTo>
                  <a:lnTo>
                    <a:pt x="10241" y="6415"/>
                  </a:lnTo>
                  <a:lnTo>
                    <a:pt x="9593" y="5364"/>
                  </a:lnTo>
                  <a:lnTo>
                    <a:pt x="8950" y="4349"/>
                  </a:lnTo>
                  <a:lnTo>
                    <a:pt x="8328" y="3479"/>
                  </a:lnTo>
                  <a:lnTo>
                    <a:pt x="7732" y="2682"/>
                  </a:lnTo>
                  <a:lnTo>
                    <a:pt x="7163" y="2030"/>
                  </a:lnTo>
                  <a:lnTo>
                    <a:pt x="6620" y="1486"/>
                  </a:lnTo>
                  <a:lnTo>
                    <a:pt x="6098" y="1015"/>
                  </a:lnTo>
                  <a:lnTo>
                    <a:pt x="5603" y="652"/>
                  </a:lnTo>
                  <a:lnTo>
                    <a:pt x="5134" y="362"/>
                  </a:lnTo>
                  <a:lnTo>
                    <a:pt x="4681" y="181"/>
                  </a:lnTo>
                  <a:lnTo>
                    <a:pt x="4259" y="36"/>
                  </a:lnTo>
                  <a:lnTo>
                    <a:pt x="3853" y="0"/>
                  </a:lnTo>
                  <a:lnTo>
                    <a:pt x="3473" y="0"/>
                  </a:lnTo>
                  <a:lnTo>
                    <a:pt x="3115" y="72"/>
                  </a:lnTo>
                  <a:lnTo>
                    <a:pt x="2778" y="181"/>
                  </a:lnTo>
                  <a:lnTo>
                    <a:pt x="2461" y="362"/>
                  </a:lnTo>
                  <a:lnTo>
                    <a:pt x="2166" y="544"/>
                  </a:lnTo>
                  <a:lnTo>
                    <a:pt x="1887" y="797"/>
                  </a:lnTo>
                  <a:lnTo>
                    <a:pt x="1634" y="1051"/>
                  </a:lnTo>
                  <a:lnTo>
                    <a:pt x="1397" y="1341"/>
                  </a:lnTo>
                  <a:lnTo>
                    <a:pt x="1186" y="1667"/>
                  </a:lnTo>
                  <a:lnTo>
                    <a:pt x="986" y="1957"/>
                  </a:lnTo>
                  <a:lnTo>
                    <a:pt x="812" y="2283"/>
                  </a:lnTo>
                  <a:lnTo>
                    <a:pt x="654" y="2609"/>
                  </a:lnTo>
                  <a:lnTo>
                    <a:pt x="511" y="2899"/>
                  </a:lnTo>
                  <a:lnTo>
                    <a:pt x="390" y="3189"/>
                  </a:lnTo>
                  <a:lnTo>
                    <a:pt x="127" y="3914"/>
                  </a:lnTo>
                  <a:lnTo>
                    <a:pt x="0" y="4349"/>
                  </a:lnTo>
                  <a:lnTo>
                    <a:pt x="0" y="21600"/>
                  </a:lnTo>
                  <a:lnTo>
                    <a:pt x="21589" y="21600"/>
                  </a:lnTo>
                  <a:lnTo>
                    <a:pt x="21600" y="21491"/>
                  </a:lnTo>
                  <a:lnTo>
                    <a:pt x="21600" y="9242"/>
                  </a:lnTo>
                  <a:lnTo>
                    <a:pt x="21589" y="9278"/>
                  </a:lnTo>
                  <a:close/>
                </a:path>
              </a:pathLst>
            </a:custGeom>
            <a:solidFill>
              <a:srgbClr val="FFFFFF"/>
            </a:solidFill>
            <a:ln w="12700" cap="flat">
              <a:noFill/>
              <a:miter lim="400000"/>
            </a:ln>
            <a:effectLst/>
          </p:spPr>
          <p:txBody>
            <a:bodyPr wrap="square" lIns="45719" tIns="45719" rIns="45719" bIns="45719" numCol="1" anchor="t">
              <a:noAutofit/>
            </a:bodyPr>
            <a:lstStyle/>
            <a:p>
              <a:pPr/>
            </a:p>
          </p:txBody>
        </p:sp>
      </p:grpSp>
      <p:sp>
        <p:nvSpPr>
          <p:cNvPr id="9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Default">
    <p:spTree>
      <p:nvGrpSpPr>
        <p:cNvPr id="1" name=""/>
        <p:cNvGrpSpPr/>
        <p:nvPr/>
      </p:nvGrpSpPr>
      <p:grpSpPr>
        <a:xfrm>
          <a:off x="0" y="0"/>
          <a:ext cx="0" cy="0"/>
          <a:chOff x="0" y="0"/>
          <a:chExt cx="0" cy="0"/>
        </a:xfrm>
      </p:grpSpPr>
      <p:sp>
        <p:nvSpPr>
          <p:cNvPr id="102" name="Rounded Rectangle"/>
          <p:cNvSpPr/>
          <p:nvPr/>
        </p:nvSpPr>
        <p:spPr>
          <a:xfrm>
            <a:off x="228600" y="228600"/>
            <a:ext cx="8696325" cy="1427163"/>
          </a:xfrm>
          <a:prstGeom prst="roundRect">
            <a:avLst>
              <a:gd name="adj" fmla="val 7134"/>
            </a:avLst>
          </a:prstGeom>
          <a:gradFill>
            <a:gsLst>
              <a:gs pos="0">
                <a:srgbClr val="83D3FE"/>
              </a:gs>
              <a:gs pos="10000">
                <a:srgbClr val="83D3FE"/>
              </a:gs>
              <a:gs pos="100000">
                <a:srgbClr val="0293E0"/>
              </a:gs>
            </a:gsLst>
            <a:lin ang="16200000"/>
          </a:gradFill>
          <a:ln w="12700">
            <a:miter lim="400000"/>
          </a:ln>
        </p:spPr>
        <p:txBody>
          <a:bodyPr lIns="45719" rIns="45719" anchor="ctr"/>
          <a:lstStyle/>
          <a:p>
            <a:pPr algn="ctr">
              <a:defRPr>
                <a:solidFill>
                  <a:srgbClr val="FFFFFF"/>
                </a:solidFill>
              </a:defRPr>
            </a:pPr>
          </a:p>
        </p:txBody>
      </p:sp>
      <p:grpSp>
        <p:nvGrpSpPr>
          <p:cNvPr id="108" name="Group"/>
          <p:cNvGrpSpPr/>
          <p:nvPr/>
        </p:nvGrpSpPr>
        <p:grpSpPr>
          <a:xfrm>
            <a:off x="211137" y="714375"/>
            <a:ext cx="8723313" cy="1331913"/>
            <a:chOff x="0" y="0"/>
            <a:chExt cx="8723312" cy="1331912"/>
          </a:xfrm>
        </p:grpSpPr>
        <p:sp>
          <p:nvSpPr>
            <p:cNvPr id="103" name="Shape"/>
            <p:cNvSpPr/>
            <p:nvPr/>
          </p:nvSpPr>
          <p:spPr>
            <a:xfrm>
              <a:off x="5843214" y="145258"/>
              <a:ext cx="2880099" cy="715122"/>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1552" y="0"/>
                  </a:moveTo>
                  <a:lnTo>
                    <a:pt x="20642" y="608"/>
                  </a:lnTo>
                  <a:lnTo>
                    <a:pt x="19716" y="1283"/>
                  </a:lnTo>
                  <a:lnTo>
                    <a:pt x="18774" y="2025"/>
                  </a:lnTo>
                  <a:lnTo>
                    <a:pt x="17800" y="2768"/>
                  </a:lnTo>
                  <a:lnTo>
                    <a:pt x="16811" y="3645"/>
                  </a:lnTo>
                  <a:lnTo>
                    <a:pt x="15789" y="4523"/>
                  </a:lnTo>
                  <a:lnTo>
                    <a:pt x="14751" y="5535"/>
                  </a:lnTo>
                  <a:lnTo>
                    <a:pt x="13682" y="6547"/>
                  </a:lnTo>
                  <a:lnTo>
                    <a:pt x="11750" y="8505"/>
                  </a:lnTo>
                  <a:lnTo>
                    <a:pt x="9866" y="10260"/>
                  </a:lnTo>
                  <a:lnTo>
                    <a:pt x="8062" y="11880"/>
                  </a:lnTo>
                  <a:lnTo>
                    <a:pt x="6322" y="13432"/>
                  </a:lnTo>
                  <a:lnTo>
                    <a:pt x="4662" y="14782"/>
                  </a:lnTo>
                  <a:lnTo>
                    <a:pt x="3049" y="15997"/>
                  </a:lnTo>
                  <a:lnTo>
                    <a:pt x="1501" y="17145"/>
                  </a:lnTo>
                  <a:lnTo>
                    <a:pt x="0" y="18157"/>
                  </a:lnTo>
                  <a:lnTo>
                    <a:pt x="1038" y="18765"/>
                  </a:lnTo>
                  <a:lnTo>
                    <a:pt x="2027" y="19305"/>
                  </a:lnTo>
                  <a:lnTo>
                    <a:pt x="2985" y="19777"/>
                  </a:lnTo>
                  <a:lnTo>
                    <a:pt x="3927" y="20182"/>
                  </a:lnTo>
                  <a:lnTo>
                    <a:pt x="4837" y="20587"/>
                  </a:lnTo>
                  <a:lnTo>
                    <a:pt x="5715" y="20857"/>
                  </a:lnTo>
                  <a:lnTo>
                    <a:pt x="6561" y="21127"/>
                  </a:lnTo>
                  <a:lnTo>
                    <a:pt x="7392" y="21330"/>
                  </a:lnTo>
                  <a:lnTo>
                    <a:pt x="8206" y="21465"/>
                  </a:lnTo>
                  <a:lnTo>
                    <a:pt x="8988" y="21532"/>
                  </a:lnTo>
                  <a:lnTo>
                    <a:pt x="9738" y="21600"/>
                  </a:lnTo>
                  <a:lnTo>
                    <a:pt x="10473" y="21600"/>
                  </a:lnTo>
                  <a:lnTo>
                    <a:pt x="11191" y="21532"/>
                  </a:lnTo>
                  <a:lnTo>
                    <a:pt x="11894" y="21465"/>
                  </a:lnTo>
                  <a:lnTo>
                    <a:pt x="12564" y="21330"/>
                  </a:lnTo>
                  <a:lnTo>
                    <a:pt x="13219" y="21127"/>
                  </a:lnTo>
                  <a:lnTo>
                    <a:pt x="13841" y="20925"/>
                  </a:lnTo>
                  <a:lnTo>
                    <a:pt x="14464" y="20655"/>
                  </a:lnTo>
                  <a:lnTo>
                    <a:pt x="15645" y="19980"/>
                  </a:lnTo>
                  <a:lnTo>
                    <a:pt x="16763" y="19170"/>
                  </a:lnTo>
                  <a:lnTo>
                    <a:pt x="17816" y="18225"/>
                  </a:lnTo>
                  <a:lnTo>
                    <a:pt x="18327" y="17685"/>
                  </a:lnTo>
                  <a:lnTo>
                    <a:pt x="18822" y="17145"/>
                  </a:lnTo>
                  <a:lnTo>
                    <a:pt x="19780" y="15930"/>
                  </a:lnTo>
                  <a:lnTo>
                    <a:pt x="20690" y="14580"/>
                  </a:lnTo>
                  <a:lnTo>
                    <a:pt x="21568" y="13163"/>
                  </a:lnTo>
                  <a:lnTo>
                    <a:pt x="21600" y="13095"/>
                  </a:lnTo>
                  <a:lnTo>
                    <a:pt x="21600" y="0"/>
                  </a:lnTo>
                  <a:lnTo>
                    <a:pt x="21552" y="0"/>
                  </a:lnTo>
                  <a:close/>
                </a:path>
              </a:pathLst>
            </a:custGeom>
            <a:solidFill>
              <a:srgbClr val="C6E7FC">
                <a:alpha val="29019"/>
              </a:srgbClr>
            </a:solidFill>
            <a:ln w="12700" cap="flat">
              <a:noFill/>
              <a:miter lim="400000"/>
            </a:ln>
            <a:effectLst/>
          </p:spPr>
          <p:txBody>
            <a:bodyPr wrap="square" lIns="45719" tIns="45719" rIns="45719" bIns="45719" numCol="1" anchor="t">
              <a:noAutofit/>
            </a:bodyPr>
            <a:lstStyle/>
            <a:p>
              <a:pPr/>
            </a:p>
          </p:txBody>
        </p:sp>
        <p:sp>
          <p:nvSpPr>
            <p:cNvPr id="104" name="Shape"/>
            <p:cNvSpPr/>
            <p:nvPr/>
          </p:nvSpPr>
          <p:spPr>
            <a:xfrm>
              <a:off x="2410724" y="16760"/>
              <a:ext cx="5551588" cy="85144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1600" y="20239"/>
                  </a:moveTo>
                  <a:lnTo>
                    <a:pt x="21128" y="19843"/>
                  </a:lnTo>
                  <a:lnTo>
                    <a:pt x="20639" y="19446"/>
                  </a:lnTo>
                  <a:lnTo>
                    <a:pt x="19621" y="18482"/>
                  </a:lnTo>
                  <a:lnTo>
                    <a:pt x="18544" y="17291"/>
                  </a:lnTo>
                  <a:lnTo>
                    <a:pt x="17409" y="15987"/>
                  </a:lnTo>
                  <a:lnTo>
                    <a:pt x="16208" y="14400"/>
                  </a:lnTo>
                  <a:lnTo>
                    <a:pt x="14941" y="12643"/>
                  </a:lnTo>
                  <a:lnTo>
                    <a:pt x="13608" y="10602"/>
                  </a:lnTo>
                  <a:lnTo>
                    <a:pt x="12200" y="8391"/>
                  </a:lnTo>
                  <a:lnTo>
                    <a:pt x="11645" y="7540"/>
                  </a:lnTo>
                  <a:lnTo>
                    <a:pt x="11106" y="6690"/>
                  </a:lnTo>
                  <a:lnTo>
                    <a:pt x="10063" y="5216"/>
                  </a:lnTo>
                  <a:lnTo>
                    <a:pt x="9558" y="4592"/>
                  </a:lnTo>
                  <a:lnTo>
                    <a:pt x="9069" y="3969"/>
                  </a:lnTo>
                  <a:lnTo>
                    <a:pt x="8589" y="3402"/>
                  </a:lnTo>
                  <a:lnTo>
                    <a:pt x="8117" y="2891"/>
                  </a:lnTo>
                  <a:lnTo>
                    <a:pt x="7661" y="2438"/>
                  </a:lnTo>
                  <a:lnTo>
                    <a:pt x="7206" y="2041"/>
                  </a:lnTo>
                  <a:lnTo>
                    <a:pt x="6344" y="1304"/>
                  </a:lnTo>
                  <a:lnTo>
                    <a:pt x="5524" y="794"/>
                  </a:lnTo>
                  <a:lnTo>
                    <a:pt x="4754" y="397"/>
                  </a:lnTo>
                  <a:lnTo>
                    <a:pt x="4017" y="113"/>
                  </a:lnTo>
                  <a:lnTo>
                    <a:pt x="3321" y="0"/>
                  </a:lnTo>
                  <a:lnTo>
                    <a:pt x="2667" y="0"/>
                  </a:lnTo>
                  <a:lnTo>
                    <a:pt x="2054" y="113"/>
                  </a:lnTo>
                  <a:lnTo>
                    <a:pt x="1483" y="283"/>
                  </a:lnTo>
                  <a:lnTo>
                    <a:pt x="952" y="567"/>
                  </a:lnTo>
                  <a:lnTo>
                    <a:pt x="456" y="907"/>
                  </a:lnTo>
                  <a:lnTo>
                    <a:pt x="0" y="1361"/>
                  </a:lnTo>
                  <a:lnTo>
                    <a:pt x="638" y="1871"/>
                  </a:lnTo>
                  <a:lnTo>
                    <a:pt x="1300" y="2438"/>
                  </a:lnTo>
                  <a:lnTo>
                    <a:pt x="1988" y="3175"/>
                  </a:lnTo>
                  <a:lnTo>
                    <a:pt x="2700" y="3969"/>
                  </a:lnTo>
                  <a:lnTo>
                    <a:pt x="3437" y="4932"/>
                  </a:lnTo>
                  <a:lnTo>
                    <a:pt x="4199" y="5953"/>
                  </a:lnTo>
                  <a:lnTo>
                    <a:pt x="4994" y="7087"/>
                  </a:lnTo>
                  <a:lnTo>
                    <a:pt x="5806" y="8391"/>
                  </a:lnTo>
                  <a:lnTo>
                    <a:pt x="7272" y="10715"/>
                  </a:lnTo>
                  <a:lnTo>
                    <a:pt x="8663" y="12756"/>
                  </a:lnTo>
                  <a:lnTo>
                    <a:pt x="9972" y="14627"/>
                  </a:lnTo>
                  <a:lnTo>
                    <a:pt x="10610" y="15420"/>
                  </a:lnTo>
                  <a:lnTo>
                    <a:pt x="11214" y="16214"/>
                  </a:lnTo>
                  <a:lnTo>
                    <a:pt x="11810" y="16951"/>
                  </a:lnTo>
                  <a:lnTo>
                    <a:pt x="12390" y="17575"/>
                  </a:lnTo>
                  <a:lnTo>
                    <a:pt x="12953" y="18198"/>
                  </a:lnTo>
                  <a:lnTo>
                    <a:pt x="13500" y="18765"/>
                  </a:lnTo>
                  <a:lnTo>
                    <a:pt x="14030" y="19219"/>
                  </a:lnTo>
                  <a:lnTo>
                    <a:pt x="14544" y="19672"/>
                  </a:lnTo>
                  <a:lnTo>
                    <a:pt x="15040" y="20069"/>
                  </a:lnTo>
                  <a:lnTo>
                    <a:pt x="15529" y="20466"/>
                  </a:lnTo>
                  <a:lnTo>
                    <a:pt x="16001" y="20750"/>
                  </a:lnTo>
                  <a:lnTo>
                    <a:pt x="16457" y="20976"/>
                  </a:lnTo>
                  <a:lnTo>
                    <a:pt x="16896" y="21203"/>
                  </a:lnTo>
                  <a:lnTo>
                    <a:pt x="17326" y="21373"/>
                  </a:lnTo>
                  <a:lnTo>
                    <a:pt x="17749" y="21487"/>
                  </a:lnTo>
                  <a:lnTo>
                    <a:pt x="18155" y="21600"/>
                  </a:lnTo>
                  <a:lnTo>
                    <a:pt x="18925" y="21600"/>
                  </a:lnTo>
                  <a:lnTo>
                    <a:pt x="19298" y="21543"/>
                  </a:lnTo>
                  <a:lnTo>
                    <a:pt x="19654" y="21487"/>
                  </a:lnTo>
                  <a:lnTo>
                    <a:pt x="20002" y="21373"/>
                  </a:lnTo>
                  <a:lnTo>
                    <a:pt x="20341" y="21203"/>
                  </a:lnTo>
                  <a:lnTo>
                    <a:pt x="20672" y="20976"/>
                  </a:lnTo>
                  <a:lnTo>
                    <a:pt x="21302" y="20523"/>
                  </a:lnTo>
                  <a:lnTo>
                    <a:pt x="21600" y="20239"/>
                  </a:lnTo>
                  <a:close/>
                </a:path>
              </a:pathLst>
            </a:custGeom>
            <a:solidFill>
              <a:srgbClr val="C6E7FC">
                <a:alpha val="39999"/>
              </a:srgbClr>
            </a:solidFill>
            <a:ln w="12700" cap="flat">
              <a:noFill/>
              <a:miter lim="400000"/>
            </a:ln>
            <a:effectLst/>
          </p:spPr>
          <p:txBody>
            <a:bodyPr wrap="square" lIns="45719" tIns="45719" rIns="45719" bIns="45719" numCol="1" anchor="t">
              <a:noAutofit/>
            </a:bodyPr>
            <a:lstStyle/>
            <a:p>
              <a:pPr/>
            </a:p>
          </p:txBody>
        </p:sp>
        <p:sp>
          <p:nvSpPr>
            <p:cNvPr id="105" name="Line"/>
            <p:cNvSpPr/>
            <p:nvPr/>
          </p:nvSpPr>
          <p:spPr>
            <a:xfrm>
              <a:off x="2620399" y="29051"/>
              <a:ext cx="5474955" cy="77546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2179"/>
                  </a:moveTo>
                  <a:lnTo>
                    <a:pt x="76" y="2054"/>
                  </a:lnTo>
                  <a:lnTo>
                    <a:pt x="302" y="1743"/>
                  </a:lnTo>
                  <a:lnTo>
                    <a:pt x="689" y="1307"/>
                  </a:lnTo>
                  <a:lnTo>
                    <a:pt x="941" y="1058"/>
                  </a:lnTo>
                  <a:lnTo>
                    <a:pt x="1235" y="809"/>
                  </a:lnTo>
                  <a:lnTo>
                    <a:pt x="1562" y="622"/>
                  </a:lnTo>
                  <a:lnTo>
                    <a:pt x="1940" y="436"/>
                  </a:lnTo>
                  <a:lnTo>
                    <a:pt x="2351" y="249"/>
                  </a:lnTo>
                  <a:lnTo>
                    <a:pt x="2813" y="124"/>
                  </a:lnTo>
                  <a:lnTo>
                    <a:pt x="3317" y="62"/>
                  </a:lnTo>
                  <a:lnTo>
                    <a:pt x="3863" y="0"/>
                  </a:lnTo>
                  <a:lnTo>
                    <a:pt x="4451" y="62"/>
                  </a:lnTo>
                  <a:lnTo>
                    <a:pt x="5081" y="187"/>
                  </a:lnTo>
                  <a:lnTo>
                    <a:pt x="5761" y="436"/>
                  </a:lnTo>
                  <a:lnTo>
                    <a:pt x="6483" y="747"/>
                  </a:lnTo>
                  <a:lnTo>
                    <a:pt x="7248" y="1245"/>
                  </a:lnTo>
                  <a:lnTo>
                    <a:pt x="8062" y="1805"/>
                  </a:lnTo>
                  <a:lnTo>
                    <a:pt x="8927" y="2490"/>
                  </a:lnTo>
                  <a:lnTo>
                    <a:pt x="9834" y="3299"/>
                  </a:lnTo>
                  <a:lnTo>
                    <a:pt x="10792" y="4295"/>
                  </a:lnTo>
                  <a:lnTo>
                    <a:pt x="11791" y="5416"/>
                  </a:lnTo>
                  <a:lnTo>
                    <a:pt x="12841" y="6723"/>
                  </a:lnTo>
                  <a:lnTo>
                    <a:pt x="13941" y="8279"/>
                  </a:lnTo>
                  <a:lnTo>
                    <a:pt x="15091" y="9960"/>
                  </a:lnTo>
                  <a:lnTo>
                    <a:pt x="16292" y="11827"/>
                  </a:lnTo>
                  <a:lnTo>
                    <a:pt x="17544" y="13944"/>
                  </a:lnTo>
                  <a:lnTo>
                    <a:pt x="18845" y="16247"/>
                  </a:lnTo>
                  <a:lnTo>
                    <a:pt x="20198" y="18799"/>
                  </a:lnTo>
                  <a:lnTo>
                    <a:pt x="21600" y="21600"/>
                  </a:lnTo>
                </a:path>
              </a:pathLst>
            </a:custGeom>
            <a:noFill/>
            <a:ln w="3175" cap="flat">
              <a:solidFill>
                <a:srgbClr val="FFFFFF"/>
              </a:solidFill>
              <a:prstDash val="solid"/>
              <a:round/>
            </a:ln>
            <a:effectLst/>
          </p:spPr>
          <p:txBody>
            <a:bodyPr wrap="square" lIns="45719" tIns="45719" rIns="45719" bIns="45719" numCol="1" anchor="t">
              <a:noAutofit/>
            </a:bodyPr>
            <a:lstStyle/>
            <a:p>
              <a:pPr/>
            </a:p>
          </p:txBody>
        </p:sp>
        <p:sp>
          <p:nvSpPr>
            <p:cNvPr id="106" name="Line"/>
            <p:cNvSpPr/>
            <p:nvPr/>
          </p:nvSpPr>
          <p:spPr>
            <a:xfrm>
              <a:off x="5404707" y="15643"/>
              <a:ext cx="3312220" cy="652548"/>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21600"/>
                  </a:moveTo>
                  <a:lnTo>
                    <a:pt x="625" y="20712"/>
                  </a:lnTo>
                  <a:lnTo>
                    <a:pt x="2332" y="18419"/>
                  </a:lnTo>
                  <a:lnTo>
                    <a:pt x="3512" y="16866"/>
                  </a:lnTo>
                  <a:lnTo>
                    <a:pt x="4872" y="15164"/>
                  </a:lnTo>
                  <a:lnTo>
                    <a:pt x="6386" y="13315"/>
                  </a:lnTo>
                  <a:lnTo>
                    <a:pt x="8010" y="11318"/>
                  </a:lnTo>
                  <a:lnTo>
                    <a:pt x="9731" y="9395"/>
                  </a:lnTo>
                  <a:lnTo>
                    <a:pt x="11494" y="7471"/>
                  </a:lnTo>
                  <a:lnTo>
                    <a:pt x="13299" y="5696"/>
                  </a:lnTo>
                  <a:lnTo>
                    <a:pt x="15089" y="3995"/>
                  </a:lnTo>
                  <a:lnTo>
                    <a:pt x="15978" y="3255"/>
                  </a:lnTo>
                  <a:lnTo>
                    <a:pt x="16839" y="2515"/>
                  </a:lnTo>
                  <a:lnTo>
                    <a:pt x="17699" y="1923"/>
                  </a:lnTo>
                  <a:lnTo>
                    <a:pt x="18532" y="1332"/>
                  </a:lnTo>
                  <a:lnTo>
                    <a:pt x="19351" y="888"/>
                  </a:lnTo>
                  <a:lnTo>
                    <a:pt x="20129" y="518"/>
                  </a:lnTo>
                  <a:lnTo>
                    <a:pt x="20878" y="222"/>
                  </a:lnTo>
                  <a:lnTo>
                    <a:pt x="21600" y="0"/>
                  </a:lnTo>
                </a:path>
              </a:pathLst>
            </a:custGeom>
            <a:noFill/>
            <a:ln w="3175" cap="flat">
              <a:solidFill>
                <a:srgbClr val="FFFFFF"/>
              </a:solidFill>
              <a:prstDash val="solid"/>
              <a:round/>
            </a:ln>
            <a:effectLst/>
          </p:spPr>
          <p:txBody>
            <a:bodyPr wrap="square" lIns="45719" tIns="45719" rIns="45719" bIns="45719" numCol="1" anchor="t">
              <a:noAutofit/>
            </a:bodyPr>
            <a:lstStyle/>
            <a:p>
              <a:pPr/>
            </a:p>
          </p:txBody>
        </p:sp>
        <p:sp>
          <p:nvSpPr>
            <p:cNvPr id="107" name="Shape"/>
            <p:cNvSpPr/>
            <p:nvPr/>
          </p:nvSpPr>
          <p:spPr>
            <a:xfrm>
              <a:off x="0" y="0"/>
              <a:ext cx="8723313" cy="1331913"/>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1589" y="9278"/>
                  </a:moveTo>
                  <a:lnTo>
                    <a:pt x="21389" y="9821"/>
                  </a:lnTo>
                  <a:lnTo>
                    <a:pt x="21189" y="10329"/>
                  </a:lnTo>
                  <a:lnTo>
                    <a:pt x="20978" y="10800"/>
                  </a:lnTo>
                  <a:lnTo>
                    <a:pt x="20762" y="11235"/>
                  </a:lnTo>
                  <a:lnTo>
                    <a:pt x="20541" y="11670"/>
                  </a:lnTo>
                  <a:lnTo>
                    <a:pt x="20309" y="12068"/>
                  </a:lnTo>
                  <a:lnTo>
                    <a:pt x="20071" y="12395"/>
                  </a:lnTo>
                  <a:lnTo>
                    <a:pt x="19824" y="12721"/>
                  </a:lnTo>
                  <a:lnTo>
                    <a:pt x="19565" y="13011"/>
                  </a:lnTo>
                  <a:lnTo>
                    <a:pt x="19297" y="13228"/>
                  </a:lnTo>
                  <a:lnTo>
                    <a:pt x="19017" y="13446"/>
                  </a:lnTo>
                  <a:lnTo>
                    <a:pt x="18727" y="13591"/>
                  </a:lnTo>
                  <a:lnTo>
                    <a:pt x="18427" y="13736"/>
                  </a:lnTo>
                  <a:lnTo>
                    <a:pt x="18111" y="13808"/>
                  </a:lnTo>
                  <a:lnTo>
                    <a:pt x="17784" y="13808"/>
                  </a:lnTo>
                  <a:lnTo>
                    <a:pt x="17441" y="13772"/>
                  </a:lnTo>
                  <a:lnTo>
                    <a:pt x="17083" y="13699"/>
                  </a:lnTo>
                  <a:lnTo>
                    <a:pt x="16714" y="13591"/>
                  </a:lnTo>
                  <a:lnTo>
                    <a:pt x="16329" y="13409"/>
                  </a:lnTo>
                  <a:lnTo>
                    <a:pt x="15923" y="13156"/>
                  </a:lnTo>
                  <a:lnTo>
                    <a:pt x="15502" y="12866"/>
                  </a:lnTo>
                  <a:lnTo>
                    <a:pt x="15064" y="12503"/>
                  </a:lnTo>
                  <a:lnTo>
                    <a:pt x="14611" y="12105"/>
                  </a:lnTo>
                  <a:lnTo>
                    <a:pt x="14136" y="11634"/>
                  </a:lnTo>
                  <a:lnTo>
                    <a:pt x="13641" y="11090"/>
                  </a:lnTo>
                  <a:lnTo>
                    <a:pt x="13130" y="10474"/>
                  </a:lnTo>
                  <a:lnTo>
                    <a:pt x="12592" y="9785"/>
                  </a:lnTo>
                  <a:lnTo>
                    <a:pt x="12039" y="9060"/>
                  </a:lnTo>
                  <a:lnTo>
                    <a:pt x="11459" y="8227"/>
                  </a:lnTo>
                  <a:lnTo>
                    <a:pt x="10863" y="7357"/>
                  </a:lnTo>
                  <a:lnTo>
                    <a:pt x="10241" y="6415"/>
                  </a:lnTo>
                  <a:lnTo>
                    <a:pt x="9593" y="5364"/>
                  </a:lnTo>
                  <a:lnTo>
                    <a:pt x="8950" y="4349"/>
                  </a:lnTo>
                  <a:lnTo>
                    <a:pt x="8328" y="3479"/>
                  </a:lnTo>
                  <a:lnTo>
                    <a:pt x="7732" y="2682"/>
                  </a:lnTo>
                  <a:lnTo>
                    <a:pt x="7163" y="2030"/>
                  </a:lnTo>
                  <a:lnTo>
                    <a:pt x="6620" y="1486"/>
                  </a:lnTo>
                  <a:lnTo>
                    <a:pt x="6098" y="1015"/>
                  </a:lnTo>
                  <a:lnTo>
                    <a:pt x="5603" y="652"/>
                  </a:lnTo>
                  <a:lnTo>
                    <a:pt x="5134" y="362"/>
                  </a:lnTo>
                  <a:lnTo>
                    <a:pt x="4681" y="181"/>
                  </a:lnTo>
                  <a:lnTo>
                    <a:pt x="4259" y="36"/>
                  </a:lnTo>
                  <a:lnTo>
                    <a:pt x="3853" y="0"/>
                  </a:lnTo>
                  <a:lnTo>
                    <a:pt x="3473" y="0"/>
                  </a:lnTo>
                  <a:lnTo>
                    <a:pt x="3115" y="72"/>
                  </a:lnTo>
                  <a:lnTo>
                    <a:pt x="2778" y="181"/>
                  </a:lnTo>
                  <a:lnTo>
                    <a:pt x="2461" y="362"/>
                  </a:lnTo>
                  <a:lnTo>
                    <a:pt x="2166" y="544"/>
                  </a:lnTo>
                  <a:lnTo>
                    <a:pt x="1887" y="797"/>
                  </a:lnTo>
                  <a:lnTo>
                    <a:pt x="1634" y="1051"/>
                  </a:lnTo>
                  <a:lnTo>
                    <a:pt x="1397" y="1341"/>
                  </a:lnTo>
                  <a:lnTo>
                    <a:pt x="1186" y="1667"/>
                  </a:lnTo>
                  <a:lnTo>
                    <a:pt x="986" y="1957"/>
                  </a:lnTo>
                  <a:lnTo>
                    <a:pt x="812" y="2283"/>
                  </a:lnTo>
                  <a:lnTo>
                    <a:pt x="654" y="2609"/>
                  </a:lnTo>
                  <a:lnTo>
                    <a:pt x="511" y="2899"/>
                  </a:lnTo>
                  <a:lnTo>
                    <a:pt x="390" y="3189"/>
                  </a:lnTo>
                  <a:lnTo>
                    <a:pt x="127" y="3914"/>
                  </a:lnTo>
                  <a:lnTo>
                    <a:pt x="0" y="4349"/>
                  </a:lnTo>
                  <a:lnTo>
                    <a:pt x="0" y="21600"/>
                  </a:lnTo>
                  <a:lnTo>
                    <a:pt x="21589" y="21600"/>
                  </a:lnTo>
                  <a:lnTo>
                    <a:pt x="21600" y="21491"/>
                  </a:lnTo>
                  <a:lnTo>
                    <a:pt x="21600" y="9242"/>
                  </a:lnTo>
                  <a:lnTo>
                    <a:pt x="21589" y="9278"/>
                  </a:lnTo>
                  <a:close/>
                </a:path>
              </a:pathLst>
            </a:custGeom>
            <a:solidFill>
              <a:srgbClr val="FFFFFF"/>
            </a:solidFill>
            <a:ln w="12700" cap="flat">
              <a:noFill/>
              <a:miter lim="400000"/>
            </a:ln>
            <a:effectLst/>
          </p:spPr>
          <p:txBody>
            <a:bodyPr wrap="square" lIns="45719" tIns="45719" rIns="45719" bIns="45719" numCol="1" anchor="t">
              <a:noAutofit/>
            </a:bodyPr>
            <a:lstStyle/>
            <a:p>
              <a:pPr/>
            </a:p>
          </p:txBody>
        </p:sp>
      </p:grpSp>
      <p:sp>
        <p:nvSpPr>
          <p:cNvPr id="109" name="Title Text"/>
          <p:cNvSpPr txBox="1"/>
          <p:nvPr>
            <p:ph type="title"/>
          </p:nvPr>
        </p:nvSpPr>
        <p:spPr>
          <a:xfrm>
            <a:off x="457200" y="338137"/>
            <a:ext cx="8229600" cy="1252538"/>
          </a:xfrm>
          <a:prstGeom prst="rect">
            <a:avLst/>
          </a:prstGeom>
        </p:spPr>
        <p:txBody>
          <a:bodyPr>
            <a:normAutofit fontScale="100000" lnSpcReduction="0"/>
          </a:bodyPr>
          <a:lstStyle/>
          <a:p>
            <a:pPr/>
            <a:r>
              <a:t>Title Text</a:t>
            </a:r>
          </a:p>
        </p:txBody>
      </p:sp>
      <p:sp>
        <p:nvSpPr>
          <p:cNvPr id="110" name="Body Level One…"/>
          <p:cNvSpPr txBox="1"/>
          <p:nvPr>
            <p:ph type="body" idx="1"/>
          </p:nvPr>
        </p:nvSpPr>
        <p:spPr>
          <a:xfrm>
            <a:off x="871537" y="2674937"/>
            <a:ext cx="7408863" cy="3451226"/>
          </a:xfrm>
          <a:prstGeom prst="rect">
            <a:avLst/>
          </a:prstGeom>
        </p:spPr>
        <p:txBody>
          <a:bodyPr>
            <a:normAutofit fontScale="100000" lnSpcReduction="0"/>
          </a:bodyPr>
          <a:lstStyle/>
          <a:p>
            <a:pPr/>
            <a:r>
              <a:t>Body Level One</a:t>
            </a:r>
          </a:p>
          <a:p>
            <a:pPr lvl="1"/>
            <a:r>
              <a:t>Body Level Two</a:t>
            </a:r>
          </a:p>
          <a:p>
            <a:pPr lvl="2"/>
            <a:r>
              <a:t>Body Level Three</a:t>
            </a:r>
          </a:p>
          <a:p>
            <a:pPr lvl="3"/>
            <a:r>
              <a:t>Body Level Four</a:t>
            </a:r>
          </a:p>
          <a:p>
            <a:pPr lvl="4"/>
            <a:r>
              <a:t>Body Level Five</a:t>
            </a:r>
          </a:p>
        </p:txBody>
      </p:sp>
      <p:sp>
        <p:nvSpPr>
          <p:cNvPr id="111"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FFFFFF"/>
        </a:solidFill>
      </p:bgPr>
    </p:bg>
    <p:spTree>
      <p:nvGrpSpPr>
        <p:cNvPr id="1" name=""/>
        <p:cNvGrpSpPr/>
        <p:nvPr/>
      </p:nvGrpSpPr>
      <p:grpSpPr>
        <a:xfrm>
          <a:off x="0" y="0"/>
          <a:ext cx="0" cy="0"/>
          <a:chOff x="0" y="0"/>
          <a:chExt cx="0" cy="0"/>
        </a:xfrm>
      </p:grpSpPr>
      <p:sp>
        <p:nvSpPr>
          <p:cNvPr id="2" name="Rounded Rectangle"/>
          <p:cNvSpPr/>
          <p:nvPr/>
        </p:nvSpPr>
        <p:spPr>
          <a:xfrm>
            <a:off x="228600" y="228600"/>
            <a:ext cx="8696325" cy="2468563"/>
          </a:xfrm>
          <a:prstGeom prst="roundRect">
            <a:avLst>
              <a:gd name="adj" fmla="val 3361"/>
            </a:avLst>
          </a:prstGeom>
          <a:gradFill>
            <a:gsLst>
              <a:gs pos="0">
                <a:srgbClr val="83D3FE"/>
              </a:gs>
              <a:gs pos="10000">
                <a:srgbClr val="83D3FE"/>
              </a:gs>
              <a:gs pos="100000">
                <a:srgbClr val="0293E0"/>
              </a:gs>
            </a:gsLst>
            <a:lin ang="16200000"/>
          </a:gradFill>
          <a:ln w="12700">
            <a:miter lim="400000"/>
          </a:ln>
        </p:spPr>
        <p:txBody>
          <a:bodyPr lIns="45719" rIns="45719" anchor="ctr"/>
          <a:lstStyle/>
          <a:p>
            <a:pPr algn="ctr">
              <a:defRPr>
                <a:solidFill>
                  <a:srgbClr val="FFFFFF"/>
                </a:solidFill>
              </a:defRPr>
            </a:pPr>
          </a:p>
        </p:txBody>
      </p:sp>
      <p:grpSp>
        <p:nvGrpSpPr>
          <p:cNvPr id="8" name="Group"/>
          <p:cNvGrpSpPr/>
          <p:nvPr/>
        </p:nvGrpSpPr>
        <p:grpSpPr>
          <a:xfrm>
            <a:off x="211137" y="1679575"/>
            <a:ext cx="8723313" cy="1330325"/>
            <a:chOff x="0" y="0"/>
            <a:chExt cx="8723312" cy="1330325"/>
          </a:xfrm>
        </p:grpSpPr>
        <p:sp>
          <p:nvSpPr>
            <p:cNvPr id="3" name="Shape"/>
            <p:cNvSpPr/>
            <p:nvPr/>
          </p:nvSpPr>
          <p:spPr>
            <a:xfrm>
              <a:off x="5835729" y="145085"/>
              <a:ext cx="2876410" cy="71427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1552" y="0"/>
                  </a:moveTo>
                  <a:lnTo>
                    <a:pt x="20642" y="607"/>
                  </a:lnTo>
                  <a:lnTo>
                    <a:pt x="19716" y="1282"/>
                  </a:lnTo>
                  <a:lnTo>
                    <a:pt x="18774" y="2025"/>
                  </a:lnTo>
                  <a:lnTo>
                    <a:pt x="17800" y="2767"/>
                  </a:lnTo>
                  <a:lnTo>
                    <a:pt x="16811" y="3645"/>
                  </a:lnTo>
                  <a:lnTo>
                    <a:pt x="15789" y="4522"/>
                  </a:lnTo>
                  <a:lnTo>
                    <a:pt x="14751" y="5535"/>
                  </a:lnTo>
                  <a:lnTo>
                    <a:pt x="13682" y="6547"/>
                  </a:lnTo>
                  <a:lnTo>
                    <a:pt x="11750" y="8505"/>
                  </a:lnTo>
                  <a:lnTo>
                    <a:pt x="9866" y="10260"/>
                  </a:lnTo>
                  <a:lnTo>
                    <a:pt x="8062" y="11880"/>
                  </a:lnTo>
                  <a:lnTo>
                    <a:pt x="6322" y="13433"/>
                  </a:lnTo>
                  <a:lnTo>
                    <a:pt x="4662" y="14782"/>
                  </a:lnTo>
                  <a:lnTo>
                    <a:pt x="3049" y="15998"/>
                  </a:lnTo>
                  <a:lnTo>
                    <a:pt x="1501" y="17145"/>
                  </a:lnTo>
                  <a:lnTo>
                    <a:pt x="0" y="18158"/>
                  </a:lnTo>
                  <a:lnTo>
                    <a:pt x="1038" y="18765"/>
                  </a:lnTo>
                  <a:lnTo>
                    <a:pt x="2027" y="19305"/>
                  </a:lnTo>
                  <a:lnTo>
                    <a:pt x="2985" y="19778"/>
                  </a:lnTo>
                  <a:lnTo>
                    <a:pt x="3927" y="20182"/>
                  </a:lnTo>
                  <a:lnTo>
                    <a:pt x="4837" y="20588"/>
                  </a:lnTo>
                  <a:lnTo>
                    <a:pt x="5715" y="20858"/>
                  </a:lnTo>
                  <a:lnTo>
                    <a:pt x="6561" y="21128"/>
                  </a:lnTo>
                  <a:lnTo>
                    <a:pt x="7392" y="21330"/>
                  </a:lnTo>
                  <a:lnTo>
                    <a:pt x="8206" y="21465"/>
                  </a:lnTo>
                  <a:lnTo>
                    <a:pt x="8988" y="21533"/>
                  </a:lnTo>
                  <a:lnTo>
                    <a:pt x="9738" y="21600"/>
                  </a:lnTo>
                  <a:lnTo>
                    <a:pt x="10473" y="21600"/>
                  </a:lnTo>
                  <a:lnTo>
                    <a:pt x="11191" y="21533"/>
                  </a:lnTo>
                  <a:lnTo>
                    <a:pt x="11894" y="21465"/>
                  </a:lnTo>
                  <a:lnTo>
                    <a:pt x="12564" y="21330"/>
                  </a:lnTo>
                  <a:lnTo>
                    <a:pt x="13219" y="21128"/>
                  </a:lnTo>
                  <a:lnTo>
                    <a:pt x="13841" y="20925"/>
                  </a:lnTo>
                  <a:lnTo>
                    <a:pt x="14464" y="20655"/>
                  </a:lnTo>
                  <a:lnTo>
                    <a:pt x="15645" y="19980"/>
                  </a:lnTo>
                  <a:lnTo>
                    <a:pt x="16763" y="19170"/>
                  </a:lnTo>
                  <a:lnTo>
                    <a:pt x="17816" y="18225"/>
                  </a:lnTo>
                  <a:lnTo>
                    <a:pt x="18327" y="17685"/>
                  </a:lnTo>
                  <a:lnTo>
                    <a:pt x="18822" y="17145"/>
                  </a:lnTo>
                  <a:lnTo>
                    <a:pt x="19780" y="15930"/>
                  </a:lnTo>
                  <a:lnTo>
                    <a:pt x="20690" y="14580"/>
                  </a:lnTo>
                  <a:lnTo>
                    <a:pt x="21568" y="13162"/>
                  </a:lnTo>
                  <a:lnTo>
                    <a:pt x="21600" y="13095"/>
                  </a:lnTo>
                  <a:lnTo>
                    <a:pt x="21600" y="0"/>
                  </a:lnTo>
                  <a:lnTo>
                    <a:pt x="21552" y="0"/>
                  </a:lnTo>
                  <a:close/>
                </a:path>
              </a:pathLst>
            </a:custGeom>
            <a:solidFill>
              <a:srgbClr val="C6E7FC">
                <a:alpha val="29019"/>
              </a:srgbClr>
            </a:solidFill>
            <a:ln w="12700" cap="flat">
              <a:noFill/>
              <a:miter lim="400000"/>
            </a:ln>
            <a:effectLst/>
          </p:spPr>
          <p:txBody>
            <a:bodyPr wrap="square" lIns="45719" tIns="45719" rIns="45719" bIns="45719" numCol="1" anchor="t">
              <a:noAutofit/>
            </a:bodyPr>
            <a:lstStyle/>
            <a:p>
              <a:pPr/>
            </a:p>
          </p:txBody>
        </p:sp>
        <p:sp>
          <p:nvSpPr>
            <p:cNvPr id="4" name="Shape"/>
            <p:cNvSpPr/>
            <p:nvPr/>
          </p:nvSpPr>
          <p:spPr>
            <a:xfrm>
              <a:off x="2407637" y="16740"/>
              <a:ext cx="5544476" cy="850427"/>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1600" y="20239"/>
                  </a:moveTo>
                  <a:lnTo>
                    <a:pt x="21128" y="19843"/>
                  </a:lnTo>
                  <a:lnTo>
                    <a:pt x="20639" y="19446"/>
                  </a:lnTo>
                  <a:lnTo>
                    <a:pt x="19621" y="18482"/>
                  </a:lnTo>
                  <a:lnTo>
                    <a:pt x="18544" y="17291"/>
                  </a:lnTo>
                  <a:lnTo>
                    <a:pt x="17409" y="15987"/>
                  </a:lnTo>
                  <a:lnTo>
                    <a:pt x="16208" y="14400"/>
                  </a:lnTo>
                  <a:lnTo>
                    <a:pt x="14941" y="12643"/>
                  </a:lnTo>
                  <a:lnTo>
                    <a:pt x="13608" y="10602"/>
                  </a:lnTo>
                  <a:lnTo>
                    <a:pt x="12200" y="8391"/>
                  </a:lnTo>
                  <a:lnTo>
                    <a:pt x="11645" y="7540"/>
                  </a:lnTo>
                  <a:lnTo>
                    <a:pt x="11106" y="6690"/>
                  </a:lnTo>
                  <a:lnTo>
                    <a:pt x="10063" y="5216"/>
                  </a:lnTo>
                  <a:lnTo>
                    <a:pt x="9558" y="4592"/>
                  </a:lnTo>
                  <a:lnTo>
                    <a:pt x="9069" y="3969"/>
                  </a:lnTo>
                  <a:lnTo>
                    <a:pt x="8589" y="3402"/>
                  </a:lnTo>
                  <a:lnTo>
                    <a:pt x="8117" y="2891"/>
                  </a:lnTo>
                  <a:lnTo>
                    <a:pt x="7661" y="2438"/>
                  </a:lnTo>
                  <a:lnTo>
                    <a:pt x="7206" y="2041"/>
                  </a:lnTo>
                  <a:lnTo>
                    <a:pt x="6344" y="1304"/>
                  </a:lnTo>
                  <a:lnTo>
                    <a:pt x="5524" y="794"/>
                  </a:lnTo>
                  <a:lnTo>
                    <a:pt x="4754" y="397"/>
                  </a:lnTo>
                  <a:lnTo>
                    <a:pt x="4017" y="113"/>
                  </a:lnTo>
                  <a:lnTo>
                    <a:pt x="3321" y="0"/>
                  </a:lnTo>
                  <a:lnTo>
                    <a:pt x="2667" y="0"/>
                  </a:lnTo>
                  <a:lnTo>
                    <a:pt x="2054" y="113"/>
                  </a:lnTo>
                  <a:lnTo>
                    <a:pt x="1483" y="283"/>
                  </a:lnTo>
                  <a:lnTo>
                    <a:pt x="952" y="567"/>
                  </a:lnTo>
                  <a:lnTo>
                    <a:pt x="456" y="907"/>
                  </a:lnTo>
                  <a:lnTo>
                    <a:pt x="0" y="1361"/>
                  </a:lnTo>
                  <a:lnTo>
                    <a:pt x="638" y="1871"/>
                  </a:lnTo>
                  <a:lnTo>
                    <a:pt x="1300" y="2438"/>
                  </a:lnTo>
                  <a:lnTo>
                    <a:pt x="1988" y="3175"/>
                  </a:lnTo>
                  <a:lnTo>
                    <a:pt x="2700" y="3969"/>
                  </a:lnTo>
                  <a:lnTo>
                    <a:pt x="3437" y="4932"/>
                  </a:lnTo>
                  <a:lnTo>
                    <a:pt x="4199" y="5953"/>
                  </a:lnTo>
                  <a:lnTo>
                    <a:pt x="4994" y="7087"/>
                  </a:lnTo>
                  <a:lnTo>
                    <a:pt x="5806" y="8391"/>
                  </a:lnTo>
                  <a:lnTo>
                    <a:pt x="7272" y="10715"/>
                  </a:lnTo>
                  <a:lnTo>
                    <a:pt x="8663" y="12756"/>
                  </a:lnTo>
                  <a:lnTo>
                    <a:pt x="9972" y="14627"/>
                  </a:lnTo>
                  <a:lnTo>
                    <a:pt x="10610" y="15420"/>
                  </a:lnTo>
                  <a:lnTo>
                    <a:pt x="11214" y="16214"/>
                  </a:lnTo>
                  <a:lnTo>
                    <a:pt x="11810" y="16951"/>
                  </a:lnTo>
                  <a:lnTo>
                    <a:pt x="12390" y="17575"/>
                  </a:lnTo>
                  <a:lnTo>
                    <a:pt x="12953" y="18198"/>
                  </a:lnTo>
                  <a:lnTo>
                    <a:pt x="13500" y="18765"/>
                  </a:lnTo>
                  <a:lnTo>
                    <a:pt x="14030" y="19219"/>
                  </a:lnTo>
                  <a:lnTo>
                    <a:pt x="14544" y="19672"/>
                  </a:lnTo>
                  <a:lnTo>
                    <a:pt x="15040" y="20069"/>
                  </a:lnTo>
                  <a:lnTo>
                    <a:pt x="15529" y="20466"/>
                  </a:lnTo>
                  <a:lnTo>
                    <a:pt x="16001" y="20750"/>
                  </a:lnTo>
                  <a:lnTo>
                    <a:pt x="16457" y="20976"/>
                  </a:lnTo>
                  <a:lnTo>
                    <a:pt x="16896" y="21203"/>
                  </a:lnTo>
                  <a:lnTo>
                    <a:pt x="17326" y="21373"/>
                  </a:lnTo>
                  <a:lnTo>
                    <a:pt x="17749" y="21487"/>
                  </a:lnTo>
                  <a:lnTo>
                    <a:pt x="18155" y="21600"/>
                  </a:lnTo>
                  <a:lnTo>
                    <a:pt x="18925" y="21600"/>
                  </a:lnTo>
                  <a:lnTo>
                    <a:pt x="19298" y="21543"/>
                  </a:lnTo>
                  <a:lnTo>
                    <a:pt x="19654" y="21487"/>
                  </a:lnTo>
                  <a:lnTo>
                    <a:pt x="20002" y="21373"/>
                  </a:lnTo>
                  <a:lnTo>
                    <a:pt x="20341" y="21203"/>
                  </a:lnTo>
                  <a:lnTo>
                    <a:pt x="20672" y="20976"/>
                  </a:lnTo>
                  <a:lnTo>
                    <a:pt x="21302" y="20523"/>
                  </a:lnTo>
                  <a:lnTo>
                    <a:pt x="21600" y="20239"/>
                  </a:lnTo>
                  <a:close/>
                </a:path>
              </a:pathLst>
            </a:custGeom>
            <a:solidFill>
              <a:srgbClr val="C6E7FC">
                <a:alpha val="39999"/>
              </a:srgbClr>
            </a:solidFill>
            <a:ln w="12700" cap="flat">
              <a:noFill/>
              <a:miter lim="400000"/>
            </a:ln>
            <a:effectLst/>
          </p:spPr>
          <p:txBody>
            <a:bodyPr wrap="square" lIns="45719" tIns="45719" rIns="45719" bIns="45719" numCol="1" anchor="t">
              <a:noAutofit/>
            </a:bodyPr>
            <a:lstStyle/>
            <a:p>
              <a:pPr/>
            </a:p>
          </p:txBody>
        </p:sp>
        <p:sp>
          <p:nvSpPr>
            <p:cNvPr id="5" name="Line"/>
            <p:cNvSpPr/>
            <p:nvPr/>
          </p:nvSpPr>
          <p:spPr>
            <a:xfrm>
              <a:off x="2617043" y="29017"/>
              <a:ext cx="5467941" cy="774535"/>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2179"/>
                  </a:moveTo>
                  <a:lnTo>
                    <a:pt x="76" y="2054"/>
                  </a:lnTo>
                  <a:lnTo>
                    <a:pt x="302" y="1743"/>
                  </a:lnTo>
                  <a:lnTo>
                    <a:pt x="689" y="1307"/>
                  </a:lnTo>
                  <a:lnTo>
                    <a:pt x="941" y="1058"/>
                  </a:lnTo>
                  <a:lnTo>
                    <a:pt x="1235" y="809"/>
                  </a:lnTo>
                  <a:lnTo>
                    <a:pt x="1562" y="622"/>
                  </a:lnTo>
                  <a:lnTo>
                    <a:pt x="1940" y="436"/>
                  </a:lnTo>
                  <a:lnTo>
                    <a:pt x="2351" y="249"/>
                  </a:lnTo>
                  <a:lnTo>
                    <a:pt x="2813" y="124"/>
                  </a:lnTo>
                  <a:lnTo>
                    <a:pt x="3317" y="62"/>
                  </a:lnTo>
                  <a:lnTo>
                    <a:pt x="3863" y="0"/>
                  </a:lnTo>
                  <a:lnTo>
                    <a:pt x="4451" y="62"/>
                  </a:lnTo>
                  <a:lnTo>
                    <a:pt x="5081" y="187"/>
                  </a:lnTo>
                  <a:lnTo>
                    <a:pt x="5761" y="436"/>
                  </a:lnTo>
                  <a:lnTo>
                    <a:pt x="6483" y="747"/>
                  </a:lnTo>
                  <a:lnTo>
                    <a:pt x="7248" y="1245"/>
                  </a:lnTo>
                  <a:lnTo>
                    <a:pt x="8062" y="1805"/>
                  </a:lnTo>
                  <a:lnTo>
                    <a:pt x="8927" y="2490"/>
                  </a:lnTo>
                  <a:lnTo>
                    <a:pt x="9834" y="3299"/>
                  </a:lnTo>
                  <a:lnTo>
                    <a:pt x="10792" y="4295"/>
                  </a:lnTo>
                  <a:lnTo>
                    <a:pt x="11791" y="5416"/>
                  </a:lnTo>
                  <a:lnTo>
                    <a:pt x="12841" y="6723"/>
                  </a:lnTo>
                  <a:lnTo>
                    <a:pt x="13941" y="8279"/>
                  </a:lnTo>
                  <a:lnTo>
                    <a:pt x="15091" y="9960"/>
                  </a:lnTo>
                  <a:lnTo>
                    <a:pt x="16292" y="11827"/>
                  </a:lnTo>
                  <a:lnTo>
                    <a:pt x="17544" y="13944"/>
                  </a:lnTo>
                  <a:lnTo>
                    <a:pt x="18845" y="16247"/>
                  </a:lnTo>
                  <a:lnTo>
                    <a:pt x="20198" y="18799"/>
                  </a:lnTo>
                  <a:lnTo>
                    <a:pt x="21600" y="21600"/>
                  </a:lnTo>
                </a:path>
              </a:pathLst>
            </a:custGeom>
            <a:noFill/>
            <a:ln w="3175" cap="flat">
              <a:solidFill>
                <a:srgbClr val="FFFFFF"/>
              </a:solidFill>
              <a:prstDash val="solid"/>
              <a:round/>
            </a:ln>
            <a:effectLst/>
          </p:spPr>
          <p:txBody>
            <a:bodyPr wrap="square" lIns="45719" tIns="45719" rIns="45719" bIns="45719" numCol="1" anchor="t">
              <a:noAutofit/>
            </a:bodyPr>
            <a:lstStyle/>
            <a:p>
              <a:pPr/>
            </a:p>
          </p:txBody>
        </p:sp>
        <p:sp>
          <p:nvSpPr>
            <p:cNvPr id="6" name="Line"/>
            <p:cNvSpPr/>
            <p:nvPr/>
          </p:nvSpPr>
          <p:spPr>
            <a:xfrm>
              <a:off x="5397784" y="15624"/>
              <a:ext cx="3307977" cy="65177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21600"/>
                  </a:moveTo>
                  <a:lnTo>
                    <a:pt x="625" y="20712"/>
                  </a:lnTo>
                  <a:lnTo>
                    <a:pt x="2332" y="18419"/>
                  </a:lnTo>
                  <a:lnTo>
                    <a:pt x="3512" y="16866"/>
                  </a:lnTo>
                  <a:lnTo>
                    <a:pt x="4872" y="15164"/>
                  </a:lnTo>
                  <a:lnTo>
                    <a:pt x="6386" y="13315"/>
                  </a:lnTo>
                  <a:lnTo>
                    <a:pt x="8010" y="11318"/>
                  </a:lnTo>
                  <a:lnTo>
                    <a:pt x="9731" y="9395"/>
                  </a:lnTo>
                  <a:lnTo>
                    <a:pt x="11494" y="7471"/>
                  </a:lnTo>
                  <a:lnTo>
                    <a:pt x="13299" y="5696"/>
                  </a:lnTo>
                  <a:lnTo>
                    <a:pt x="15089" y="3995"/>
                  </a:lnTo>
                  <a:lnTo>
                    <a:pt x="15978" y="3255"/>
                  </a:lnTo>
                  <a:lnTo>
                    <a:pt x="16839" y="2515"/>
                  </a:lnTo>
                  <a:lnTo>
                    <a:pt x="17699" y="1923"/>
                  </a:lnTo>
                  <a:lnTo>
                    <a:pt x="18532" y="1332"/>
                  </a:lnTo>
                  <a:lnTo>
                    <a:pt x="19351" y="888"/>
                  </a:lnTo>
                  <a:lnTo>
                    <a:pt x="20129" y="518"/>
                  </a:lnTo>
                  <a:lnTo>
                    <a:pt x="20878" y="222"/>
                  </a:lnTo>
                  <a:lnTo>
                    <a:pt x="21600" y="0"/>
                  </a:lnTo>
                </a:path>
              </a:pathLst>
            </a:custGeom>
            <a:noFill/>
            <a:ln w="3175" cap="flat">
              <a:solidFill>
                <a:srgbClr val="FFFFFF"/>
              </a:solidFill>
              <a:prstDash val="solid"/>
              <a:round/>
            </a:ln>
            <a:effectLst/>
          </p:spPr>
          <p:txBody>
            <a:bodyPr wrap="square" lIns="45719" tIns="45719" rIns="45719" bIns="45719" numCol="1" anchor="t">
              <a:noAutofit/>
            </a:bodyPr>
            <a:lstStyle/>
            <a:p>
              <a:pPr/>
            </a:p>
          </p:txBody>
        </p:sp>
        <p:sp>
          <p:nvSpPr>
            <p:cNvPr id="7" name="Shape"/>
            <p:cNvSpPr/>
            <p:nvPr/>
          </p:nvSpPr>
          <p:spPr>
            <a:xfrm>
              <a:off x="0" y="0"/>
              <a:ext cx="8723313" cy="1330325"/>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1589" y="9278"/>
                  </a:moveTo>
                  <a:lnTo>
                    <a:pt x="21389" y="9821"/>
                  </a:lnTo>
                  <a:lnTo>
                    <a:pt x="21189" y="10329"/>
                  </a:lnTo>
                  <a:lnTo>
                    <a:pt x="20978" y="10800"/>
                  </a:lnTo>
                  <a:lnTo>
                    <a:pt x="20762" y="11235"/>
                  </a:lnTo>
                  <a:lnTo>
                    <a:pt x="20541" y="11670"/>
                  </a:lnTo>
                  <a:lnTo>
                    <a:pt x="20309" y="12068"/>
                  </a:lnTo>
                  <a:lnTo>
                    <a:pt x="20071" y="12395"/>
                  </a:lnTo>
                  <a:lnTo>
                    <a:pt x="19824" y="12721"/>
                  </a:lnTo>
                  <a:lnTo>
                    <a:pt x="19565" y="13011"/>
                  </a:lnTo>
                  <a:lnTo>
                    <a:pt x="19297" y="13228"/>
                  </a:lnTo>
                  <a:lnTo>
                    <a:pt x="19017" y="13446"/>
                  </a:lnTo>
                  <a:lnTo>
                    <a:pt x="18727" y="13591"/>
                  </a:lnTo>
                  <a:lnTo>
                    <a:pt x="18427" y="13736"/>
                  </a:lnTo>
                  <a:lnTo>
                    <a:pt x="18111" y="13808"/>
                  </a:lnTo>
                  <a:lnTo>
                    <a:pt x="17784" y="13808"/>
                  </a:lnTo>
                  <a:lnTo>
                    <a:pt x="17441" y="13772"/>
                  </a:lnTo>
                  <a:lnTo>
                    <a:pt x="17083" y="13699"/>
                  </a:lnTo>
                  <a:lnTo>
                    <a:pt x="16714" y="13591"/>
                  </a:lnTo>
                  <a:lnTo>
                    <a:pt x="16329" y="13409"/>
                  </a:lnTo>
                  <a:lnTo>
                    <a:pt x="15923" y="13156"/>
                  </a:lnTo>
                  <a:lnTo>
                    <a:pt x="15502" y="12866"/>
                  </a:lnTo>
                  <a:lnTo>
                    <a:pt x="15064" y="12503"/>
                  </a:lnTo>
                  <a:lnTo>
                    <a:pt x="14611" y="12105"/>
                  </a:lnTo>
                  <a:lnTo>
                    <a:pt x="14136" y="11634"/>
                  </a:lnTo>
                  <a:lnTo>
                    <a:pt x="13641" y="11090"/>
                  </a:lnTo>
                  <a:lnTo>
                    <a:pt x="13130" y="10474"/>
                  </a:lnTo>
                  <a:lnTo>
                    <a:pt x="12592" y="9785"/>
                  </a:lnTo>
                  <a:lnTo>
                    <a:pt x="12039" y="9060"/>
                  </a:lnTo>
                  <a:lnTo>
                    <a:pt x="11459" y="8227"/>
                  </a:lnTo>
                  <a:lnTo>
                    <a:pt x="10863" y="7357"/>
                  </a:lnTo>
                  <a:lnTo>
                    <a:pt x="10241" y="6415"/>
                  </a:lnTo>
                  <a:lnTo>
                    <a:pt x="9593" y="5364"/>
                  </a:lnTo>
                  <a:lnTo>
                    <a:pt x="8950" y="4349"/>
                  </a:lnTo>
                  <a:lnTo>
                    <a:pt x="8328" y="3479"/>
                  </a:lnTo>
                  <a:lnTo>
                    <a:pt x="7732" y="2682"/>
                  </a:lnTo>
                  <a:lnTo>
                    <a:pt x="7163" y="2030"/>
                  </a:lnTo>
                  <a:lnTo>
                    <a:pt x="6620" y="1486"/>
                  </a:lnTo>
                  <a:lnTo>
                    <a:pt x="6098" y="1015"/>
                  </a:lnTo>
                  <a:lnTo>
                    <a:pt x="5603" y="652"/>
                  </a:lnTo>
                  <a:lnTo>
                    <a:pt x="5134" y="362"/>
                  </a:lnTo>
                  <a:lnTo>
                    <a:pt x="4681" y="181"/>
                  </a:lnTo>
                  <a:lnTo>
                    <a:pt x="4259" y="36"/>
                  </a:lnTo>
                  <a:lnTo>
                    <a:pt x="3853" y="0"/>
                  </a:lnTo>
                  <a:lnTo>
                    <a:pt x="3473" y="0"/>
                  </a:lnTo>
                  <a:lnTo>
                    <a:pt x="3115" y="72"/>
                  </a:lnTo>
                  <a:lnTo>
                    <a:pt x="2778" y="181"/>
                  </a:lnTo>
                  <a:lnTo>
                    <a:pt x="2461" y="362"/>
                  </a:lnTo>
                  <a:lnTo>
                    <a:pt x="2166" y="544"/>
                  </a:lnTo>
                  <a:lnTo>
                    <a:pt x="1887" y="797"/>
                  </a:lnTo>
                  <a:lnTo>
                    <a:pt x="1634" y="1051"/>
                  </a:lnTo>
                  <a:lnTo>
                    <a:pt x="1397" y="1341"/>
                  </a:lnTo>
                  <a:lnTo>
                    <a:pt x="1186" y="1667"/>
                  </a:lnTo>
                  <a:lnTo>
                    <a:pt x="986" y="1957"/>
                  </a:lnTo>
                  <a:lnTo>
                    <a:pt x="812" y="2283"/>
                  </a:lnTo>
                  <a:lnTo>
                    <a:pt x="654" y="2609"/>
                  </a:lnTo>
                  <a:lnTo>
                    <a:pt x="511" y="2899"/>
                  </a:lnTo>
                  <a:lnTo>
                    <a:pt x="390" y="3189"/>
                  </a:lnTo>
                  <a:lnTo>
                    <a:pt x="127" y="3914"/>
                  </a:lnTo>
                  <a:lnTo>
                    <a:pt x="0" y="4349"/>
                  </a:lnTo>
                  <a:lnTo>
                    <a:pt x="0" y="21600"/>
                  </a:lnTo>
                  <a:lnTo>
                    <a:pt x="21589" y="21600"/>
                  </a:lnTo>
                  <a:lnTo>
                    <a:pt x="21600" y="21491"/>
                  </a:lnTo>
                  <a:lnTo>
                    <a:pt x="21600" y="9242"/>
                  </a:lnTo>
                  <a:lnTo>
                    <a:pt x="21589" y="9278"/>
                  </a:lnTo>
                  <a:close/>
                </a:path>
              </a:pathLst>
            </a:custGeom>
            <a:solidFill>
              <a:srgbClr val="FFFFFF"/>
            </a:solidFill>
            <a:ln w="12700" cap="flat">
              <a:noFill/>
              <a:miter lim="400000"/>
            </a:ln>
            <a:effectLst/>
          </p:spPr>
          <p:txBody>
            <a:bodyPr wrap="square" lIns="45719" tIns="45719" rIns="45719" bIns="45719" numCol="1" anchor="t">
              <a:noAutofit/>
            </a:bodyPr>
            <a:lstStyle/>
            <a:p>
              <a:pPr/>
            </a:p>
          </p:txBody>
        </p:sp>
      </p:grpSp>
      <p:sp>
        <p:nvSpPr>
          <p:cNvPr id="9" name="Title Text"/>
          <p:cNvSpPr txBox="1"/>
          <p:nvPr>
            <p:ph type="title"/>
          </p:nvPr>
        </p:nvSpPr>
        <p:spPr>
          <a:xfrm>
            <a:off x="457200" y="92074"/>
            <a:ext cx="8229600" cy="1508126"/>
          </a:xfrm>
          <a:prstGeom prst="rect">
            <a:avLst/>
          </a:prstGeom>
          <a:ln w="12700">
            <a:miter lim="400000"/>
          </a:ln>
          <a:extLst>
            <a:ext uri="{C572A759-6A51-4108-AA02-DFA0A04FC94B}">
              <ma14:wrappingTextBoxFlag xmlns:ma14="http://schemas.microsoft.com/office/mac/drawingml/2011/main" val="1"/>
            </a:ext>
          </a:extLst>
        </p:spPr>
        <p:txBody>
          <a:bodyPr lIns="45719" rIns="45719" anchor="ctr"/>
          <a:lstStyle/>
          <a:p>
            <a:pPr/>
            <a:r>
              <a:t>Title Text</a:t>
            </a:r>
          </a:p>
        </p:txBody>
      </p:sp>
      <p:sp>
        <p:nvSpPr>
          <p:cNvPr id="10" name="Body Level One…"/>
          <p:cNvSpPr txBox="1"/>
          <p:nvPr>
            <p:ph type="body" idx="1"/>
          </p:nvPr>
        </p:nvSpPr>
        <p:spPr>
          <a:xfrm>
            <a:off x="457200" y="1600200"/>
            <a:ext cx="8229600" cy="5257800"/>
          </a:xfrm>
          <a:prstGeom prst="rect">
            <a:avLst/>
          </a:prstGeom>
          <a:ln w="12700">
            <a:miter lim="400000"/>
          </a:ln>
          <a:extLst>
            <a:ext uri="{C572A759-6A51-4108-AA02-DFA0A04FC94B}">
              <ma14:wrappingTextBoxFlag xmlns:ma14="http://schemas.microsoft.com/office/mac/drawingml/2011/main" val="1"/>
            </a:ext>
          </a:extLst>
        </p:spPr>
        <p:txBody>
          <a:bodyPr lIns="45719" rIns="45719"/>
          <a:lstStyle/>
          <a:p>
            <a:pPr/>
            <a:r>
              <a:t>Body Level One</a:t>
            </a:r>
          </a:p>
          <a:p>
            <a:pPr lvl="1"/>
            <a:r>
              <a:t>Body Level Two</a:t>
            </a:r>
          </a:p>
          <a:p>
            <a:pPr lvl="2"/>
            <a:r>
              <a:t>Body Level Three</a:t>
            </a:r>
          </a:p>
          <a:p>
            <a:pPr lvl="3"/>
            <a:r>
              <a:t>Body Level Four</a:t>
            </a:r>
          </a:p>
          <a:p>
            <a:pPr lvl="4"/>
            <a:r>
              <a:t>Body Level Five</a:t>
            </a:r>
          </a:p>
        </p:txBody>
      </p:sp>
      <p:sp>
        <p:nvSpPr>
          <p:cNvPr id="11" name="Slide Number"/>
          <p:cNvSpPr txBox="1"/>
          <p:nvPr>
            <p:ph type="sldNum" sz="quarter" idx="2"/>
          </p:nvPr>
        </p:nvSpPr>
        <p:spPr>
          <a:xfrm>
            <a:off x="4462848" y="6304280"/>
            <a:ext cx="218304" cy="256541"/>
          </a:xfrm>
          <a:prstGeom prst="rect">
            <a:avLst/>
          </a:prstGeom>
          <a:ln w="12700">
            <a:miter lim="400000"/>
          </a:ln>
        </p:spPr>
        <p:txBody>
          <a:bodyPr wrap="none" lIns="45719" rIns="45719" anchor="ctr">
            <a:spAutoFit/>
          </a:bodyPr>
          <a:lstStyle>
            <a:lvl1pPr algn="ctr">
              <a:defRPr sz="1000">
                <a:solidFill>
                  <a:srgbClr val="073E87"/>
                </a:solidFill>
              </a:defRPr>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Lst>
  <p:transition xmlns:p14="http://schemas.microsoft.com/office/powerpoint/2010/main" spd="med" advClick="1"/>
  <p:txStyles>
    <p:titleStyle>
      <a:lvl1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FFFFFF"/>
          </a:solidFill>
          <a:uFillTx/>
          <a:latin typeface="Candara"/>
          <a:ea typeface="Candara"/>
          <a:cs typeface="Candara"/>
          <a:sym typeface="Candara"/>
        </a:defRPr>
      </a:lvl1pPr>
      <a:lvl2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FFFFFF"/>
          </a:solidFill>
          <a:uFillTx/>
          <a:latin typeface="Candara"/>
          <a:ea typeface="Candara"/>
          <a:cs typeface="Candara"/>
          <a:sym typeface="Candara"/>
        </a:defRPr>
      </a:lvl2pPr>
      <a:lvl3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FFFFFF"/>
          </a:solidFill>
          <a:uFillTx/>
          <a:latin typeface="Candara"/>
          <a:ea typeface="Candara"/>
          <a:cs typeface="Candara"/>
          <a:sym typeface="Candara"/>
        </a:defRPr>
      </a:lvl3pPr>
      <a:lvl4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FFFFFF"/>
          </a:solidFill>
          <a:uFillTx/>
          <a:latin typeface="Candara"/>
          <a:ea typeface="Candara"/>
          <a:cs typeface="Candara"/>
          <a:sym typeface="Candara"/>
        </a:defRPr>
      </a:lvl4pPr>
      <a:lvl5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FFFFFF"/>
          </a:solidFill>
          <a:uFillTx/>
          <a:latin typeface="Candara"/>
          <a:ea typeface="Candara"/>
          <a:cs typeface="Candara"/>
          <a:sym typeface="Candara"/>
        </a:defRPr>
      </a:lvl5pPr>
      <a:lvl6pPr marL="0" marR="0" indent="457200" algn="ctr" defTabSz="914400" rtl="0" latinLnBrk="0">
        <a:lnSpc>
          <a:spcPct val="100000"/>
        </a:lnSpc>
        <a:spcBef>
          <a:spcPts val="0"/>
        </a:spcBef>
        <a:spcAft>
          <a:spcPts val="0"/>
        </a:spcAft>
        <a:buClrTx/>
        <a:buSzTx/>
        <a:buFontTx/>
        <a:buNone/>
        <a:tabLst/>
        <a:defRPr b="0" baseline="0" cap="none" i="0" spc="0" strike="noStrike" sz="4400" u="none">
          <a:solidFill>
            <a:srgbClr val="FFFFFF"/>
          </a:solidFill>
          <a:uFillTx/>
          <a:latin typeface="Candara"/>
          <a:ea typeface="Candara"/>
          <a:cs typeface="Candara"/>
          <a:sym typeface="Candara"/>
        </a:defRPr>
      </a:lvl6pPr>
      <a:lvl7pPr marL="0" marR="0" indent="914400" algn="ctr" defTabSz="914400" rtl="0" latinLnBrk="0">
        <a:lnSpc>
          <a:spcPct val="100000"/>
        </a:lnSpc>
        <a:spcBef>
          <a:spcPts val="0"/>
        </a:spcBef>
        <a:spcAft>
          <a:spcPts val="0"/>
        </a:spcAft>
        <a:buClrTx/>
        <a:buSzTx/>
        <a:buFontTx/>
        <a:buNone/>
        <a:tabLst/>
        <a:defRPr b="0" baseline="0" cap="none" i="0" spc="0" strike="noStrike" sz="4400" u="none">
          <a:solidFill>
            <a:srgbClr val="FFFFFF"/>
          </a:solidFill>
          <a:uFillTx/>
          <a:latin typeface="Candara"/>
          <a:ea typeface="Candara"/>
          <a:cs typeface="Candara"/>
          <a:sym typeface="Candara"/>
        </a:defRPr>
      </a:lvl7pPr>
      <a:lvl8pPr marL="0" marR="0" indent="1371600" algn="ctr" defTabSz="914400" rtl="0" latinLnBrk="0">
        <a:lnSpc>
          <a:spcPct val="100000"/>
        </a:lnSpc>
        <a:spcBef>
          <a:spcPts val="0"/>
        </a:spcBef>
        <a:spcAft>
          <a:spcPts val="0"/>
        </a:spcAft>
        <a:buClrTx/>
        <a:buSzTx/>
        <a:buFontTx/>
        <a:buNone/>
        <a:tabLst/>
        <a:defRPr b="0" baseline="0" cap="none" i="0" spc="0" strike="noStrike" sz="4400" u="none">
          <a:solidFill>
            <a:srgbClr val="FFFFFF"/>
          </a:solidFill>
          <a:uFillTx/>
          <a:latin typeface="Candara"/>
          <a:ea typeface="Candara"/>
          <a:cs typeface="Candara"/>
          <a:sym typeface="Candara"/>
        </a:defRPr>
      </a:lvl8pPr>
      <a:lvl9pPr marL="0" marR="0" indent="1828800" algn="ctr" defTabSz="914400" rtl="0" latinLnBrk="0">
        <a:lnSpc>
          <a:spcPct val="100000"/>
        </a:lnSpc>
        <a:spcBef>
          <a:spcPts val="0"/>
        </a:spcBef>
        <a:spcAft>
          <a:spcPts val="0"/>
        </a:spcAft>
        <a:buClrTx/>
        <a:buSzTx/>
        <a:buFontTx/>
        <a:buNone/>
        <a:tabLst/>
        <a:defRPr b="0" baseline="0" cap="none" i="0" spc="0" strike="noStrike" sz="4400" u="none">
          <a:solidFill>
            <a:srgbClr val="FFFFFF"/>
          </a:solidFill>
          <a:uFillTx/>
          <a:latin typeface="Candara"/>
          <a:ea typeface="Candara"/>
          <a:cs typeface="Candara"/>
          <a:sym typeface="Candara"/>
        </a:defRPr>
      </a:lvl9pPr>
    </p:titleStyle>
    <p:bodyStyle>
      <a:lvl1pPr marL="273050" marR="0" indent="-273050" algn="l" defTabSz="914400" rtl="0" latinLnBrk="0">
        <a:lnSpc>
          <a:spcPct val="100000"/>
        </a:lnSpc>
        <a:spcBef>
          <a:spcPts val="500"/>
        </a:spcBef>
        <a:spcAft>
          <a:spcPts val="0"/>
        </a:spcAft>
        <a:buClr>
          <a:schemeClr val="accent1"/>
        </a:buClr>
        <a:buSzPct val="100000"/>
        <a:buFont typeface="Symbol"/>
        <a:buChar char="*"/>
        <a:tabLst/>
        <a:defRPr b="0" baseline="0" cap="none" i="0" spc="0" strike="noStrike" sz="2400" u="none">
          <a:solidFill>
            <a:srgbClr val="073E87"/>
          </a:solidFill>
          <a:uFillTx/>
          <a:latin typeface="Candara"/>
          <a:ea typeface="Candara"/>
          <a:cs typeface="Candara"/>
          <a:sym typeface="Candara"/>
        </a:defRPr>
      </a:lvl1pPr>
      <a:lvl2pPr marL="601085" marR="0" indent="-297872" algn="l" defTabSz="914400" rtl="0" latinLnBrk="0">
        <a:lnSpc>
          <a:spcPct val="100000"/>
        </a:lnSpc>
        <a:spcBef>
          <a:spcPts val="500"/>
        </a:spcBef>
        <a:spcAft>
          <a:spcPts val="0"/>
        </a:spcAft>
        <a:buClr>
          <a:schemeClr val="accent1"/>
        </a:buClr>
        <a:buSzPct val="100000"/>
        <a:buFont typeface="Symbol"/>
        <a:buChar char="*"/>
        <a:tabLst/>
        <a:defRPr b="0" baseline="0" cap="none" i="0" spc="0" strike="noStrike" sz="2400" u="none">
          <a:solidFill>
            <a:srgbClr val="073E87"/>
          </a:solidFill>
          <a:uFillTx/>
          <a:latin typeface="Candara"/>
          <a:ea typeface="Candara"/>
          <a:cs typeface="Candara"/>
          <a:sym typeface="Candara"/>
        </a:defRPr>
      </a:lvl2pPr>
      <a:lvl3pPr marL="901382" marR="0" indent="-274319" algn="l" defTabSz="914400" rtl="0" latinLnBrk="0">
        <a:lnSpc>
          <a:spcPct val="100000"/>
        </a:lnSpc>
        <a:spcBef>
          <a:spcPts val="500"/>
        </a:spcBef>
        <a:spcAft>
          <a:spcPts val="0"/>
        </a:spcAft>
        <a:buClr>
          <a:schemeClr val="accent1"/>
        </a:buClr>
        <a:buSzPct val="100000"/>
        <a:buFont typeface="Symbol"/>
        <a:buChar char="*"/>
        <a:tabLst/>
        <a:defRPr b="0" baseline="0" cap="none" i="0" spc="0" strike="noStrike" sz="2400" u="none">
          <a:solidFill>
            <a:srgbClr val="073E87"/>
          </a:solidFill>
          <a:uFillTx/>
          <a:latin typeface="Candara"/>
          <a:ea typeface="Candara"/>
          <a:cs typeface="Candara"/>
          <a:sym typeface="Candara"/>
        </a:defRPr>
      </a:lvl3pPr>
      <a:lvl4pPr marL="1219200" marR="0" indent="-304800" algn="l" defTabSz="914400" rtl="0" latinLnBrk="0">
        <a:lnSpc>
          <a:spcPct val="100000"/>
        </a:lnSpc>
        <a:spcBef>
          <a:spcPts val="500"/>
        </a:spcBef>
        <a:spcAft>
          <a:spcPts val="0"/>
        </a:spcAft>
        <a:buClr>
          <a:schemeClr val="accent1"/>
        </a:buClr>
        <a:buSzPct val="100000"/>
        <a:buFont typeface="Symbol"/>
        <a:buChar char="*"/>
        <a:tabLst/>
        <a:defRPr b="0" baseline="0" cap="none" i="0" spc="0" strike="noStrike" sz="2400" u="none">
          <a:solidFill>
            <a:srgbClr val="073E87"/>
          </a:solidFill>
          <a:uFillTx/>
          <a:latin typeface="Candara"/>
          <a:ea typeface="Candara"/>
          <a:cs typeface="Candara"/>
          <a:sym typeface="Candara"/>
        </a:defRPr>
      </a:lvl4pPr>
      <a:lvl5pPr marL="1576387" marR="0" indent="-342900" algn="l" defTabSz="914400" rtl="0" latinLnBrk="0">
        <a:lnSpc>
          <a:spcPct val="100000"/>
        </a:lnSpc>
        <a:spcBef>
          <a:spcPts val="500"/>
        </a:spcBef>
        <a:spcAft>
          <a:spcPts val="0"/>
        </a:spcAft>
        <a:buClr>
          <a:schemeClr val="accent1"/>
        </a:buClr>
        <a:buSzPct val="100000"/>
        <a:buFont typeface="Symbol"/>
        <a:buChar char="*"/>
        <a:tabLst/>
        <a:defRPr b="0" baseline="0" cap="none" i="0" spc="0" strike="noStrike" sz="2400" u="none">
          <a:solidFill>
            <a:srgbClr val="073E87"/>
          </a:solidFill>
          <a:uFillTx/>
          <a:latin typeface="Candara"/>
          <a:ea typeface="Candara"/>
          <a:cs typeface="Candara"/>
          <a:sym typeface="Candara"/>
        </a:defRPr>
      </a:lvl5pPr>
      <a:lvl6pPr marL="2033587" marR="0" indent="-342900" algn="l" defTabSz="914400" rtl="0" latinLnBrk="0">
        <a:lnSpc>
          <a:spcPct val="100000"/>
        </a:lnSpc>
        <a:spcBef>
          <a:spcPts val="500"/>
        </a:spcBef>
        <a:spcAft>
          <a:spcPts val="0"/>
        </a:spcAft>
        <a:buClr>
          <a:schemeClr val="accent1"/>
        </a:buClr>
        <a:buSzPct val="100000"/>
        <a:buFont typeface="Symbol"/>
        <a:buChar char=""/>
        <a:tabLst/>
        <a:defRPr b="0" baseline="0" cap="none" i="0" spc="0" strike="noStrike" sz="2400" u="none">
          <a:solidFill>
            <a:srgbClr val="073E87"/>
          </a:solidFill>
          <a:uFillTx/>
          <a:latin typeface="Candara"/>
          <a:ea typeface="Candara"/>
          <a:cs typeface="Candara"/>
          <a:sym typeface="Candara"/>
        </a:defRPr>
      </a:lvl6pPr>
      <a:lvl7pPr marL="2490787" marR="0" indent="-342900" algn="l" defTabSz="914400" rtl="0" latinLnBrk="0">
        <a:lnSpc>
          <a:spcPct val="100000"/>
        </a:lnSpc>
        <a:spcBef>
          <a:spcPts val="500"/>
        </a:spcBef>
        <a:spcAft>
          <a:spcPts val="0"/>
        </a:spcAft>
        <a:buClr>
          <a:schemeClr val="accent1"/>
        </a:buClr>
        <a:buSzPct val="100000"/>
        <a:buFont typeface="Symbol"/>
        <a:buChar char=""/>
        <a:tabLst/>
        <a:defRPr b="0" baseline="0" cap="none" i="0" spc="0" strike="noStrike" sz="2400" u="none">
          <a:solidFill>
            <a:srgbClr val="073E87"/>
          </a:solidFill>
          <a:uFillTx/>
          <a:latin typeface="Candara"/>
          <a:ea typeface="Candara"/>
          <a:cs typeface="Candara"/>
          <a:sym typeface="Candara"/>
        </a:defRPr>
      </a:lvl7pPr>
      <a:lvl8pPr marL="2947987" marR="0" indent="-342900" algn="l" defTabSz="914400" rtl="0" latinLnBrk="0">
        <a:lnSpc>
          <a:spcPct val="100000"/>
        </a:lnSpc>
        <a:spcBef>
          <a:spcPts val="500"/>
        </a:spcBef>
        <a:spcAft>
          <a:spcPts val="0"/>
        </a:spcAft>
        <a:buClr>
          <a:schemeClr val="accent1"/>
        </a:buClr>
        <a:buSzPct val="100000"/>
        <a:buFont typeface="Symbol"/>
        <a:buChar char=""/>
        <a:tabLst/>
        <a:defRPr b="0" baseline="0" cap="none" i="0" spc="0" strike="noStrike" sz="2400" u="none">
          <a:solidFill>
            <a:srgbClr val="073E87"/>
          </a:solidFill>
          <a:uFillTx/>
          <a:latin typeface="Candara"/>
          <a:ea typeface="Candara"/>
          <a:cs typeface="Candara"/>
          <a:sym typeface="Candara"/>
        </a:defRPr>
      </a:lvl8pPr>
      <a:lvl9pPr marL="3405187" marR="0" indent="-342900" algn="l" defTabSz="914400" rtl="0" latinLnBrk="0">
        <a:lnSpc>
          <a:spcPct val="100000"/>
        </a:lnSpc>
        <a:spcBef>
          <a:spcPts val="500"/>
        </a:spcBef>
        <a:spcAft>
          <a:spcPts val="0"/>
        </a:spcAft>
        <a:buClr>
          <a:schemeClr val="accent1"/>
        </a:buClr>
        <a:buSzPct val="100000"/>
        <a:buFont typeface="Symbol"/>
        <a:buChar char=""/>
        <a:tabLst/>
        <a:defRPr b="0" baseline="0" cap="none" i="0" spc="0" strike="noStrike" sz="2400" u="none">
          <a:solidFill>
            <a:srgbClr val="073E87"/>
          </a:solidFill>
          <a:uFillTx/>
          <a:latin typeface="Candara"/>
          <a:ea typeface="Candara"/>
          <a:cs typeface="Candara"/>
          <a:sym typeface="Candara"/>
        </a:defRPr>
      </a:lvl9pPr>
    </p:bodyStyle>
    <p:otherStyle>
      <a:lvl1pPr marL="0" marR="0" indent="0" algn="ctr" defTabSz="914400" rtl="0" latinLnBrk="0">
        <a:lnSpc>
          <a:spcPct val="100000"/>
        </a:lnSpc>
        <a:spcBef>
          <a:spcPts val="0"/>
        </a:spcBef>
        <a:spcAft>
          <a:spcPts val="0"/>
        </a:spcAft>
        <a:buClrTx/>
        <a:buSzTx/>
        <a:buFontTx/>
        <a:buNone/>
        <a:tabLst/>
        <a:defRPr b="0" baseline="0" cap="none" i="0" spc="0" strike="noStrike" sz="1000" u="none">
          <a:solidFill>
            <a:schemeClr val="tx1"/>
          </a:solidFill>
          <a:uFillTx/>
          <a:latin typeface="+mn-lt"/>
          <a:ea typeface="+mn-ea"/>
          <a:cs typeface="+mn-cs"/>
          <a:sym typeface="Candara"/>
        </a:defRPr>
      </a:lvl1pPr>
      <a:lvl2pPr marL="0" marR="0" indent="457200" algn="ctr" defTabSz="914400" rtl="0" latinLnBrk="0">
        <a:lnSpc>
          <a:spcPct val="100000"/>
        </a:lnSpc>
        <a:spcBef>
          <a:spcPts val="0"/>
        </a:spcBef>
        <a:spcAft>
          <a:spcPts val="0"/>
        </a:spcAft>
        <a:buClrTx/>
        <a:buSzTx/>
        <a:buFontTx/>
        <a:buNone/>
        <a:tabLst/>
        <a:defRPr b="0" baseline="0" cap="none" i="0" spc="0" strike="noStrike" sz="1000" u="none">
          <a:solidFill>
            <a:schemeClr val="tx1"/>
          </a:solidFill>
          <a:uFillTx/>
          <a:latin typeface="+mn-lt"/>
          <a:ea typeface="+mn-ea"/>
          <a:cs typeface="+mn-cs"/>
          <a:sym typeface="Candara"/>
        </a:defRPr>
      </a:lvl2pPr>
      <a:lvl3pPr marL="0" marR="0" indent="914400" algn="ctr" defTabSz="914400" rtl="0" latinLnBrk="0">
        <a:lnSpc>
          <a:spcPct val="100000"/>
        </a:lnSpc>
        <a:spcBef>
          <a:spcPts val="0"/>
        </a:spcBef>
        <a:spcAft>
          <a:spcPts val="0"/>
        </a:spcAft>
        <a:buClrTx/>
        <a:buSzTx/>
        <a:buFontTx/>
        <a:buNone/>
        <a:tabLst/>
        <a:defRPr b="0" baseline="0" cap="none" i="0" spc="0" strike="noStrike" sz="1000" u="none">
          <a:solidFill>
            <a:schemeClr val="tx1"/>
          </a:solidFill>
          <a:uFillTx/>
          <a:latin typeface="+mn-lt"/>
          <a:ea typeface="+mn-ea"/>
          <a:cs typeface="+mn-cs"/>
          <a:sym typeface="Candara"/>
        </a:defRPr>
      </a:lvl3pPr>
      <a:lvl4pPr marL="0" marR="0" indent="1371600" algn="ctr" defTabSz="914400" rtl="0" latinLnBrk="0">
        <a:lnSpc>
          <a:spcPct val="100000"/>
        </a:lnSpc>
        <a:spcBef>
          <a:spcPts val="0"/>
        </a:spcBef>
        <a:spcAft>
          <a:spcPts val="0"/>
        </a:spcAft>
        <a:buClrTx/>
        <a:buSzTx/>
        <a:buFontTx/>
        <a:buNone/>
        <a:tabLst/>
        <a:defRPr b="0" baseline="0" cap="none" i="0" spc="0" strike="noStrike" sz="1000" u="none">
          <a:solidFill>
            <a:schemeClr val="tx1"/>
          </a:solidFill>
          <a:uFillTx/>
          <a:latin typeface="+mn-lt"/>
          <a:ea typeface="+mn-ea"/>
          <a:cs typeface="+mn-cs"/>
          <a:sym typeface="Candara"/>
        </a:defRPr>
      </a:lvl4pPr>
      <a:lvl5pPr marL="0" marR="0" indent="1828800" algn="ctr" defTabSz="914400" rtl="0" latinLnBrk="0">
        <a:lnSpc>
          <a:spcPct val="100000"/>
        </a:lnSpc>
        <a:spcBef>
          <a:spcPts val="0"/>
        </a:spcBef>
        <a:spcAft>
          <a:spcPts val="0"/>
        </a:spcAft>
        <a:buClrTx/>
        <a:buSzTx/>
        <a:buFontTx/>
        <a:buNone/>
        <a:tabLst/>
        <a:defRPr b="0" baseline="0" cap="none" i="0" spc="0" strike="noStrike" sz="1000" u="none">
          <a:solidFill>
            <a:schemeClr val="tx1"/>
          </a:solidFill>
          <a:uFillTx/>
          <a:latin typeface="+mn-lt"/>
          <a:ea typeface="+mn-ea"/>
          <a:cs typeface="+mn-cs"/>
          <a:sym typeface="Candara"/>
        </a:defRPr>
      </a:lvl5pPr>
      <a:lvl6pPr marL="0" marR="0" indent="0" algn="ctr" defTabSz="914400" rtl="0" latinLnBrk="0">
        <a:lnSpc>
          <a:spcPct val="100000"/>
        </a:lnSpc>
        <a:spcBef>
          <a:spcPts val="0"/>
        </a:spcBef>
        <a:spcAft>
          <a:spcPts val="0"/>
        </a:spcAft>
        <a:buClrTx/>
        <a:buSzTx/>
        <a:buFontTx/>
        <a:buNone/>
        <a:tabLst/>
        <a:defRPr b="0" baseline="0" cap="none" i="0" spc="0" strike="noStrike" sz="1000" u="none">
          <a:solidFill>
            <a:schemeClr val="tx1"/>
          </a:solidFill>
          <a:uFillTx/>
          <a:latin typeface="+mn-lt"/>
          <a:ea typeface="+mn-ea"/>
          <a:cs typeface="+mn-cs"/>
          <a:sym typeface="Candara"/>
        </a:defRPr>
      </a:lvl6pPr>
      <a:lvl7pPr marL="0" marR="0" indent="0" algn="ctr" defTabSz="914400" rtl="0" latinLnBrk="0">
        <a:lnSpc>
          <a:spcPct val="100000"/>
        </a:lnSpc>
        <a:spcBef>
          <a:spcPts val="0"/>
        </a:spcBef>
        <a:spcAft>
          <a:spcPts val="0"/>
        </a:spcAft>
        <a:buClrTx/>
        <a:buSzTx/>
        <a:buFontTx/>
        <a:buNone/>
        <a:tabLst/>
        <a:defRPr b="0" baseline="0" cap="none" i="0" spc="0" strike="noStrike" sz="1000" u="none">
          <a:solidFill>
            <a:schemeClr val="tx1"/>
          </a:solidFill>
          <a:uFillTx/>
          <a:latin typeface="+mn-lt"/>
          <a:ea typeface="+mn-ea"/>
          <a:cs typeface="+mn-cs"/>
          <a:sym typeface="Candara"/>
        </a:defRPr>
      </a:lvl7pPr>
      <a:lvl8pPr marL="0" marR="0" indent="0" algn="ctr" defTabSz="914400" rtl="0" latinLnBrk="0">
        <a:lnSpc>
          <a:spcPct val="100000"/>
        </a:lnSpc>
        <a:spcBef>
          <a:spcPts val="0"/>
        </a:spcBef>
        <a:spcAft>
          <a:spcPts val="0"/>
        </a:spcAft>
        <a:buClrTx/>
        <a:buSzTx/>
        <a:buFontTx/>
        <a:buNone/>
        <a:tabLst/>
        <a:defRPr b="0" baseline="0" cap="none" i="0" spc="0" strike="noStrike" sz="1000" u="none">
          <a:solidFill>
            <a:schemeClr val="tx1"/>
          </a:solidFill>
          <a:uFillTx/>
          <a:latin typeface="+mn-lt"/>
          <a:ea typeface="+mn-ea"/>
          <a:cs typeface="+mn-cs"/>
          <a:sym typeface="Candara"/>
        </a:defRPr>
      </a:lvl8pPr>
      <a:lvl9pPr marL="0" marR="0" indent="0" algn="ctr" defTabSz="914400" rtl="0" latinLnBrk="0">
        <a:lnSpc>
          <a:spcPct val="100000"/>
        </a:lnSpc>
        <a:spcBef>
          <a:spcPts val="0"/>
        </a:spcBef>
        <a:spcAft>
          <a:spcPts val="0"/>
        </a:spcAft>
        <a:buClrTx/>
        <a:buSzTx/>
        <a:buFontTx/>
        <a:buNone/>
        <a:tabLst/>
        <a:defRPr b="0" baseline="0" cap="none" i="0" spc="0" strike="noStrike" sz="1000" u="none">
          <a:solidFill>
            <a:schemeClr val="tx1"/>
          </a:solidFill>
          <a:uFillTx/>
          <a:latin typeface="+mn-lt"/>
          <a:ea typeface="+mn-ea"/>
          <a:cs typeface="+mn-cs"/>
          <a:sym typeface="Candara"/>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png"/></Relationships>

</file>

<file path=ppt/slides/_rels/slide12.xml.rels><?xml version="1.0" encoding="UTF-8"?>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2.png"/></Relationships>

</file>

<file path=ppt/slides/_rels/slide13.xml.rels><?xml version="1.0" encoding="UTF-8"?>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3.png"/></Relationships>

</file>

<file path=ppt/slides/_rels/slide14.xml.rels><?xml version="1.0" encoding="UTF-8"?>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4.png"/></Relationships>

</file>

<file path=ppt/slides/_rels/slide15.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s>

</file>

<file path=ppt/slides/_rels/slide17.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0" name="Why Study Research?"/>
          <p:cNvSpPr txBox="1"/>
          <p:nvPr>
            <p:ph type="title" idx="4294967295"/>
          </p:nvPr>
        </p:nvSpPr>
        <p:spPr>
          <a:xfrm>
            <a:off x="238125" y="3667125"/>
            <a:ext cx="8685213" cy="654051"/>
          </a:xfrm>
          <a:prstGeom prst="rect">
            <a:avLst/>
          </a:prstGeom>
        </p:spPr>
        <p:txBody>
          <a:bodyPr anchor="b">
            <a:normAutofit fontScale="100000" lnSpcReduction="0"/>
          </a:bodyPr>
          <a:lstStyle>
            <a:lvl1pPr defTabSz="850391">
              <a:defRPr sz="3720">
                <a:solidFill>
                  <a:srgbClr val="000000"/>
                </a:solidFill>
              </a:defRPr>
            </a:lvl1pPr>
          </a:lstStyle>
          <a:p>
            <a:pPr/>
            <a:r>
              <a:t>Why Study Research?</a:t>
            </a:r>
          </a:p>
        </p:txBody>
      </p:sp>
      <p:sp>
        <p:nvSpPr>
          <p:cNvPr id="121" name="Chapter 1"/>
          <p:cNvSpPr txBox="1"/>
          <p:nvPr>
            <p:ph type="body" sz="quarter" idx="4294967295"/>
          </p:nvPr>
        </p:nvSpPr>
        <p:spPr>
          <a:xfrm>
            <a:off x="4322762" y="1820862"/>
            <a:ext cx="1085851" cy="449263"/>
          </a:xfrm>
          <a:prstGeom prst="rect">
            <a:avLst/>
          </a:prstGeom>
        </p:spPr>
        <p:txBody>
          <a:bodyPr>
            <a:normAutofit fontScale="100000" lnSpcReduction="0"/>
          </a:bodyPr>
          <a:lstStyle>
            <a:lvl1pPr marL="0" indent="0">
              <a:spcBef>
                <a:spcPts val="400"/>
              </a:spcBef>
              <a:buSzTx/>
              <a:buNone/>
              <a:defRPr sz="1800">
                <a:solidFill>
                  <a:srgbClr val="FFFFFF"/>
                </a:solidFill>
              </a:defRPr>
            </a:lvl1pPr>
          </a:lstStyle>
          <a:p>
            <a:pPr/>
            <a:r>
              <a:t>Chapter 1</a:t>
            </a:r>
          </a:p>
        </p:txBody>
      </p:sp>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47" name="Six Questions to Ask When Selecting a Research Approach (Questions 5 &amp; 6)"/>
          <p:cNvSpPr txBox="1"/>
          <p:nvPr>
            <p:ph type="title" idx="4294967295"/>
          </p:nvPr>
        </p:nvSpPr>
        <p:spPr>
          <a:xfrm>
            <a:off x="457200" y="338137"/>
            <a:ext cx="8229600" cy="1252538"/>
          </a:xfrm>
          <a:prstGeom prst="rect">
            <a:avLst/>
          </a:prstGeom>
        </p:spPr>
        <p:txBody>
          <a:bodyPr>
            <a:normAutofit fontScale="100000" lnSpcReduction="0"/>
          </a:bodyPr>
          <a:lstStyle/>
          <a:p>
            <a:pPr>
              <a:defRPr sz="2000"/>
            </a:pPr>
            <a:r>
              <a:t>Six Questions to Ask When Selecting a Research Approach</a:t>
            </a:r>
            <a:br/>
            <a:r>
              <a:t>(Questions 5 &amp; 6)</a:t>
            </a:r>
          </a:p>
        </p:txBody>
      </p:sp>
      <p:sp>
        <p:nvSpPr>
          <p:cNvPr id="148" name="Will I learn more about this topic using a quantitative, a qualitative, or a mixed-methods research approach? What will be the knowledge payoff of each research approach?…"/>
          <p:cNvSpPr txBox="1"/>
          <p:nvPr>
            <p:ph type="body" sz="half" idx="4294967295"/>
          </p:nvPr>
        </p:nvSpPr>
        <p:spPr>
          <a:xfrm>
            <a:off x="581025" y="2773362"/>
            <a:ext cx="7408863" cy="3181351"/>
          </a:xfrm>
          <a:prstGeom prst="rect">
            <a:avLst/>
          </a:prstGeom>
        </p:spPr>
        <p:txBody>
          <a:bodyPr>
            <a:normAutofit fontScale="100000" lnSpcReduction="0"/>
          </a:bodyPr>
          <a:lstStyle/>
          <a:p>
            <a:pPr lvl="1" marL="849312" indent="-457200">
              <a:spcBef>
                <a:spcPts val="0"/>
              </a:spcBef>
              <a:buFontTx/>
              <a:buAutoNum type="arabicPeriod" startAt="5"/>
              <a:defRPr sz="2000"/>
            </a:pPr>
            <a:r>
              <a:t>Will I learn more about this topic using a quantitative, a qualitative, or a mixed-methods research approach? What will be the knowledge payoff of each research approach?</a:t>
            </a:r>
          </a:p>
          <a:p>
            <a:pPr lvl="1" marL="849312" indent="-457200">
              <a:spcBef>
                <a:spcPts val="0"/>
              </a:spcBef>
              <a:buFontTx/>
              <a:buAutoNum type="arabicPeriod" startAt="5"/>
              <a:defRPr sz="2000"/>
            </a:pPr>
            <a:r>
              <a:t>What seems to work best for me? Am I committed to a particular research approach, which implies a particular methodology? Do I know what good quantitative, qualitative and mixed-methods research studies look like?</a:t>
            </a:r>
          </a:p>
        </p:txBody>
      </p:sp>
    </p:spTree>
  </p:cSld>
  <p:clrMapOvr>
    <a:masterClrMapping/>
  </p:clrMapOvr>
  <p:transition xmlns:p14="http://schemas.microsoft.com/office/powerpoint/2010/main" spd="med" advClick="1"/>
</p:sld>
</file>

<file path=ppt/slides/slide1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0" name="Phases of the Scientific Inquiry Process"/>
          <p:cNvSpPr txBox="1"/>
          <p:nvPr>
            <p:ph type="title" idx="4294967295"/>
          </p:nvPr>
        </p:nvSpPr>
        <p:spPr>
          <a:xfrm>
            <a:off x="233362" y="338137"/>
            <a:ext cx="8683626" cy="725489"/>
          </a:xfrm>
          <a:prstGeom prst="rect">
            <a:avLst/>
          </a:prstGeom>
        </p:spPr>
        <p:txBody>
          <a:bodyPr anchor="b">
            <a:normAutofit fontScale="100000" lnSpcReduction="0"/>
          </a:bodyPr>
          <a:lstStyle>
            <a:lvl1pPr>
              <a:defRPr sz="2000"/>
            </a:lvl1pPr>
          </a:lstStyle>
          <a:p>
            <a:pPr/>
            <a:r>
              <a:t>Phases of the Scientific Inquiry Process</a:t>
            </a:r>
          </a:p>
        </p:txBody>
      </p:sp>
      <p:pic>
        <p:nvPicPr>
          <p:cNvPr id="151" name="Figure 1.1.jpg" descr="Figure 1.1.jpg"/>
          <p:cNvPicPr>
            <a:picLocks noChangeAspect="1"/>
          </p:cNvPicPr>
          <p:nvPr/>
        </p:nvPicPr>
        <p:blipFill>
          <a:blip r:embed="rId2">
            <a:extLst/>
          </a:blip>
          <a:stretch>
            <a:fillRect/>
          </a:stretch>
        </p:blipFill>
        <p:spPr>
          <a:xfrm>
            <a:off x="719137" y="1639887"/>
            <a:ext cx="7974013" cy="4327526"/>
          </a:xfrm>
          <a:prstGeom prst="rect">
            <a:avLst/>
          </a:prstGeom>
          <a:ln w="12700">
            <a:miter lim="400000"/>
          </a:ln>
        </p:spPr>
      </p:pic>
    </p:spTree>
  </p:cSld>
  <p:clrMapOvr>
    <a:masterClrMapping/>
  </p:clrMapOvr>
  <mc:AlternateContent xmlns:mc="http://schemas.openxmlformats.org/markup-compatibility/2006">
    <mc:Choice xmlns:p14="http://schemas.microsoft.com/office/powerpoint/2010/main" Requires="p14">
      <p:transition spd="slow" advClick="1" p14:dur="1200">
        <p:blinds dir="vert"/>
      </p:transition>
    </mc:Choice>
    <mc:Fallback>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3" name="Cycle of Theory Construction"/>
          <p:cNvSpPr txBox="1"/>
          <p:nvPr>
            <p:ph type="title" idx="4294967295"/>
          </p:nvPr>
        </p:nvSpPr>
        <p:spPr>
          <a:xfrm>
            <a:off x="219075" y="325437"/>
            <a:ext cx="8704263" cy="658813"/>
          </a:xfrm>
          <a:prstGeom prst="rect">
            <a:avLst/>
          </a:prstGeom>
        </p:spPr>
        <p:txBody>
          <a:bodyPr anchor="b">
            <a:normAutofit fontScale="100000" lnSpcReduction="0"/>
          </a:bodyPr>
          <a:lstStyle>
            <a:lvl1pPr>
              <a:defRPr sz="2000"/>
            </a:lvl1pPr>
          </a:lstStyle>
          <a:p>
            <a:pPr/>
            <a:r>
              <a:t>Cycle of Theory Construction</a:t>
            </a:r>
          </a:p>
        </p:txBody>
      </p:sp>
      <p:pic>
        <p:nvPicPr>
          <p:cNvPr id="154" name="Figure 1.2.jpg" descr="Figure 1.2.jpg"/>
          <p:cNvPicPr>
            <a:picLocks noChangeAspect="1"/>
          </p:cNvPicPr>
          <p:nvPr/>
        </p:nvPicPr>
        <p:blipFill>
          <a:blip r:embed="rId2">
            <a:extLst/>
          </a:blip>
          <a:stretch>
            <a:fillRect/>
          </a:stretch>
        </p:blipFill>
        <p:spPr>
          <a:xfrm>
            <a:off x="1646237" y="1238250"/>
            <a:ext cx="5797551" cy="4424363"/>
          </a:xfrm>
          <a:prstGeom prst="rect">
            <a:avLst/>
          </a:prstGeom>
          <a:ln w="12700">
            <a:miter lim="400000"/>
          </a:ln>
        </p:spPr>
      </p:pic>
    </p:spTree>
  </p:cSld>
  <p:clrMapOvr>
    <a:masterClrMapping/>
  </p:clrMapOvr>
  <mc:AlternateContent xmlns:mc="http://schemas.openxmlformats.org/markup-compatibility/2006">
    <mc:Choice xmlns:p14="http://schemas.microsoft.com/office/powerpoint/2010/main" Requires="p14">
      <p:transition spd="slow" advClick="1" p14:dur="1200">
        <p:blinds dir="vert"/>
      </p:transition>
    </mc:Choice>
    <mc:Fallback>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6" name="The Quantitative Research Approach"/>
          <p:cNvSpPr txBox="1"/>
          <p:nvPr>
            <p:ph type="title" idx="4294967295"/>
          </p:nvPr>
        </p:nvSpPr>
        <p:spPr>
          <a:xfrm>
            <a:off x="231775" y="466725"/>
            <a:ext cx="8694738" cy="393700"/>
          </a:xfrm>
          <a:prstGeom prst="rect">
            <a:avLst/>
          </a:prstGeom>
        </p:spPr>
        <p:txBody>
          <a:bodyPr anchor="b">
            <a:normAutofit fontScale="100000" lnSpcReduction="0"/>
          </a:bodyPr>
          <a:lstStyle>
            <a:lvl1pPr>
              <a:defRPr sz="2000"/>
            </a:lvl1pPr>
          </a:lstStyle>
          <a:p>
            <a:pPr/>
            <a:r>
              <a:t>The Quantitative Research Approach</a:t>
            </a:r>
          </a:p>
        </p:txBody>
      </p:sp>
      <p:pic>
        <p:nvPicPr>
          <p:cNvPr id="157" name="Figure 1.3.jpg" descr="Figure 1.3.jpg"/>
          <p:cNvPicPr>
            <a:picLocks noChangeAspect="1"/>
          </p:cNvPicPr>
          <p:nvPr/>
        </p:nvPicPr>
        <p:blipFill>
          <a:blip r:embed="rId2">
            <a:extLst/>
          </a:blip>
          <a:stretch>
            <a:fillRect/>
          </a:stretch>
        </p:blipFill>
        <p:spPr>
          <a:xfrm>
            <a:off x="1090612" y="1316037"/>
            <a:ext cx="6846888" cy="4646613"/>
          </a:xfrm>
          <a:prstGeom prst="rect">
            <a:avLst/>
          </a:prstGeom>
          <a:ln w="12700">
            <a:miter lim="400000"/>
          </a:ln>
        </p:spPr>
      </p:pic>
    </p:spTree>
  </p:cSld>
  <p:clrMapOvr>
    <a:masterClrMapping/>
  </p:clrMapOvr>
  <mc:AlternateContent xmlns:mc="http://schemas.openxmlformats.org/markup-compatibility/2006">
    <mc:Choice xmlns:p14="http://schemas.microsoft.com/office/powerpoint/2010/main" Requires="p14">
      <p:transition spd="slow" advClick="1" p14:dur="1200">
        <p:blinds dir="vert"/>
      </p:transition>
    </mc:Choice>
    <mc:Fallback>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9" name="The Qualitative Research Approach"/>
          <p:cNvSpPr txBox="1"/>
          <p:nvPr>
            <p:ph type="title" idx="4294967295"/>
          </p:nvPr>
        </p:nvSpPr>
        <p:spPr>
          <a:xfrm>
            <a:off x="290512" y="446087"/>
            <a:ext cx="8626476" cy="466726"/>
          </a:xfrm>
          <a:prstGeom prst="rect">
            <a:avLst/>
          </a:prstGeom>
        </p:spPr>
        <p:txBody>
          <a:bodyPr anchor="b">
            <a:normAutofit fontScale="100000" lnSpcReduction="0"/>
          </a:bodyPr>
          <a:lstStyle>
            <a:lvl1pPr>
              <a:defRPr sz="2000"/>
            </a:lvl1pPr>
          </a:lstStyle>
          <a:p>
            <a:pPr/>
            <a:r>
              <a:t>The Qualitative Research Approach</a:t>
            </a:r>
          </a:p>
        </p:txBody>
      </p:sp>
      <p:pic>
        <p:nvPicPr>
          <p:cNvPr id="160" name="image.png" descr="image.png"/>
          <p:cNvPicPr>
            <a:picLocks noChangeAspect="1"/>
          </p:cNvPicPr>
          <p:nvPr/>
        </p:nvPicPr>
        <p:blipFill>
          <a:blip r:embed="rId2">
            <a:extLst/>
          </a:blip>
          <a:stretch>
            <a:fillRect/>
          </a:stretch>
        </p:blipFill>
        <p:spPr>
          <a:xfrm>
            <a:off x="1390650" y="1023937"/>
            <a:ext cx="6448425" cy="4724401"/>
          </a:xfrm>
          <a:prstGeom prst="rect">
            <a:avLst/>
          </a:prstGeom>
          <a:ln w="12700">
            <a:miter lim="400000"/>
          </a:ln>
        </p:spPr>
      </p:pic>
    </p:spTree>
  </p:cSld>
  <p:clrMapOvr>
    <a:masterClrMapping/>
  </p:clrMapOvr>
  <mc:AlternateContent xmlns:mc="http://schemas.openxmlformats.org/markup-compatibility/2006">
    <mc:Choice xmlns:p14="http://schemas.microsoft.com/office/powerpoint/2010/main" Requires="p14">
      <p:transition spd="slow" advClick="1" p14:dur="1200">
        <p:blinds dir="vert"/>
      </p:transition>
    </mc:Choice>
    <mc:Fallback>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2" name="Pure and Applied Research Studies"/>
          <p:cNvSpPr txBox="1"/>
          <p:nvPr>
            <p:ph type="title" idx="4294967295"/>
          </p:nvPr>
        </p:nvSpPr>
        <p:spPr>
          <a:xfrm>
            <a:off x="457200" y="338137"/>
            <a:ext cx="8229600" cy="1252538"/>
          </a:xfrm>
          <a:prstGeom prst="rect">
            <a:avLst/>
          </a:prstGeom>
        </p:spPr>
        <p:txBody>
          <a:bodyPr>
            <a:normAutofit fontScale="100000" lnSpcReduction="0"/>
          </a:bodyPr>
          <a:lstStyle>
            <a:lvl1pPr>
              <a:defRPr sz="2000"/>
            </a:lvl1pPr>
          </a:lstStyle>
          <a:p>
            <a:pPr/>
            <a:r>
              <a:t>Pure and Applied Research Studies</a:t>
            </a:r>
          </a:p>
        </p:txBody>
      </p:sp>
      <p:sp>
        <p:nvSpPr>
          <p:cNvPr id="163" name="Pure Research Studies…"/>
          <p:cNvSpPr txBox="1"/>
          <p:nvPr>
            <p:ph type="body" sz="half" idx="4294967295"/>
          </p:nvPr>
        </p:nvSpPr>
        <p:spPr>
          <a:xfrm>
            <a:off x="871537" y="3128962"/>
            <a:ext cx="7408863" cy="3148013"/>
          </a:xfrm>
          <a:prstGeom prst="rect">
            <a:avLst/>
          </a:prstGeom>
        </p:spPr>
        <p:txBody>
          <a:bodyPr>
            <a:normAutofit fontScale="100000" lnSpcReduction="0"/>
          </a:bodyPr>
          <a:lstStyle/>
          <a:p>
            <a:pPr marL="457200" indent="-457200">
              <a:spcBef>
                <a:spcPts val="400"/>
              </a:spcBef>
              <a:buFontTx/>
              <a:buAutoNum type="arabicPeriod" startAt="1"/>
              <a:defRPr sz="2000"/>
            </a:pPr>
            <a:r>
              <a:t>Pure Research Studies	</a:t>
            </a:r>
          </a:p>
          <a:p>
            <a:pPr marL="457200" indent="-457200">
              <a:lnSpc>
                <a:spcPct val="200000"/>
              </a:lnSpc>
              <a:spcBef>
                <a:spcPts val="400"/>
              </a:spcBef>
              <a:buFontTx/>
              <a:buAutoNum type="arabicPeriod" startAt="1"/>
              <a:defRPr sz="2000"/>
            </a:pPr>
            <a:r>
              <a:t>Applied Research Studies</a:t>
            </a:r>
          </a:p>
          <a:p>
            <a:pPr marL="457200" indent="-457200">
              <a:lnSpc>
                <a:spcPct val="200000"/>
              </a:lnSpc>
              <a:buSzTx/>
              <a:buNone/>
              <a:defRPr sz="2000"/>
            </a:pPr>
          </a:p>
          <a:p>
            <a:pPr marL="457200" indent="-457200">
              <a:spcBef>
                <a:spcPts val="400"/>
              </a:spcBef>
              <a:defRPr sz="2000"/>
            </a:pPr>
            <a:r>
              <a:t>The goal of pure research studies is to develop theory and expand our profession</a:t>
            </a:r>
            <a:r>
              <a:t>’</a:t>
            </a:r>
            <a:r>
              <a:t>s knowledge base, and the goal of applied research studies is to develop solutions for problems and applications in practice. </a:t>
            </a:r>
          </a:p>
        </p:txBody>
      </p:sp>
    </p:spTree>
  </p:cSld>
  <p:clrMapOvr>
    <a:masterClrMapping/>
  </p:clrMapOvr>
  <mc:AlternateContent xmlns:mc="http://schemas.openxmlformats.org/markup-compatibility/2006">
    <mc:Choice xmlns:p14="http://schemas.microsoft.com/office/powerpoint/2010/main" Requires="p14">
      <p:transition spd="slow" advClick="1" p14:dur="1200">
        <p:blinds dir="vert"/>
      </p:transition>
    </mc:Choice>
    <mc:Fallback>
      <p:transition spd="slow">
        <p:fade/>
      </p:transition>
    </mc:Fallback>
  </mc:AlternateContent>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4" presetID="2" grpId="1" fill="hold">
                                  <p:stCondLst>
                                    <p:cond delay="0"/>
                                  </p:stCondLst>
                                  <p:iterate type="el" backwards="0">
                                    <p:tmAbs val="0"/>
                                  </p:iterate>
                                  <p:childTnLst>
                                    <p:set>
                                      <p:cBhvr>
                                        <p:cTn id="6" fill="hold"/>
                                        <p:tgtEl>
                                          <p:spTgt spid="163">
                                            <p:bg/>
                                          </p:spTgt>
                                        </p:tgtEl>
                                        <p:attrNameLst>
                                          <p:attrName>style.visibility</p:attrName>
                                        </p:attrNameLst>
                                      </p:cBhvr>
                                      <p:to>
                                        <p:strVal val="visible"/>
                                      </p:to>
                                    </p:set>
                                    <p:anim calcmode="lin" valueType="num">
                                      <p:cBhvr>
                                        <p:cTn id="7" dur="500" fill="hold"/>
                                        <p:tgtEl>
                                          <p:spTgt spid="163">
                                            <p:bg/>
                                          </p:spTgt>
                                        </p:tgtEl>
                                        <p:attrNameLst>
                                          <p:attrName>ppt_x</p:attrName>
                                        </p:attrNameLst>
                                      </p:cBhvr>
                                      <p:tavLst>
                                        <p:tav tm="0">
                                          <p:val>
                                            <p:strVal val="#ppt_x"/>
                                          </p:val>
                                        </p:tav>
                                        <p:tav tm="100000">
                                          <p:val>
                                            <p:strVal val="#ppt_x"/>
                                          </p:val>
                                        </p:tav>
                                      </p:tavLst>
                                    </p:anim>
                                    <p:anim calcmode="lin" valueType="num">
                                      <p:cBhvr>
                                        <p:cTn id="8" dur="500" fill="hold"/>
                                        <p:tgtEl>
                                          <p:spTgt spid="163">
                                            <p:bg/>
                                          </p:spTgt>
                                        </p:tgtEl>
                                        <p:attrNameLst>
                                          <p:attrName>ppt_y</p:attrName>
                                        </p:attrNameLst>
                                      </p:cBhvr>
                                      <p:tavLst>
                                        <p:tav tm="0">
                                          <p:val>
                                            <p:strVal val="1+#ppt_h/2"/>
                                          </p:val>
                                        </p:tav>
                                        <p:tav tm="100000">
                                          <p:val>
                                            <p:strVal val="#ppt_y"/>
                                          </p:val>
                                        </p:tav>
                                      </p:tavLst>
                                    </p:anim>
                                  </p:childTnLst>
                                </p:cTn>
                              </p:par>
                              <p:par>
                                <p:cTn id="9" presetClass="entr" nodeType="withEffect" presetSubtype="4" presetID="2" grpId="1" fill="hold">
                                  <p:stCondLst>
                                    <p:cond delay="0"/>
                                  </p:stCondLst>
                                  <p:iterate type="el" backwards="0">
                                    <p:tmAbs val="0"/>
                                  </p:iterate>
                                  <p:childTnLst>
                                    <p:set>
                                      <p:cBhvr>
                                        <p:cTn id="10" fill="hold"/>
                                        <p:tgtEl>
                                          <p:spTgt spid="163">
                                            <p:txEl>
                                              <p:pRg st="0" end="0"/>
                                            </p:txEl>
                                          </p:spTgt>
                                        </p:tgtEl>
                                        <p:attrNameLst>
                                          <p:attrName>style.visibility</p:attrName>
                                        </p:attrNameLst>
                                      </p:cBhvr>
                                      <p:to>
                                        <p:strVal val="visible"/>
                                      </p:to>
                                    </p:set>
                                    <p:anim calcmode="lin" valueType="num">
                                      <p:cBhvr>
                                        <p:cTn id="11" dur="500" fill="hold"/>
                                        <p:tgtEl>
                                          <p:spTgt spid="163">
                                            <p:txEl>
                                              <p:pRg st="0" end="0"/>
                                            </p:txEl>
                                          </p:spTgt>
                                        </p:tgtEl>
                                        <p:attrNameLst>
                                          <p:attrName>ppt_x</p:attrName>
                                        </p:attrNameLst>
                                      </p:cBhvr>
                                      <p:tavLst>
                                        <p:tav tm="0">
                                          <p:val>
                                            <p:strVal val="#ppt_x"/>
                                          </p:val>
                                        </p:tav>
                                        <p:tav tm="100000">
                                          <p:val>
                                            <p:strVal val="#ppt_x"/>
                                          </p:val>
                                        </p:tav>
                                      </p:tavLst>
                                    </p:anim>
                                    <p:anim calcmode="lin" valueType="num">
                                      <p:cBhvr>
                                        <p:cTn id="12" dur="500" fill="hold"/>
                                        <p:tgtEl>
                                          <p:spTgt spid="16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Class="entr" nodeType="clickEffect" presetSubtype="4" presetID="2" grpId="1" fill="hold">
                                  <p:stCondLst>
                                    <p:cond delay="0"/>
                                  </p:stCondLst>
                                  <p:iterate type="el" backwards="0">
                                    <p:tmAbs val="0"/>
                                  </p:iterate>
                                  <p:childTnLst>
                                    <p:set>
                                      <p:cBhvr>
                                        <p:cTn id="16" fill="hold"/>
                                        <p:tgtEl>
                                          <p:spTgt spid="163">
                                            <p:txEl>
                                              <p:pRg st="1" end="1"/>
                                            </p:txEl>
                                          </p:spTgt>
                                        </p:tgtEl>
                                        <p:attrNameLst>
                                          <p:attrName>style.visibility</p:attrName>
                                        </p:attrNameLst>
                                      </p:cBhvr>
                                      <p:to>
                                        <p:strVal val="visible"/>
                                      </p:to>
                                    </p:set>
                                    <p:anim calcmode="lin" valueType="num">
                                      <p:cBhvr>
                                        <p:cTn id="17" dur="500" fill="hold"/>
                                        <p:tgtEl>
                                          <p:spTgt spid="163">
                                            <p:txEl>
                                              <p:pRg st="1" end="1"/>
                                            </p:txEl>
                                          </p:spTgt>
                                        </p:tgtEl>
                                        <p:attrNameLst>
                                          <p:attrName>ppt_x</p:attrName>
                                        </p:attrNameLst>
                                      </p:cBhvr>
                                      <p:tavLst>
                                        <p:tav tm="0">
                                          <p:val>
                                            <p:strVal val="#ppt_x"/>
                                          </p:val>
                                        </p:tav>
                                        <p:tav tm="100000">
                                          <p:val>
                                            <p:strVal val="#ppt_x"/>
                                          </p:val>
                                        </p:tav>
                                      </p:tavLst>
                                    </p:anim>
                                    <p:anim calcmode="lin" valueType="num">
                                      <p:cBhvr>
                                        <p:cTn id="18" dur="500" fill="hold"/>
                                        <p:tgtEl>
                                          <p:spTgt spid="163">
                                            <p:txEl>
                                              <p:pRg st="1" end="1"/>
                                            </p:txEl>
                                          </p:spTgt>
                                        </p:tgtEl>
                                        <p:attrNameLst>
                                          <p:attrName>ppt_y</p:attrName>
                                        </p:attrNameLst>
                                      </p:cBhvr>
                                      <p:tavLst>
                                        <p:tav tm="0">
                                          <p:val>
                                            <p:strVal val="1+#ppt_h/2"/>
                                          </p:val>
                                        </p:tav>
                                        <p:tav tm="100000">
                                          <p:val>
                                            <p:strVal val="#ppt_y"/>
                                          </p:val>
                                        </p:tav>
                                      </p:tavLst>
                                    </p:anim>
                                  </p:childTnLst>
                                </p:cTn>
                              </p:par>
                            </p:childTnLst>
                          </p:cTn>
                        </p:par>
                        <p:par>
                          <p:cTn id="19" fill="hold">
                            <p:stCondLst>
                              <p:cond delay="500"/>
                            </p:stCondLst>
                            <p:childTnLst>
                              <p:par>
                                <p:cTn id="20" presetClass="entr" nodeType="afterEffect" presetSubtype="4" presetID="2" grpId="1" fill="hold">
                                  <p:stCondLst>
                                    <p:cond delay="0"/>
                                  </p:stCondLst>
                                  <p:iterate type="el" backwards="0">
                                    <p:tmAbs val="0"/>
                                  </p:iterate>
                                  <p:childTnLst>
                                    <p:set>
                                      <p:cBhvr>
                                        <p:cTn id="21" fill="hold"/>
                                        <p:tgtEl>
                                          <p:spTgt spid="163">
                                            <p:txEl>
                                              <p:pRg st="2" end="2"/>
                                            </p:txEl>
                                          </p:spTgt>
                                        </p:tgtEl>
                                        <p:attrNameLst>
                                          <p:attrName>style.visibility</p:attrName>
                                        </p:attrNameLst>
                                      </p:cBhvr>
                                      <p:to>
                                        <p:strVal val="visible"/>
                                      </p:to>
                                    </p:set>
                                    <p:anim calcmode="lin" valueType="num">
                                      <p:cBhvr>
                                        <p:cTn id="22" dur="500" fill="hold"/>
                                        <p:tgtEl>
                                          <p:spTgt spid="163">
                                            <p:txEl>
                                              <p:pRg st="2" end="2"/>
                                            </p:txEl>
                                          </p:spTgt>
                                        </p:tgtEl>
                                        <p:attrNameLst>
                                          <p:attrName>ppt_x</p:attrName>
                                        </p:attrNameLst>
                                      </p:cBhvr>
                                      <p:tavLst>
                                        <p:tav tm="0">
                                          <p:val>
                                            <p:strVal val="#ppt_x"/>
                                          </p:val>
                                        </p:tav>
                                        <p:tav tm="100000">
                                          <p:val>
                                            <p:strVal val="#ppt_x"/>
                                          </p:val>
                                        </p:tav>
                                      </p:tavLst>
                                    </p:anim>
                                    <p:anim calcmode="lin" valueType="num">
                                      <p:cBhvr>
                                        <p:cTn id="23" dur="500" fill="hold"/>
                                        <p:tgtEl>
                                          <p:spTgt spid="16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Class="entr" nodeType="clickEffect" presetSubtype="4" presetID="2" grpId="1" fill="hold">
                                  <p:stCondLst>
                                    <p:cond delay="0"/>
                                  </p:stCondLst>
                                  <p:iterate type="el" backwards="0">
                                    <p:tmAbs val="0"/>
                                  </p:iterate>
                                  <p:childTnLst>
                                    <p:set>
                                      <p:cBhvr>
                                        <p:cTn id="27" fill="hold"/>
                                        <p:tgtEl>
                                          <p:spTgt spid="163">
                                            <p:txEl>
                                              <p:pRg st="3" end="3"/>
                                            </p:txEl>
                                          </p:spTgt>
                                        </p:tgtEl>
                                        <p:attrNameLst>
                                          <p:attrName>style.visibility</p:attrName>
                                        </p:attrNameLst>
                                      </p:cBhvr>
                                      <p:to>
                                        <p:strVal val="visible"/>
                                      </p:to>
                                    </p:set>
                                    <p:anim calcmode="lin" valueType="num">
                                      <p:cBhvr>
                                        <p:cTn id="28" dur="500" fill="hold"/>
                                        <p:tgtEl>
                                          <p:spTgt spid="163">
                                            <p:txEl>
                                              <p:pRg st="3" end="3"/>
                                            </p:txEl>
                                          </p:spTgt>
                                        </p:tgtEl>
                                        <p:attrNameLst>
                                          <p:attrName>ppt_x</p:attrName>
                                        </p:attrNameLst>
                                      </p:cBhvr>
                                      <p:tavLst>
                                        <p:tav tm="0">
                                          <p:val>
                                            <p:strVal val="#ppt_x"/>
                                          </p:val>
                                        </p:tav>
                                        <p:tav tm="100000">
                                          <p:val>
                                            <p:strVal val="#ppt_x"/>
                                          </p:val>
                                        </p:tav>
                                      </p:tavLst>
                                    </p:anim>
                                    <p:anim calcmode="lin" valueType="num">
                                      <p:cBhvr>
                                        <p:cTn id="29" dur="500" fill="hold"/>
                                        <p:tgtEl>
                                          <p:spTgt spid="16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1" animBg="1" rev="0" advAuto="0" spid="163" grpId="1"/>
    </p:bldLst>
  </p:timing>
</p:sld>
</file>

<file path=ppt/slides/slide1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5" name="Research and Practice"/>
          <p:cNvSpPr txBox="1"/>
          <p:nvPr>
            <p:ph type="title" idx="4294967295"/>
          </p:nvPr>
        </p:nvSpPr>
        <p:spPr>
          <a:xfrm>
            <a:off x="457200" y="279400"/>
            <a:ext cx="8229600" cy="912813"/>
          </a:xfrm>
          <a:prstGeom prst="rect">
            <a:avLst/>
          </a:prstGeom>
        </p:spPr>
        <p:txBody>
          <a:bodyPr>
            <a:normAutofit fontScale="100000" lnSpcReduction="0"/>
          </a:bodyPr>
          <a:lstStyle>
            <a:lvl1pPr>
              <a:defRPr sz="2000"/>
            </a:lvl1pPr>
          </a:lstStyle>
          <a:p>
            <a:pPr/>
            <a:r>
              <a:t>Research and Practice</a:t>
            </a:r>
          </a:p>
        </p:txBody>
      </p:sp>
      <p:pic>
        <p:nvPicPr>
          <p:cNvPr id="166" name="Figure 1.5.jpg" descr="Figure 1.5.jpg"/>
          <p:cNvPicPr>
            <a:picLocks noChangeAspect="1"/>
          </p:cNvPicPr>
          <p:nvPr/>
        </p:nvPicPr>
        <p:blipFill>
          <a:blip r:embed="rId2">
            <a:extLst/>
          </a:blip>
          <a:srcRect l="0" t="0" r="0" b="11126"/>
          <a:stretch>
            <a:fillRect/>
          </a:stretch>
        </p:blipFill>
        <p:spPr>
          <a:xfrm>
            <a:off x="136244" y="1192212"/>
            <a:ext cx="8901674" cy="5472113"/>
          </a:xfrm>
          <a:prstGeom prst="rect">
            <a:avLst/>
          </a:prstGeom>
          <a:ln w="12700">
            <a:miter lim="400000"/>
          </a:ln>
        </p:spPr>
      </p:pic>
    </p:spTree>
  </p:cSld>
  <p:clrMapOvr>
    <a:masterClrMapping/>
  </p:clrMapOvr>
  <mc:AlternateContent xmlns:mc="http://schemas.openxmlformats.org/markup-compatibility/2006">
    <mc:Choice xmlns:p14="http://schemas.microsoft.com/office/powerpoint/2010/main" Requires="p14">
      <p:transition spd="slow" advClick="1" p14:dur="1200">
        <p:blinds dir="vert"/>
      </p:transition>
    </mc:Choice>
    <mc:Fallback>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8" name="Three Research Roles"/>
          <p:cNvSpPr txBox="1"/>
          <p:nvPr>
            <p:ph type="title" idx="4294967295"/>
          </p:nvPr>
        </p:nvSpPr>
        <p:spPr>
          <a:xfrm>
            <a:off x="457200" y="338137"/>
            <a:ext cx="8229600" cy="1252538"/>
          </a:xfrm>
          <a:prstGeom prst="rect">
            <a:avLst/>
          </a:prstGeom>
        </p:spPr>
        <p:txBody>
          <a:bodyPr>
            <a:normAutofit fontScale="100000" lnSpcReduction="0"/>
          </a:bodyPr>
          <a:lstStyle>
            <a:lvl1pPr>
              <a:defRPr sz="2000"/>
            </a:lvl1pPr>
          </a:lstStyle>
          <a:p>
            <a:pPr/>
            <a:r>
              <a:t>Three Research Roles</a:t>
            </a:r>
          </a:p>
        </p:txBody>
      </p:sp>
      <p:sp>
        <p:nvSpPr>
          <p:cNvPr id="169" name="The Research Consumer…"/>
          <p:cNvSpPr txBox="1"/>
          <p:nvPr>
            <p:ph type="body" sz="half" idx="4294967295"/>
          </p:nvPr>
        </p:nvSpPr>
        <p:spPr>
          <a:xfrm>
            <a:off x="871537" y="2551112"/>
            <a:ext cx="7408863" cy="2901951"/>
          </a:xfrm>
          <a:prstGeom prst="rect">
            <a:avLst/>
          </a:prstGeom>
        </p:spPr>
        <p:txBody>
          <a:bodyPr>
            <a:normAutofit fontScale="100000" lnSpcReduction="0"/>
          </a:bodyPr>
          <a:lstStyle/>
          <a:p>
            <a:pPr marL="457200" indent="-365125">
              <a:lnSpc>
                <a:spcPct val="150000"/>
              </a:lnSpc>
              <a:spcBef>
                <a:spcPts val="400"/>
              </a:spcBef>
              <a:buFontTx/>
              <a:buAutoNum type="arabicPeriod" startAt="1"/>
              <a:defRPr sz="2000"/>
            </a:pPr>
            <a:r>
              <a:t>The Research Consumer	</a:t>
            </a:r>
          </a:p>
          <a:p>
            <a:pPr marL="457200" indent="-365125">
              <a:lnSpc>
                <a:spcPct val="150000"/>
              </a:lnSpc>
              <a:spcBef>
                <a:spcPts val="400"/>
              </a:spcBef>
              <a:buFontTx/>
              <a:buAutoNum type="arabicPeriod" startAt="1"/>
              <a:defRPr sz="2000"/>
            </a:pPr>
            <a:r>
              <a:t>The Creator and Disseminator of Knowledge	</a:t>
            </a:r>
          </a:p>
          <a:p>
            <a:pPr marL="457200" indent="-365125">
              <a:lnSpc>
                <a:spcPct val="150000"/>
              </a:lnSpc>
              <a:spcBef>
                <a:spcPts val="400"/>
              </a:spcBef>
              <a:buFontTx/>
              <a:buAutoNum type="arabicPeriod" startAt="1"/>
              <a:defRPr sz="2000"/>
            </a:pPr>
            <a:r>
              <a:t>The Contributing Partner	</a:t>
            </a:r>
          </a:p>
          <a:p>
            <a:pPr marL="365125">
              <a:lnSpc>
                <a:spcPct val="150000"/>
              </a:lnSpc>
              <a:buSzTx/>
              <a:buNone/>
              <a:defRPr sz="2000"/>
            </a:pPr>
          </a:p>
          <a:p>
            <a:pPr marL="457200" indent="-365125">
              <a:lnSpc>
                <a:spcPct val="150000"/>
              </a:lnSpc>
              <a:spcBef>
                <a:spcPts val="400"/>
              </a:spcBef>
              <a:defRPr sz="2000"/>
            </a:pPr>
            <a:r>
              <a:t>Integrating the Three Research Roles	</a:t>
            </a:r>
          </a:p>
        </p:txBody>
      </p:sp>
    </p:spTree>
  </p:cSld>
  <p:clrMapOvr>
    <a:masterClrMapping/>
  </p:clrMapOvr>
  <mc:AlternateContent xmlns:mc="http://schemas.openxmlformats.org/markup-compatibility/2006">
    <mc:Choice xmlns:p14="http://schemas.microsoft.com/office/powerpoint/2010/main" Requires="p14">
      <p:transition spd="slow" advClick="1" p14:dur="1200">
        <p:blinds dir="vert"/>
      </p:transition>
    </mc:Choice>
    <mc:Fallback>
      <p:transition spd="slow">
        <p:fade/>
      </p:transition>
    </mc:Fallback>
  </mc:AlternateContent>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4" presetID="2" grpId="1" fill="hold">
                                  <p:stCondLst>
                                    <p:cond delay="0"/>
                                  </p:stCondLst>
                                  <p:iterate type="el" backwards="0">
                                    <p:tmAbs val="0"/>
                                  </p:iterate>
                                  <p:childTnLst>
                                    <p:set>
                                      <p:cBhvr>
                                        <p:cTn id="6" fill="hold"/>
                                        <p:tgtEl>
                                          <p:spTgt spid="169">
                                            <p:bg/>
                                          </p:spTgt>
                                        </p:tgtEl>
                                        <p:attrNameLst>
                                          <p:attrName>style.visibility</p:attrName>
                                        </p:attrNameLst>
                                      </p:cBhvr>
                                      <p:to>
                                        <p:strVal val="visible"/>
                                      </p:to>
                                    </p:set>
                                    <p:anim calcmode="lin" valueType="num">
                                      <p:cBhvr>
                                        <p:cTn id="7" dur="500" fill="hold"/>
                                        <p:tgtEl>
                                          <p:spTgt spid="169">
                                            <p:bg/>
                                          </p:spTgt>
                                        </p:tgtEl>
                                        <p:attrNameLst>
                                          <p:attrName>ppt_x</p:attrName>
                                        </p:attrNameLst>
                                      </p:cBhvr>
                                      <p:tavLst>
                                        <p:tav tm="0">
                                          <p:val>
                                            <p:strVal val="#ppt_x"/>
                                          </p:val>
                                        </p:tav>
                                        <p:tav tm="100000">
                                          <p:val>
                                            <p:strVal val="#ppt_x"/>
                                          </p:val>
                                        </p:tav>
                                      </p:tavLst>
                                    </p:anim>
                                    <p:anim calcmode="lin" valueType="num">
                                      <p:cBhvr>
                                        <p:cTn id="8" dur="500" fill="hold"/>
                                        <p:tgtEl>
                                          <p:spTgt spid="169">
                                            <p:bg/>
                                          </p:spTgt>
                                        </p:tgtEl>
                                        <p:attrNameLst>
                                          <p:attrName>ppt_y</p:attrName>
                                        </p:attrNameLst>
                                      </p:cBhvr>
                                      <p:tavLst>
                                        <p:tav tm="0">
                                          <p:val>
                                            <p:strVal val="1+#ppt_h/2"/>
                                          </p:val>
                                        </p:tav>
                                        <p:tav tm="100000">
                                          <p:val>
                                            <p:strVal val="#ppt_y"/>
                                          </p:val>
                                        </p:tav>
                                      </p:tavLst>
                                    </p:anim>
                                  </p:childTnLst>
                                </p:cTn>
                              </p:par>
                              <p:par>
                                <p:cTn id="9" presetClass="entr" nodeType="withEffect" presetSubtype="4" presetID="2" grpId="1" fill="hold">
                                  <p:stCondLst>
                                    <p:cond delay="0"/>
                                  </p:stCondLst>
                                  <p:iterate type="el" backwards="0">
                                    <p:tmAbs val="0"/>
                                  </p:iterate>
                                  <p:childTnLst>
                                    <p:set>
                                      <p:cBhvr>
                                        <p:cTn id="10" fill="hold"/>
                                        <p:tgtEl>
                                          <p:spTgt spid="169">
                                            <p:txEl>
                                              <p:pRg st="0" end="0"/>
                                            </p:txEl>
                                          </p:spTgt>
                                        </p:tgtEl>
                                        <p:attrNameLst>
                                          <p:attrName>style.visibility</p:attrName>
                                        </p:attrNameLst>
                                      </p:cBhvr>
                                      <p:to>
                                        <p:strVal val="visible"/>
                                      </p:to>
                                    </p:set>
                                    <p:anim calcmode="lin" valueType="num">
                                      <p:cBhvr>
                                        <p:cTn id="11" dur="500" fill="hold"/>
                                        <p:tgtEl>
                                          <p:spTgt spid="169">
                                            <p:txEl>
                                              <p:pRg st="0" end="0"/>
                                            </p:txEl>
                                          </p:spTgt>
                                        </p:tgtEl>
                                        <p:attrNameLst>
                                          <p:attrName>ppt_x</p:attrName>
                                        </p:attrNameLst>
                                      </p:cBhvr>
                                      <p:tavLst>
                                        <p:tav tm="0">
                                          <p:val>
                                            <p:strVal val="#ppt_x"/>
                                          </p:val>
                                        </p:tav>
                                        <p:tav tm="100000">
                                          <p:val>
                                            <p:strVal val="#ppt_x"/>
                                          </p:val>
                                        </p:tav>
                                      </p:tavLst>
                                    </p:anim>
                                    <p:anim calcmode="lin" valueType="num">
                                      <p:cBhvr>
                                        <p:cTn id="12" dur="500" fill="hold"/>
                                        <p:tgtEl>
                                          <p:spTgt spid="16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Class="entr" nodeType="clickEffect" presetSubtype="4" presetID="2" grpId="1" fill="hold">
                                  <p:stCondLst>
                                    <p:cond delay="0"/>
                                  </p:stCondLst>
                                  <p:iterate type="el" backwards="0">
                                    <p:tmAbs val="0"/>
                                  </p:iterate>
                                  <p:childTnLst>
                                    <p:set>
                                      <p:cBhvr>
                                        <p:cTn id="16" fill="hold"/>
                                        <p:tgtEl>
                                          <p:spTgt spid="169">
                                            <p:txEl>
                                              <p:pRg st="1" end="1"/>
                                            </p:txEl>
                                          </p:spTgt>
                                        </p:tgtEl>
                                        <p:attrNameLst>
                                          <p:attrName>style.visibility</p:attrName>
                                        </p:attrNameLst>
                                      </p:cBhvr>
                                      <p:to>
                                        <p:strVal val="visible"/>
                                      </p:to>
                                    </p:set>
                                    <p:anim calcmode="lin" valueType="num">
                                      <p:cBhvr>
                                        <p:cTn id="17" dur="500" fill="hold"/>
                                        <p:tgtEl>
                                          <p:spTgt spid="169">
                                            <p:txEl>
                                              <p:pRg st="1" end="1"/>
                                            </p:txEl>
                                          </p:spTgt>
                                        </p:tgtEl>
                                        <p:attrNameLst>
                                          <p:attrName>ppt_x</p:attrName>
                                        </p:attrNameLst>
                                      </p:cBhvr>
                                      <p:tavLst>
                                        <p:tav tm="0">
                                          <p:val>
                                            <p:strVal val="#ppt_x"/>
                                          </p:val>
                                        </p:tav>
                                        <p:tav tm="100000">
                                          <p:val>
                                            <p:strVal val="#ppt_x"/>
                                          </p:val>
                                        </p:tav>
                                      </p:tavLst>
                                    </p:anim>
                                    <p:anim calcmode="lin" valueType="num">
                                      <p:cBhvr>
                                        <p:cTn id="18" dur="500" fill="hold"/>
                                        <p:tgtEl>
                                          <p:spTgt spid="16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Class="entr" nodeType="clickEffect" presetSubtype="4" presetID="2" grpId="1" fill="hold">
                                  <p:stCondLst>
                                    <p:cond delay="0"/>
                                  </p:stCondLst>
                                  <p:iterate type="el" backwards="0">
                                    <p:tmAbs val="0"/>
                                  </p:iterate>
                                  <p:childTnLst>
                                    <p:set>
                                      <p:cBhvr>
                                        <p:cTn id="22" fill="hold"/>
                                        <p:tgtEl>
                                          <p:spTgt spid="169">
                                            <p:txEl>
                                              <p:pRg st="2" end="2"/>
                                            </p:txEl>
                                          </p:spTgt>
                                        </p:tgtEl>
                                        <p:attrNameLst>
                                          <p:attrName>style.visibility</p:attrName>
                                        </p:attrNameLst>
                                      </p:cBhvr>
                                      <p:to>
                                        <p:strVal val="visible"/>
                                      </p:to>
                                    </p:set>
                                    <p:anim calcmode="lin" valueType="num">
                                      <p:cBhvr>
                                        <p:cTn id="23" dur="500" fill="hold"/>
                                        <p:tgtEl>
                                          <p:spTgt spid="169">
                                            <p:txEl>
                                              <p:pRg st="2" end="2"/>
                                            </p:txEl>
                                          </p:spTgt>
                                        </p:tgtEl>
                                        <p:attrNameLst>
                                          <p:attrName>ppt_x</p:attrName>
                                        </p:attrNameLst>
                                      </p:cBhvr>
                                      <p:tavLst>
                                        <p:tav tm="0">
                                          <p:val>
                                            <p:strVal val="#ppt_x"/>
                                          </p:val>
                                        </p:tav>
                                        <p:tav tm="100000">
                                          <p:val>
                                            <p:strVal val="#ppt_x"/>
                                          </p:val>
                                        </p:tav>
                                      </p:tavLst>
                                    </p:anim>
                                    <p:anim calcmode="lin" valueType="num">
                                      <p:cBhvr>
                                        <p:cTn id="24" dur="500" fill="hold"/>
                                        <p:tgtEl>
                                          <p:spTgt spid="169">
                                            <p:txEl>
                                              <p:pRg st="2" end="2"/>
                                            </p:txEl>
                                          </p:spTgt>
                                        </p:tgtEl>
                                        <p:attrNameLst>
                                          <p:attrName>ppt_y</p:attrName>
                                        </p:attrNameLst>
                                      </p:cBhvr>
                                      <p:tavLst>
                                        <p:tav tm="0">
                                          <p:val>
                                            <p:strVal val="1+#ppt_h/2"/>
                                          </p:val>
                                        </p:tav>
                                        <p:tav tm="100000">
                                          <p:val>
                                            <p:strVal val="#ppt_y"/>
                                          </p:val>
                                        </p:tav>
                                      </p:tavLst>
                                    </p:anim>
                                  </p:childTnLst>
                                </p:cTn>
                              </p:par>
                            </p:childTnLst>
                          </p:cTn>
                        </p:par>
                        <p:par>
                          <p:cTn id="25" fill="hold">
                            <p:stCondLst>
                              <p:cond delay="500"/>
                            </p:stCondLst>
                            <p:childTnLst>
                              <p:par>
                                <p:cTn id="26" presetClass="entr" nodeType="afterEffect" presetSubtype="4" presetID="2" grpId="1" fill="hold">
                                  <p:stCondLst>
                                    <p:cond delay="0"/>
                                  </p:stCondLst>
                                  <p:iterate type="el" backwards="0">
                                    <p:tmAbs val="0"/>
                                  </p:iterate>
                                  <p:childTnLst>
                                    <p:set>
                                      <p:cBhvr>
                                        <p:cTn id="27" fill="hold"/>
                                        <p:tgtEl>
                                          <p:spTgt spid="169">
                                            <p:txEl>
                                              <p:pRg st="3" end="3"/>
                                            </p:txEl>
                                          </p:spTgt>
                                        </p:tgtEl>
                                        <p:attrNameLst>
                                          <p:attrName>style.visibility</p:attrName>
                                        </p:attrNameLst>
                                      </p:cBhvr>
                                      <p:to>
                                        <p:strVal val="visible"/>
                                      </p:to>
                                    </p:set>
                                    <p:anim calcmode="lin" valueType="num">
                                      <p:cBhvr>
                                        <p:cTn id="28" dur="500" fill="hold"/>
                                        <p:tgtEl>
                                          <p:spTgt spid="169">
                                            <p:txEl>
                                              <p:pRg st="3" end="3"/>
                                            </p:txEl>
                                          </p:spTgt>
                                        </p:tgtEl>
                                        <p:attrNameLst>
                                          <p:attrName>ppt_x</p:attrName>
                                        </p:attrNameLst>
                                      </p:cBhvr>
                                      <p:tavLst>
                                        <p:tav tm="0">
                                          <p:val>
                                            <p:strVal val="#ppt_x"/>
                                          </p:val>
                                        </p:tav>
                                        <p:tav tm="100000">
                                          <p:val>
                                            <p:strVal val="#ppt_x"/>
                                          </p:val>
                                        </p:tav>
                                      </p:tavLst>
                                    </p:anim>
                                    <p:anim calcmode="lin" valueType="num">
                                      <p:cBhvr>
                                        <p:cTn id="29" dur="500" fill="hold"/>
                                        <p:tgtEl>
                                          <p:spTgt spid="16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Class="entr" nodeType="clickEffect" presetSubtype="4" presetID="2" grpId="1" fill="hold">
                                  <p:stCondLst>
                                    <p:cond delay="0"/>
                                  </p:stCondLst>
                                  <p:iterate type="el" backwards="0">
                                    <p:tmAbs val="0"/>
                                  </p:iterate>
                                  <p:childTnLst>
                                    <p:set>
                                      <p:cBhvr>
                                        <p:cTn id="33" fill="hold"/>
                                        <p:tgtEl>
                                          <p:spTgt spid="169">
                                            <p:txEl>
                                              <p:pRg st="4" end="4"/>
                                            </p:txEl>
                                          </p:spTgt>
                                        </p:tgtEl>
                                        <p:attrNameLst>
                                          <p:attrName>style.visibility</p:attrName>
                                        </p:attrNameLst>
                                      </p:cBhvr>
                                      <p:to>
                                        <p:strVal val="visible"/>
                                      </p:to>
                                    </p:set>
                                    <p:anim calcmode="lin" valueType="num">
                                      <p:cBhvr>
                                        <p:cTn id="34" dur="500" fill="hold"/>
                                        <p:tgtEl>
                                          <p:spTgt spid="169">
                                            <p:txEl>
                                              <p:pRg st="4" end="4"/>
                                            </p:txEl>
                                          </p:spTgt>
                                        </p:tgtEl>
                                        <p:attrNameLst>
                                          <p:attrName>ppt_x</p:attrName>
                                        </p:attrNameLst>
                                      </p:cBhvr>
                                      <p:tavLst>
                                        <p:tav tm="0">
                                          <p:val>
                                            <p:strVal val="#ppt_x"/>
                                          </p:val>
                                        </p:tav>
                                        <p:tav tm="100000">
                                          <p:val>
                                            <p:strVal val="#ppt_x"/>
                                          </p:val>
                                        </p:tav>
                                      </p:tavLst>
                                    </p:anim>
                                    <p:anim calcmode="lin" valueType="num">
                                      <p:cBhvr>
                                        <p:cTn id="35" dur="500" fill="hold"/>
                                        <p:tgtEl>
                                          <p:spTgt spid="169">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1" animBg="1" rev="0" advAuto="0" spid="169" grpId="1"/>
    </p:bldLst>
  </p:timing>
</p:sld>
</file>

<file path=ppt/slides/slide1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1" name="Four Characteristics of Researchers"/>
          <p:cNvSpPr txBox="1"/>
          <p:nvPr>
            <p:ph type="title" idx="4294967295"/>
          </p:nvPr>
        </p:nvSpPr>
        <p:spPr>
          <a:xfrm>
            <a:off x="457200" y="338137"/>
            <a:ext cx="8229600" cy="1252538"/>
          </a:xfrm>
          <a:prstGeom prst="rect">
            <a:avLst/>
          </a:prstGeom>
        </p:spPr>
        <p:txBody>
          <a:bodyPr>
            <a:normAutofit fontScale="100000" lnSpcReduction="0"/>
          </a:bodyPr>
          <a:lstStyle>
            <a:lvl1pPr>
              <a:defRPr sz="2000"/>
            </a:lvl1pPr>
          </a:lstStyle>
          <a:p>
            <a:pPr/>
            <a:r>
              <a:t>Four Characteristics of Researchers</a:t>
            </a:r>
          </a:p>
        </p:txBody>
      </p:sp>
      <p:sp>
        <p:nvSpPr>
          <p:cNvPr id="172" name="Value Awareness…"/>
          <p:cNvSpPr txBox="1"/>
          <p:nvPr>
            <p:ph type="body" idx="4294967295"/>
          </p:nvPr>
        </p:nvSpPr>
        <p:spPr>
          <a:xfrm>
            <a:off x="871537" y="2674937"/>
            <a:ext cx="7408863" cy="3451226"/>
          </a:xfrm>
          <a:prstGeom prst="rect">
            <a:avLst/>
          </a:prstGeom>
        </p:spPr>
        <p:txBody>
          <a:bodyPr>
            <a:normAutofit fontScale="100000" lnSpcReduction="0"/>
          </a:bodyPr>
          <a:lstStyle/>
          <a:p>
            <a:pPr marL="457200" indent="-457200">
              <a:lnSpc>
                <a:spcPct val="150000"/>
              </a:lnSpc>
              <a:spcBef>
                <a:spcPts val="400"/>
              </a:spcBef>
              <a:buFontTx/>
              <a:buAutoNum type="arabicPeriod" startAt="1"/>
              <a:defRPr sz="2000"/>
            </a:pPr>
            <a:r>
              <a:t>Value Awareness	</a:t>
            </a:r>
          </a:p>
          <a:p>
            <a:pPr marL="457200" indent="-457200">
              <a:lnSpc>
                <a:spcPct val="150000"/>
              </a:lnSpc>
              <a:spcBef>
                <a:spcPts val="400"/>
              </a:spcBef>
              <a:buFontTx/>
              <a:buAutoNum type="arabicPeriod" startAt="1"/>
              <a:defRPr sz="2000"/>
            </a:pPr>
            <a:r>
              <a:t>Skeptical Curiosity	</a:t>
            </a:r>
          </a:p>
          <a:p>
            <a:pPr marL="457200" indent="-457200">
              <a:lnSpc>
                <a:spcPct val="150000"/>
              </a:lnSpc>
              <a:spcBef>
                <a:spcPts val="400"/>
              </a:spcBef>
              <a:buFontTx/>
              <a:buAutoNum type="arabicPeriod" startAt="1"/>
              <a:defRPr sz="2000"/>
            </a:pPr>
            <a:r>
              <a:t>Sharing	</a:t>
            </a:r>
          </a:p>
          <a:p>
            <a:pPr marL="457200" indent="-457200">
              <a:lnSpc>
                <a:spcPct val="150000"/>
              </a:lnSpc>
              <a:spcBef>
                <a:spcPts val="400"/>
              </a:spcBef>
              <a:buFontTx/>
              <a:buAutoNum type="arabicPeriod" startAt="1"/>
              <a:defRPr sz="2000"/>
            </a:pPr>
            <a:r>
              <a:t>Honesty	</a:t>
            </a:r>
          </a:p>
        </p:txBody>
      </p:sp>
    </p:spTree>
  </p:cSld>
  <p:clrMapOvr>
    <a:masterClrMapping/>
  </p:clrMapOvr>
  <mc:AlternateContent xmlns:mc="http://schemas.openxmlformats.org/markup-compatibility/2006">
    <mc:Choice xmlns:p14="http://schemas.microsoft.com/office/powerpoint/2010/main" Requires="p14">
      <p:transition spd="slow" advClick="1" p14:dur="1200">
        <p:blinds dir="vert"/>
      </p:transition>
    </mc:Choice>
    <mc:Fallback>
      <p:transition spd="slow">
        <p:fade/>
      </p:transition>
    </mc:Fallback>
  </mc:AlternateContent>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4" presetID="2" grpId="1" fill="hold">
                                  <p:stCondLst>
                                    <p:cond delay="0"/>
                                  </p:stCondLst>
                                  <p:iterate type="el" backwards="0">
                                    <p:tmAbs val="0"/>
                                  </p:iterate>
                                  <p:childTnLst>
                                    <p:set>
                                      <p:cBhvr>
                                        <p:cTn id="6" fill="hold"/>
                                        <p:tgtEl>
                                          <p:spTgt spid="172">
                                            <p:bg/>
                                          </p:spTgt>
                                        </p:tgtEl>
                                        <p:attrNameLst>
                                          <p:attrName>style.visibility</p:attrName>
                                        </p:attrNameLst>
                                      </p:cBhvr>
                                      <p:to>
                                        <p:strVal val="visible"/>
                                      </p:to>
                                    </p:set>
                                    <p:anim calcmode="lin" valueType="num">
                                      <p:cBhvr>
                                        <p:cTn id="7" dur="500" fill="hold"/>
                                        <p:tgtEl>
                                          <p:spTgt spid="172">
                                            <p:bg/>
                                          </p:spTgt>
                                        </p:tgtEl>
                                        <p:attrNameLst>
                                          <p:attrName>ppt_x</p:attrName>
                                        </p:attrNameLst>
                                      </p:cBhvr>
                                      <p:tavLst>
                                        <p:tav tm="0">
                                          <p:val>
                                            <p:strVal val="#ppt_x"/>
                                          </p:val>
                                        </p:tav>
                                        <p:tav tm="100000">
                                          <p:val>
                                            <p:strVal val="#ppt_x"/>
                                          </p:val>
                                        </p:tav>
                                      </p:tavLst>
                                    </p:anim>
                                    <p:anim calcmode="lin" valueType="num">
                                      <p:cBhvr>
                                        <p:cTn id="8" dur="500" fill="hold"/>
                                        <p:tgtEl>
                                          <p:spTgt spid="172">
                                            <p:bg/>
                                          </p:spTgt>
                                        </p:tgtEl>
                                        <p:attrNameLst>
                                          <p:attrName>ppt_y</p:attrName>
                                        </p:attrNameLst>
                                      </p:cBhvr>
                                      <p:tavLst>
                                        <p:tav tm="0">
                                          <p:val>
                                            <p:strVal val="1+#ppt_h/2"/>
                                          </p:val>
                                        </p:tav>
                                        <p:tav tm="100000">
                                          <p:val>
                                            <p:strVal val="#ppt_y"/>
                                          </p:val>
                                        </p:tav>
                                      </p:tavLst>
                                    </p:anim>
                                  </p:childTnLst>
                                </p:cTn>
                              </p:par>
                              <p:par>
                                <p:cTn id="9" presetClass="entr" nodeType="withEffect" presetSubtype="4" presetID="2" grpId="1" fill="hold">
                                  <p:stCondLst>
                                    <p:cond delay="0"/>
                                  </p:stCondLst>
                                  <p:iterate type="el" backwards="0">
                                    <p:tmAbs val="0"/>
                                  </p:iterate>
                                  <p:childTnLst>
                                    <p:set>
                                      <p:cBhvr>
                                        <p:cTn id="10" fill="hold"/>
                                        <p:tgtEl>
                                          <p:spTgt spid="172">
                                            <p:txEl>
                                              <p:pRg st="0" end="0"/>
                                            </p:txEl>
                                          </p:spTgt>
                                        </p:tgtEl>
                                        <p:attrNameLst>
                                          <p:attrName>style.visibility</p:attrName>
                                        </p:attrNameLst>
                                      </p:cBhvr>
                                      <p:to>
                                        <p:strVal val="visible"/>
                                      </p:to>
                                    </p:set>
                                    <p:anim calcmode="lin" valueType="num">
                                      <p:cBhvr>
                                        <p:cTn id="11" dur="500" fill="hold"/>
                                        <p:tgtEl>
                                          <p:spTgt spid="172">
                                            <p:txEl>
                                              <p:pRg st="0" end="0"/>
                                            </p:txEl>
                                          </p:spTgt>
                                        </p:tgtEl>
                                        <p:attrNameLst>
                                          <p:attrName>ppt_x</p:attrName>
                                        </p:attrNameLst>
                                      </p:cBhvr>
                                      <p:tavLst>
                                        <p:tav tm="0">
                                          <p:val>
                                            <p:strVal val="#ppt_x"/>
                                          </p:val>
                                        </p:tav>
                                        <p:tav tm="100000">
                                          <p:val>
                                            <p:strVal val="#ppt_x"/>
                                          </p:val>
                                        </p:tav>
                                      </p:tavLst>
                                    </p:anim>
                                    <p:anim calcmode="lin" valueType="num">
                                      <p:cBhvr>
                                        <p:cTn id="12" dur="500" fill="hold"/>
                                        <p:tgtEl>
                                          <p:spTgt spid="17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Class="entr" nodeType="clickEffect" presetSubtype="4" presetID="2" grpId="1" fill="hold">
                                  <p:stCondLst>
                                    <p:cond delay="0"/>
                                  </p:stCondLst>
                                  <p:iterate type="el" backwards="0">
                                    <p:tmAbs val="0"/>
                                  </p:iterate>
                                  <p:childTnLst>
                                    <p:set>
                                      <p:cBhvr>
                                        <p:cTn id="16" fill="hold"/>
                                        <p:tgtEl>
                                          <p:spTgt spid="172">
                                            <p:txEl>
                                              <p:pRg st="1" end="1"/>
                                            </p:txEl>
                                          </p:spTgt>
                                        </p:tgtEl>
                                        <p:attrNameLst>
                                          <p:attrName>style.visibility</p:attrName>
                                        </p:attrNameLst>
                                      </p:cBhvr>
                                      <p:to>
                                        <p:strVal val="visible"/>
                                      </p:to>
                                    </p:set>
                                    <p:anim calcmode="lin" valueType="num">
                                      <p:cBhvr>
                                        <p:cTn id="17" dur="500" fill="hold"/>
                                        <p:tgtEl>
                                          <p:spTgt spid="172">
                                            <p:txEl>
                                              <p:pRg st="1" end="1"/>
                                            </p:txEl>
                                          </p:spTgt>
                                        </p:tgtEl>
                                        <p:attrNameLst>
                                          <p:attrName>ppt_x</p:attrName>
                                        </p:attrNameLst>
                                      </p:cBhvr>
                                      <p:tavLst>
                                        <p:tav tm="0">
                                          <p:val>
                                            <p:strVal val="#ppt_x"/>
                                          </p:val>
                                        </p:tav>
                                        <p:tav tm="100000">
                                          <p:val>
                                            <p:strVal val="#ppt_x"/>
                                          </p:val>
                                        </p:tav>
                                      </p:tavLst>
                                    </p:anim>
                                    <p:anim calcmode="lin" valueType="num">
                                      <p:cBhvr>
                                        <p:cTn id="18" dur="500" fill="hold"/>
                                        <p:tgtEl>
                                          <p:spTgt spid="17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Class="entr" nodeType="clickEffect" presetSubtype="4" presetID="2" grpId="1" fill="hold">
                                  <p:stCondLst>
                                    <p:cond delay="0"/>
                                  </p:stCondLst>
                                  <p:iterate type="el" backwards="0">
                                    <p:tmAbs val="0"/>
                                  </p:iterate>
                                  <p:childTnLst>
                                    <p:set>
                                      <p:cBhvr>
                                        <p:cTn id="22" fill="hold"/>
                                        <p:tgtEl>
                                          <p:spTgt spid="172">
                                            <p:txEl>
                                              <p:pRg st="2" end="2"/>
                                            </p:txEl>
                                          </p:spTgt>
                                        </p:tgtEl>
                                        <p:attrNameLst>
                                          <p:attrName>style.visibility</p:attrName>
                                        </p:attrNameLst>
                                      </p:cBhvr>
                                      <p:to>
                                        <p:strVal val="visible"/>
                                      </p:to>
                                    </p:set>
                                    <p:anim calcmode="lin" valueType="num">
                                      <p:cBhvr>
                                        <p:cTn id="23" dur="500" fill="hold"/>
                                        <p:tgtEl>
                                          <p:spTgt spid="172">
                                            <p:txEl>
                                              <p:pRg st="2" end="2"/>
                                            </p:txEl>
                                          </p:spTgt>
                                        </p:tgtEl>
                                        <p:attrNameLst>
                                          <p:attrName>ppt_x</p:attrName>
                                        </p:attrNameLst>
                                      </p:cBhvr>
                                      <p:tavLst>
                                        <p:tav tm="0">
                                          <p:val>
                                            <p:strVal val="#ppt_x"/>
                                          </p:val>
                                        </p:tav>
                                        <p:tav tm="100000">
                                          <p:val>
                                            <p:strVal val="#ppt_x"/>
                                          </p:val>
                                        </p:tav>
                                      </p:tavLst>
                                    </p:anim>
                                    <p:anim calcmode="lin" valueType="num">
                                      <p:cBhvr>
                                        <p:cTn id="24" dur="500" fill="hold"/>
                                        <p:tgtEl>
                                          <p:spTgt spid="17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Class="entr" nodeType="clickEffect" presetSubtype="4" presetID="2" grpId="1" fill="hold">
                                  <p:stCondLst>
                                    <p:cond delay="0"/>
                                  </p:stCondLst>
                                  <p:iterate type="el" backwards="0">
                                    <p:tmAbs val="0"/>
                                  </p:iterate>
                                  <p:childTnLst>
                                    <p:set>
                                      <p:cBhvr>
                                        <p:cTn id="28" fill="hold"/>
                                        <p:tgtEl>
                                          <p:spTgt spid="172">
                                            <p:txEl>
                                              <p:pRg st="3" end="3"/>
                                            </p:txEl>
                                          </p:spTgt>
                                        </p:tgtEl>
                                        <p:attrNameLst>
                                          <p:attrName>style.visibility</p:attrName>
                                        </p:attrNameLst>
                                      </p:cBhvr>
                                      <p:to>
                                        <p:strVal val="visible"/>
                                      </p:to>
                                    </p:set>
                                    <p:anim calcmode="lin" valueType="num">
                                      <p:cBhvr>
                                        <p:cTn id="29" dur="500" fill="hold"/>
                                        <p:tgtEl>
                                          <p:spTgt spid="172">
                                            <p:txEl>
                                              <p:pRg st="3" end="3"/>
                                            </p:txEl>
                                          </p:spTgt>
                                        </p:tgtEl>
                                        <p:attrNameLst>
                                          <p:attrName>ppt_x</p:attrName>
                                        </p:attrNameLst>
                                      </p:cBhvr>
                                      <p:tavLst>
                                        <p:tav tm="0">
                                          <p:val>
                                            <p:strVal val="#ppt_x"/>
                                          </p:val>
                                        </p:tav>
                                        <p:tav tm="100000">
                                          <p:val>
                                            <p:strVal val="#ppt_x"/>
                                          </p:val>
                                        </p:tav>
                                      </p:tavLst>
                                    </p:anim>
                                    <p:anim calcmode="lin" valueType="num">
                                      <p:cBhvr>
                                        <p:cTn id="30" dur="500" fill="hold"/>
                                        <p:tgtEl>
                                          <p:spTgt spid="17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1" animBg="1" rev="0" advAuto="0" spid="172" grpId="1"/>
    </p:bldLst>
  </p:timing>
</p:sld>
</file>

<file path=ppt/slides/slide1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4" name="Got Attitude?"/>
          <p:cNvSpPr txBox="1"/>
          <p:nvPr>
            <p:ph type="title" idx="4294967295"/>
          </p:nvPr>
        </p:nvSpPr>
        <p:spPr>
          <a:xfrm>
            <a:off x="457200" y="338137"/>
            <a:ext cx="8229600" cy="1252538"/>
          </a:xfrm>
          <a:prstGeom prst="rect">
            <a:avLst/>
          </a:prstGeom>
        </p:spPr>
        <p:txBody>
          <a:bodyPr>
            <a:normAutofit fontScale="100000" lnSpcReduction="0"/>
          </a:bodyPr>
          <a:lstStyle>
            <a:lvl1pPr>
              <a:defRPr sz="2000"/>
            </a:lvl1pPr>
          </a:lstStyle>
          <a:p>
            <a:pPr/>
            <a:r>
              <a:t>Got Attitude?</a:t>
            </a:r>
          </a:p>
        </p:txBody>
      </p:sp>
      <p:sp>
        <p:nvSpPr>
          <p:cNvPr id="175" name="Most people learn about the “scientific method” rather than about the “scientific attitude.” While the “scientific method” is an ideal construct, the “scientific attitude” is the way people have of looking at the world. Doing science includes many method"/>
          <p:cNvSpPr txBox="1"/>
          <p:nvPr>
            <p:ph type="body" sz="half" idx="4294967295"/>
          </p:nvPr>
        </p:nvSpPr>
        <p:spPr>
          <a:xfrm>
            <a:off x="871537" y="3105150"/>
            <a:ext cx="7408863" cy="2789238"/>
          </a:xfrm>
          <a:prstGeom prst="rect">
            <a:avLst/>
          </a:prstGeom>
        </p:spPr>
        <p:txBody>
          <a:bodyPr>
            <a:normAutofit fontScale="100000" lnSpcReduction="0"/>
          </a:bodyPr>
          <a:lstStyle/>
          <a:p>
            <a:pPr marL="0" indent="0">
              <a:spcBef>
                <a:spcPts val="400"/>
              </a:spcBef>
              <a:buSzTx/>
              <a:buNone/>
              <a:defRPr sz="2000"/>
            </a:pPr>
            <a:r>
              <a:t>Most people learn about the </a:t>
            </a:r>
            <a:r>
              <a:t>“</a:t>
            </a:r>
            <a:r>
              <a:t>scientific method</a:t>
            </a:r>
            <a:r>
              <a:t>”</a:t>
            </a:r>
            <a:r>
              <a:t> rather than about the </a:t>
            </a:r>
            <a:r>
              <a:t>“</a:t>
            </a:r>
            <a:r>
              <a:t>scientific attitude.</a:t>
            </a:r>
            <a:r>
              <a:t>”</a:t>
            </a:r>
            <a:r>
              <a:t> While the </a:t>
            </a:r>
            <a:r>
              <a:t>“</a:t>
            </a:r>
            <a:r>
              <a:t>scientific method</a:t>
            </a:r>
            <a:r>
              <a:t>”</a:t>
            </a:r>
            <a:r>
              <a:t> is an ideal construct, the </a:t>
            </a:r>
            <a:r>
              <a:t>“</a:t>
            </a:r>
            <a:r>
              <a:t>scientific attitude</a:t>
            </a:r>
            <a:r>
              <a:t>”</a:t>
            </a:r>
            <a:r>
              <a:t> is the way people have of looking at the world. Doing science includes many methods: what makes them scientific is their acceptance by the scientific collective. </a:t>
            </a:r>
          </a:p>
        </p:txBody>
      </p:sp>
    </p:spTree>
  </p:cSld>
  <p:clrMapOvr>
    <a:masterClrMapping/>
  </p:clrMapOvr>
  <mc:AlternateContent xmlns:mc="http://schemas.openxmlformats.org/markup-compatibility/2006">
    <mc:Choice xmlns:p14="http://schemas.microsoft.com/office/powerpoint/2010/main" Requires="p14">
      <p:transition spd="slow" advClick="1" p14:dur="1200">
        <p:blinds dir="vert"/>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3" name="Toward Accountability"/>
          <p:cNvSpPr txBox="1"/>
          <p:nvPr>
            <p:ph type="title" idx="4294967295"/>
          </p:nvPr>
        </p:nvSpPr>
        <p:spPr>
          <a:xfrm>
            <a:off x="457200" y="338137"/>
            <a:ext cx="8229600" cy="1252538"/>
          </a:xfrm>
          <a:prstGeom prst="rect">
            <a:avLst/>
          </a:prstGeom>
        </p:spPr>
        <p:txBody>
          <a:bodyPr>
            <a:normAutofit fontScale="100000" lnSpcReduction="0"/>
          </a:bodyPr>
          <a:lstStyle>
            <a:lvl1pPr>
              <a:defRPr sz="2000"/>
            </a:lvl1pPr>
          </a:lstStyle>
          <a:p>
            <a:pPr/>
            <a:r>
              <a:t>Toward Accountability	</a:t>
            </a:r>
          </a:p>
        </p:txBody>
      </p:sp>
      <p:sp>
        <p:nvSpPr>
          <p:cNvPr id="124" name="Council on Social Work Education…"/>
          <p:cNvSpPr txBox="1"/>
          <p:nvPr>
            <p:ph type="body" idx="4294967295"/>
          </p:nvPr>
        </p:nvSpPr>
        <p:spPr>
          <a:xfrm>
            <a:off x="688975" y="2341562"/>
            <a:ext cx="7591425" cy="4681538"/>
          </a:xfrm>
          <a:prstGeom prst="rect">
            <a:avLst/>
          </a:prstGeom>
        </p:spPr>
        <p:txBody>
          <a:bodyPr>
            <a:normAutofit fontScale="100000" lnSpcReduction="0"/>
          </a:bodyPr>
          <a:lstStyle/>
          <a:p>
            <a:pPr>
              <a:spcBef>
                <a:spcPts val="400"/>
              </a:spcBef>
              <a:defRPr sz="2000"/>
            </a:pPr>
            <a:r>
              <a:t>Council on Social Work Education</a:t>
            </a:r>
          </a:p>
          <a:p>
            <a:pPr>
              <a:buSzTx/>
              <a:buNone/>
              <a:defRPr sz="2000"/>
            </a:pPr>
          </a:p>
          <a:p>
            <a:pPr lvl="1" marL="758825" indent="-457200">
              <a:spcBef>
                <a:spcPts val="0"/>
              </a:spcBef>
              <a:buFontTx/>
              <a:buAutoNum type="circleNumDbPlain" startAt="1"/>
              <a:defRPr sz="2000"/>
            </a:pPr>
            <a:r>
              <a:t>Competency 4: Engage in Practice-informed Research and Research-informed Practice</a:t>
            </a:r>
          </a:p>
          <a:p>
            <a:pPr lvl="1" marL="758825" indent="-457200">
              <a:spcBef>
                <a:spcPts val="0"/>
              </a:spcBef>
              <a:buFontTx/>
              <a:buAutoNum type="circleNumDbPlain" startAt="1"/>
              <a:defRPr sz="2000"/>
            </a:pPr>
            <a:r>
              <a:t>Competency 9: Evaluate Practice with Individuals, Families, Groups, Organizations, and Communities </a:t>
            </a:r>
          </a:p>
          <a:p>
            <a:pPr lvl="1" marL="457200" indent="-155575">
              <a:spcBef>
                <a:spcPts val="0"/>
              </a:spcBef>
              <a:buSzTx/>
              <a:buNone/>
              <a:defRPr sz="2000"/>
            </a:pPr>
          </a:p>
          <a:p>
            <a:pPr>
              <a:spcBef>
                <a:spcPts val="400"/>
              </a:spcBef>
              <a:defRPr sz="2000"/>
            </a:pPr>
            <a:r>
              <a:t>National Association of Social Workers</a:t>
            </a:r>
          </a:p>
          <a:p>
            <a:pPr>
              <a:buSzTx/>
              <a:buNone/>
              <a:defRPr sz="2000"/>
            </a:pPr>
          </a:p>
          <a:p>
            <a:pPr lvl="1" marL="758825" indent="-457200">
              <a:spcBef>
                <a:spcPts val="0"/>
              </a:spcBef>
              <a:buFontTx/>
              <a:buAutoNum type="circleNumDbPlain" startAt="1"/>
              <a:defRPr sz="2000"/>
            </a:pPr>
            <a:r>
              <a:t>Social workers should monitor and evaluate policies, the implementation of programs, and practice interventions.</a:t>
            </a:r>
          </a:p>
        </p:txBody>
      </p:sp>
    </p:spTree>
  </p:cSld>
  <p:clrMapOvr>
    <a:masterClrMapping/>
  </p:clrMapOvr>
  <mc:AlternateContent xmlns:mc="http://schemas.openxmlformats.org/markup-compatibility/2006">
    <mc:Choice xmlns:p14="http://schemas.microsoft.com/office/powerpoint/2010/main" Requires="p14">
      <p:transition spd="slow" advClick="1" p14:dur="1200">
        <p:blinds dir="vert"/>
      </p:transition>
    </mc:Choice>
    <mc:Fallback>
      <p:transition spd="slow">
        <p:fade/>
      </p:transition>
    </mc:Fallback>
  </mc:AlternateContent>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4" presetID="2" grpId="1" fill="hold">
                                  <p:stCondLst>
                                    <p:cond delay="0"/>
                                  </p:stCondLst>
                                  <p:iterate type="el" backwards="0">
                                    <p:tmAbs val="0"/>
                                  </p:iterate>
                                  <p:childTnLst>
                                    <p:set>
                                      <p:cBhvr>
                                        <p:cTn id="6" fill="hold"/>
                                        <p:tgtEl>
                                          <p:spTgt spid="124">
                                            <p:bg/>
                                          </p:spTgt>
                                        </p:tgtEl>
                                        <p:attrNameLst>
                                          <p:attrName>style.visibility</p:attrName>
                                        </p:attrNameLst>
                                      </p:cBhvr>
                                      <p:to>
                                        <p:strVal val="visible"/>
                                      </p:to>
                                    </p:set>
                                    <p:anim calcmode="lin" valueType="num">
                                      <p:cBhvr>
                                        <p:cTn id="7" dur="500" fill="hold"/>
                                        <p:tgtEl>
                                          <p:spTgt spid="124">
                                            <p:bg/>
                                          </p:spTgt>
                                        </p:tgtEl>
                                        <p:attrNameLst>
                                          <p:attrName>ppt_x</p:attrName>
                                        </p:attrNameLst>
                                      </p:cBhvr>
                                      <p:tavLst>
                                        <p:tav tm="0">
                                          <p:val>
                                            <p:strVal val="#ppt_x"/>
                                          </p:val>
                                        </p:tav>
                                        <p:tav tm="100000">
                                          <p:val>
                                            <p:strVal val="#ppt_x"/>
                                          </p:val>
                                        </p:tav>
                                      </p:tavLst>
                                    </p:anim>
                                    <p:anim calcmode="lin" valueType="num">
                                      <p:cBhvr>
                                        <p:cTn id="8" dur="500" fill="hold"/>
                                        <p:tgtEl>
                                          <p:spTgt spid="124">
                                            <p:bg/>
                                          </p:spTgt>
                                        </p:tgtEl>
                                        <p:attrNameLst>
                                          <p:attrName>ppt_y</p:attrName>
                                        </p:attrNameLst>
                                      </p:cBhvr>
                                      <p:tavLst>
                                        <p:tav tm="0">
                                          <p:val>
                                            <p:strVal val="1+#ppt_h/2"/>
                                          </p:val>
                                        </p:tav>
                                        <p:tav tm="100000">
                                          <p:val>
                                            <p:strVal val="#ppt_y"/>
                                          </p:val>
                                        </p:tav>
                                      </p:tavLst>
                                    </p:anim>
                                  </p:childTnLst>
                                </p:cTn>
                              </p:par>
                              <p:par>
                                <p:cTn id="9" presetClass="entr" nodeType="withEffect" presetSubtype="4" presetID="2" grpId="1" fill="hold">
                                  <p:stCondLst>
                                    <p:cond delay="0"/>
                                  </p:stCondLst>
                                  <p:iterate type="el" backwards="0">
                                    <p:tmAbs val="0"/>
                                  </p:iterate>
                                  <p:childTnLst>
                                    <p:set>
                                      <p:cBhvr>
                                        <p:cTn id="10" fill="hold"/>
                                        <p:tgtEl>
                                          <p:spTgt spid="124">
                                            <p:txEl>
                                              <p:pRg st="0" end="0"/>
                                            </p:txEl>
                                          </p:spTgt>
                                        </p:tgtEl>
                                        <p:attrNameLst>
                                          <p:attrName>style.visibility</p:attrName>
                                        </p:attrNameLst>
                                      </p:cBhvr>
                                      <p:to>
                                        <p:strVal val="visible"/>
                                      </p:to>
                                    </p:set>
                                    <p:anim calcmode="lin" valueType="num">
                                      <p:cBhvr>
                                        <p:cTn id="11" dur="500" fill="hold"/>
                                        <p:tgtEl>
                                          <p:spTgt spid="124">
                                            <p:txEl>
                                              <p:pRg st="0" end="0"/>
                                            </p:txEl>
                                          </p:spTgt>
                                        </p:tgtEl>
                                        <p:attrNameLst>
                                          <p:attrName>ppt_x</p:attrName>
                                        </p:attrNameLst>
                                      </p:cBhvr>
                                      <p:tavLst>
                                        <p:tav tm="0">
                                          <p:val>
                                            <p:strVal val="#ppt_x"/>
                                          </p:val>
                                        </p:tav>
                                        <p:tav tm="100000">
                                          <p:val>
                                            <p:strVal val="#ppt_x"/>
                                          </p:val>
                                        </p:tav>
                                      </p:tavLst>
                                    </p:anim>
                                    <p:anim calcmode="lin" valueType="num">
                                      <p:cBhvr>
                                        <p:cTn id="12" dur="500" fill="hold"/>
                                        <p:tgtEl>
                                          <p:spTgt spid="124">
                                            <p:txEl>
                                              <p:pRg st="0" end="0"/>
                                            </p:txEl>
                                          </p:spTgt>
                                        </p:tgtEl>
                                        <p:attrNameLst>
                                          <p:attrName>ppt_y</p:attrName>
                                        </p:attrNameLst>
                                      </p:cBhvr>
                                      <p:tavLst>
                                        <p:tav tm="0">
                                          <p:val>
                                            <p:strVal val="1+#ppt_h/2"/>
                                          </p:val>
                                        </p:tav>
                                        <p:tav tm="100000">
                                          <p:val>
                                            <p:strVal val="#ppt_y"/>
                                          </p:val>
                                        </p:tav>
                                      </p:tavLst>
                                    </p:anim>
                                  </p:childTnLst>
                                </p:cTn>
                              </p:par>
                            </p:childTnLst>
                          </p:cTn>
                        </p:par>
                        <p:par>
                          <p:cTn id="13" fill="hold">
                            <p:stCondLst>
                              <p:cond delay="500"/>
                            </p:stCondLst>
                            <p:childTnLst>
                              <p:par>
                                <p:cTn id="14" presetClass="entr" nodeType="afterEffect" presetSubtype="4" presetID="2" grpId="1" fill="hold">
                                  <p:stCondLst>
                                    <p:cond delay="0"/>
                                  </p:stCondLst>
                                  <p:iterate type="el" backwards="0">
                                    <p:tmAbs val="0"/>
                                  </p:iterate>
                                  <p:childTnLst>
                                    <p:set>
                                      <p:cBhvr>
                                        <p:cTn id="15" fill="hold"/>
                                        <p:tgtEl>
                                          <p:spTgt spid="124">
                                            <p:txEl>
                                              <p:pRg st="1" end="1"/>
                                            </p:txEl>
                                          </p:spTgt>
                                        </p:tgtEl>
                                        <p:attrNameLst>
                                          <p:attrName>style.visibility</p:attrName>
                                        </p:attrNameLst>
                                      </p:cBhvr>
                                      <p:to>
                                        <p:strVal val="visible"/>
                                      </p:to>
                                    </p:set>
                                    <p:anim calcmode="lin" valueType="num">
                                      <p:cBhvr>
                                        <p:cTn id="16" dur="500" fill="hold"/>
                                        <p:tgtEl>
                                          <p:spTgt spid="124">
                                            <p:txEl>
                                              <p:pRg st="1" end="1"/>
                                            </p:txEl>
                                          </p:spTgt>
                                        </p:tgtEl>
                                        <p:attrNameLst>
                                          <p:attrName>ppt_x</p:attrName>
                                        </p:attrNameLst>
                                      </p:cBhvr>
                                      <p:tavLst>
                                        <p:tav tm="0">
                                          <p:val>
                                            <p:strVal val="#ppt_x"/>
                                          </p:val>
                                        </p:tav>
                                        <p:tav tm="100000">
                                          <p:val>
                                            <p:strVal val="#ppt_x"/>
                                          </p:val>
                                        </p:tav>
                                      </p:tavLst>
                                    </p:anim>
                                    <p:anim calcmode="lin" valueType="num">
                                      <p:cBhvr>
                                        <p:cTn id="17" dur="500" fill="hold"/>
                                        <p:tgtEl>
                                          <p:spTgt spid="124">
                                            <p:txEl>
                                              <p:pRg st="1" end="1"/>
                                            </p:txEl>
                                          </p:spTgt>
                                        </p:tgtEl>
                                        <p:attrNameLst>
                                          <p:attrName>ppt_y</p:attrName>
                                        </p:attrNameLst>
                                      </p:cBhvr>
                                      <p:tavLst>
                                        <p:tav tm="0">
                                          <p:val>
                                            <p:strVal val="1+#ppt_h/2"/>
                                          </p:val>
                                        </p:tav>
                                        <p:tav tm="100000">
                                          <p:val>
                                            <p:strVal val="#ppt_y"/>
                                          </p:val>
                                        </p:tav>
                                      </p:tavLst>
                                    </p:anim>
                                  </p:childTnLst>
                                </p:cTn>
                              </p:par>
                              <p:par>
                                <p:cTn id="18" presetClass="entr" nodeType="withEffect" presetSubtype="4" presetID="2" grpId="1" fill="hold">
                                  <p:stCondLst>
                                    <p:cond delay="0"/>
                                  </p:stCondLst>
                                  <p:iterate type="el" backwards="0">
                                    <p:tmAbs val="0"/>
                                  </p:iterate>
                                  <p:childTnLst>
                                    <p:set>
                                      <p:cBhvr>
                                        <p:cTn id="19" fill="hold"/>
                                        <p:tgtEl>
                                          <p:spTgt spid="124">
                                            <p:txEl>
                                              <p:pRg st="2" end="2"/>
                                            </p:txEl>
                                          </p:spTgt>
                                        </p:tgtEl>
                                        <p:attrNameLst>
                                          <p:attrName>style.visibility</p:attrName>
                                        </p:attrNameLst>
                                      </p:cBhvr>
                                      <p:to>
                                        <p:strVal val="visible"/>
                                      </p:to>
                                    </p:set>
                                    <p:anim calcmode="lin" valueType="num">
                                      <p:cBhvr>
                                        <p:cTn id="20" dur="500" fill="hold"/>
                                        <p:tgtEl>
                                          <p:spTgt spid="124">
                                            <p:txEl>
                                              <p:pRg st="2" end="2"/>
                                            </p:txEl>
                                          </p:spTgt>
                                        </p:tgtEl>
                                        <p:attrNameLst>
                                          <p:attrName>ppt_x</p:attrName>
                                        </p:attrNameLst>
                                      </p:cBhvr>
                                      <p:tavLst>
                                        <p:tav tm="0">
                                          <p:val>
                                            <p:strVal val="#ppt_x"/>
                                          </p:val>
                                        </p:tav>
                                        <p:tav tm="100000">
                                          <p:val>
                                            <p:strVal val="#ppt_x"/>
                                          </p:val>
                                        </p:tav>
                                      </p:tavLst>
                                    </p:anim>
                                    <p:anim calcmode="lin" valueType="num">
                                      <p:cBhvr>
                                        <p:cTn id="21" dur="500" fill="hold"/>
                                        <p:tgtEl>
                                          <p:spTgt spid="124">
                                            <p:txEl>
                                              <p:pRg st="2" end="2"/>
                                            </p:txEl>
                                          </p:spTgt>
                                        </p:tgtEl>
                                        <p:attrNameLst>
                                          <p:attrName>ppt_y</p:attrName>
                                        </p:attrNameLst>
                                      </p:cBhvr>
                                      <p:tavLst>
                                        <p:tav tm="0">
                                          <p:val>
                                            <p:strVal val="1+#ppt_h/2"/>
                                          </p:val>
                                        </p:tav>
                                        <p:tav tm="100000">
                                          <p:val>
                                            <p:strVal val="#ppt_y"/>
                                          </p:val>
                                        </p:tav>
                                      </p:tavLst>
                                    </p:anim>
                                  </p:childTnLst>
                                </p:cTn>
                              </p:par>
                              <p:par>
                                <p:cTn id="22" presetClass="entr" nodeType="withEffect" presetSubtype="4" presetID="2" grpId="1" fill="hold">
                                  <p:stCondLst>
                                    <p:cond delay="0"/>
                                  </p:stCondLst>
                                  <p:iterate type="el" backwards="0">
                                    <p:tmAbs val="0"/>
                                  </p:iterate>
                                  <p:childTnLst>
                                    <p:set>
                                      <p:cBhvr>
                                        <p:cTn id="23" fill="hold"/>
                                        <p:tgtEl>
                                          <p:spTgt spid="124">
                                            <p:txEl>
                                              <p:pRg st="3" end="3"/>
                                            </p:txEl>
                                          </p:spTgt>
                                        </p:tgtEl>
                                        <p:attrNameLst>
                                          <p:attrName>style.visibility</p:attrName>
                                        </p:attrNameLst>
                                      </p:cBhvr>
                                      <p:to>
                                        <p:strVal val="visible"/>
                                      </p:to>
                                    </p:set>
                                    <p:anim calcmode="lin" valueType="num">
                                      <p:cBhvr>
                                        <p:cTn id="24" dur="500" fill="hold"/>
                                        <p:tgtEl>
                                          <p:spTgt spid="124">
                                            <p:txEl>
                                              <p:pRg st="3" end="3"/>
                                            </p:txEl>
                                          </p:spTgt>
                                        </p:tgtEl>
                                        <p:attrNameLst>
                                          <p:attrName>ppt_x</p:attrName>
                                        </p:attrNameLst>
                                      </p:cBhvr>
                                      <p:tavLst>
                                        <p:tav tm="0">
                                          <p:val>
                                            <p:strVal val="#ppt_x"/>
                                          </p:val>
                                        </p:tav>
                                        <p:tav tm="100000">
                                          <p:val>
                                            <p:strVal val="#ppt_x"/>
                                          </p:val>
                                        </p:tav>
                                      </p:tavLst>
                                    </p:anim>
                                    <p:anim calcmode="lin" valueType="num">
                                      <p:cBhvr>
                                        <p:cTn id="25" dur="500" fill="hold"/>
                                        <p:tgtEl>
                                          <p:spTgt spid="124">
                                            <p:txEl>
                                              <p:pRg st="3" end="3"/>
                                            </p:txEl>
                                          </p:spTgt>
                                        </p:tgtEl>
                                        <p:attrNameLst>
                                          <p:attrName>ppt_y</p:attrName>
                                        </p:attrNameLst>
                                      </p:cBhvr>
                                      <p:tavLst>
                                        <p:tav tm="0">
                                          <p:val>
                                            <p:strVal val="1+#ppt_h/2"/>
                                          </p:val>
                                        </p:tav>
                                        <p:tav tm="100000">
                                          <p:val>
                                            <p:strVal val="#ppt_y"/>
                                          </p:val>
                                        </p:tav>
                                      </p:tavLst>
                                    </p:anim>
                                  </p:childTnLst>
                                </p:cTn>
                              </p:par>
                              <p:par>
                                <p:cTn id="26" presetClass="entr" nodeType="withEffect" presetSubtype="4" presetID="2" grpId="1" fill="hold">
                                  <p:stCondLst>
                                    <p:cond delay="0"/>
                                  </p:stCondLst>
                                  <p:iterate type="el" backwards="0">
                                    <p:tmAbs val="0"/>
                                  </p:iterate>
                                  <p:childTnLst>
                                    <p:set>
                                      <p:cBhvr>
                                        <p:cTn id="27" fill="hold"/>
                                        <p:tgtEl>
                                          <p:spTgt spid="124">
                                            <p:txEl>
                                              <p:pRg st="4" end="4"/>
                                            </p:txEl>
                                          </p:spTgt>
                                        </p:tgtEl>
                                        <p:attrNameLst>
                                          <p:attrName>style.visibility</p:attrName>
                                        </p:attrNameLst>
                                      </p:cBhvr>
                                      <p:to>
                                        <p:strVal val="visible"/>
                                      </p:to>
                                    </p:set>
                                    <p:anim calcmode="lin" valueType="num">
                                      <p:cBhvr>
                                        <p:cTn id="28" dur="500" fill="hold"/>
                                        <p:tgtEl>
                                          <p:spTgt spid="124">
                                            <p:txEl>
                                              <p:pRg st="4" end="4"/>
                                            </p:txEl>
                                          </p:spTgt>
                                        </p:tgtEl>
                                        <p:attrNameLst>
                                          <p:attrName>ppt_x</p:attrName>
                                        </p:attrNameLst>
                                      </p:cBhvr>
                                      <p:tavLst>
                                        <p:tav tm="0">
                                          <p:val>
                                            <p:strVal val="#ppt_x"/>
                                          </p:val>
                                        </p:tav>
                                        <p:tav tm="100000">
                                          <p:val>
                                            <p:strVal val="#ppt_x"/>
                                          </p:val>
                                        </p:tav>
                                      </p:tavLst>
                                    </p:anim>
                                    <p:anim calcmode="lin" valueType="num">
                                      <p:cBhvr>
                                        <p:cTn id="29" dur="500" fill="hold"/>
                                        <p:tgtEl>
                                          <p:spTgt spid="12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Class="entr" nodeType="clickEffect" presetSubtype="4" presetID="2" grpId="1" fill="hold">
                                  <p:stCondLst>
                                    <p:cond delay="0"/>
                                  </p:stCondLst>
                                  <p:iterate type="el" backwards="0">
                                    <p:tmAbs val="0"/>
                                  </p:iterate>
                                  <p:childTnLst>
                                    <p:set>
                                      <p:cBhvr>
                                        <p:cTn id="33" fill="hold"/>
                                        <p:tgtEl>
                                          <p:spTgt spid="124">
                                            <p:txEl>
                                              <p:pRg st="5" end="5"/>
                                            </p:txEl>
                                          </p:spTgt>
                                        </p:tgtEl>
                                        <p:attrNameLst>
                                          <p:attrName>style.visibility</p:attrName>
                                        </p:attrNameLst>
                                      </p:cBhvr>
                                      <p:to>
                                        <p:strVal val="visible"/>
                                      </p:to>
                                    </p:set>
                                    <p:anim calcmode="lin" valueType="num">
                                      <p:cBhvr>
                                        <p:cTn id="34" dur="500" fill="hold"/>
                                        <p:tgtEl>
                                          <p:spTgt spid="124">
                                            <p:txEl>
                                              <p:pRg st="5" end="5"/>
                                            </p:txEl>
                                          </p:spTgt>
                                        </p:tgtEl>
                                        <p:attrNameLst>
                                          <p:attrName>ppt_x</p:attrName>
                                        </p:attrNameLst>
                                      </p:cBhvr>
                                      <p:tavLst>
                                        <p:tav tm="0">
                                          <p:val>
                                            <p:strVal val="#ppt_x"/>
                                          </p:val>
                                        </p:tav>
                                        <p:tav tm="100000">
                                          <p:val>
                                            <p:strVal val="#ppt_x"/>
                                          </p:val>
                                        </p:tav>
                                      </p:tavLst>
                                    </p:anim>
                                    <p:anim calcmode="lin" valueType="num">
                                      <p:cBhvr>
                                        <p:cTn id="35" dur="500" fill="hold"/>
                                        <p:tgtEl>
                                          <p:spTgt spid="12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Class="entr" nodeType="clickEffect" presetSubtype="4" presetID="2" grpId="1" fill="hold">
                                  <p:stCondLst>
                                    <p:cond delay="0"/>
                                  </p:stCondLst>
                                  <p:iterate type="el" backwards="0">
                                    <p:tmAbs val="0"/>
                                  </p:iterate>
                                  <p:childTnLst>
                                    <p:set>
                                      <p:cBhvr>
                                        <p:cTn id="39" fill="hold"/>
                                        <p:tgtEl>
                                          <p:spTgt spid="124">
                                            <p:txEl>
                                              <p:pRg st="6" end="6"/>
                                            </p:txEl>
                                          </p:spTgt>
                                        </p:tgtEl>
                                        <p:attrNameLst>
                                          <p:attrName>style.visibility</p:attrName>
                                        </p:attrNameLst>
                                      </p:cBhvr>
                                      <p:to>
                                        <p:strVal val="visible"/>
                                      </p:to>
                                    </p:set>
                                    <p:anim calcmode="lin" valueType="num">
                                      <p:cBhvr>
                                        <p:cTn id="40" dur="500" fill="hold"/>
                                        <p:tgtEl>
                                          <p:spTgt spid="124">
                                            <p:txEl>
                                              <p:pRg st="6" end="6"/>
                                            </p:txEl>
                                          </p:spTgt>
                                        </p:tgtEl>
                                        <p:attrNameLst>
                                          <p:attrName>ppt_x</p:attrName>
                                        </p:attrNameLst>
                                      </p:cBhvr>
                                      <p:tavLst>
                                        <p:tav tm="0">
                                          <p:val>
                                            <p:strVal val="#ppt_x"/>
                                          </p:val>
                                        </p:tav>
                                        <p:tav tm="100000">
                                          <p:val>
                                            <p:strVal val="#ppt_x"/>
                                          </p:val>
                                        </p:tav>
                                      </p:tavLst>
                                    </p:anim>
                                    <p:anim calcmode="lin" valueType="num">
                                      <p:cBhvr>
                                        <p:cTn id="41" dur="500" fill="hold"/>
                                        <p:tgtEl>
                                          <p:spTgt spid="124">
                                            <p:txEl>
                                              <p:pRg st="6" end="6"/>
                                            </p:txEl>
                                          </p:spTgt>
                                        </p:tgtEl>
                                        <p:attrNameLst>
                                          <p:attrName>ppt_y</p:attrName>
                                        </p:attrNameLst>
                                      </p:cBhvr>
                                      <p:tavLst>
                                        <p:tav tm="0">
                                          <p:val>
                                            <p:strVal val="1+#ppt_h/2"/>
                                          </p:val>
                                        </p:tav>
                                        <p:tav tm="100000">
                                          <p:val>
                                            <p:strVal val="#ppt_y"/>
                                          </p:val>
                                        </p:tav>
                                      </p:tavLst>
                                    </p:anim>
                                  </p:childTnLst>
                                </p:cTn>
                              </p:par>
                              <p:par>
                                <p:cTn id="42" presetClass="entr" nodeType="withEffect" presetSubtype="4" presetID="2" grpId="1" fill="hold">
                                  <p:stCondLst>
                                    <p:cond delay="0"/>
                                  </p:stCondLst>
                                  <p:iterate type="el" backwards="0">
                                    <p:tmAbs val="0"/>
                                  </p:iterate>
                                  <p:childTnLst>
                                    <p:set>
                                      <p:cBhvr>
                                        <p:cTn id="43" fill="hold"/>
                                        <p:tgtEl>
                                          <p:spTgt spid="124">
                                            <p:txEl>
                                              <p:pRg st="7" end="7"/>
                                            </p:txEl>
                                          </p:spTgt>
                                        </p:tgtEl>
                                        <p:attrNameLst>
                                          <p:attrName>style.visibility</p:attrName>
                                        </p:attrNameLst>
                                      </p:cBhvr>
                                      <p:to>
                                        <p:strVal val="visible"/>
                                      </p:to>
                                    </p:set>
                                    <p:anim calcmode="lin" valueType="num">
                                      <p:cBhvr>
                                        <p:cTn id="44" dur="500" fill="hold"/>
                                        <p:tgtEl>
                                          <p:spTgt spid="124">
                                            <p:txEl>
                                              <p:pRg st="7" end="7"/>
                                            </p:txEl>
                                          </p:spTgt>
                                        </p:tgtEl>
                                        <p:attrNameLst>
                                          <p:attrName>ppt_x</p:attrName>
                                        </p:attrNameLst>
                                      </p:cBhvr>
                                      <p:tavLst>
                                        <p:tav tm="0">
                                          <p:val>
                                            <p:strVal val="#ppt_x"/>
                                          </p:val>
                                        </p:tav>
                                        <p:tav tm="100000">
                                          <p:val>
                                            <p:strVal val="#ppt_x"/>
                                          </p:val>
                                        </p:tav>
                                      </p:tavLst>
                                    </p:anim>
                                    <p:anim calcmode="lin" valueType="num">
                                      <p:cBhvr>
                                        <p:cTn id="45" dur="500" fill="hold"/>
                                        <p:tgtEl>
                                          <p:spTgt spid="124">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1" animBg="1" rev="0" advAuto="0" spid="124" grpId="1"/>
    </p:bldLst>
  </p:timing>
</p:sld>
</file>

<file path=ppt/slides/slide2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7" name="Five Steps of Evidence-Based Practice"/>
          <p:cNvSpPr txBox="1"/>
          <p:nvPr>
            <p:ph type="title" idx="4294967295"/>
          </p:nvPr>
        </p:nvSpPr>
        <p:spPr>
          <a:xfrm>
            <a:off x="457200" y="338137"/>
            <a:ext cx="8229600" cy="1252538"/>
          </a:xfrm>
          <a:prstGeom prst="rect">
            <a:avLst/>
          </a:prstGeom>
        </p:spPr>
        <p:txBody>
          <a:bodyPr>
            <a:normAutofit fontScale="100000" lnSpcReduction="0"/>
          </a:bodyPr>
          <a:lstStyle>
            <a:lvl1pPr>
              <a:defRPr sz="2000"/>
            </a:lvl1pPr>
          </a:lstStyle>
          <a:p>
            <a:pPr/>
            <a:r>
              <a:t>Five Steps of Evidence-Based Practice </a:t>
            </a:r>
          </a:p>
        </p:txBody>
      </p:sp>
      <p:sp>
        <p:nvSpPr>
          <p:cNvPr id="178" name="Convert your need for information about the causes of the problem, and for possible interventions, into an answerable question;…"/>
          <p:cNvSpPr txBox="1"/>
          <p:nvPr>
            <p:ph type="body" idx="4294967295"/>
          </p:nvPr>
        </p:nvSpPr>
        <p:spPr>
          <a:xfrm>
            <a:off x="871537" y="2366962"/>
            <a:ext cx="7740651" cy="4356101"/>
          </a:xfrm>
          <a:prstGeom prst="rect">
            <a:avLst/>
          </a:prstGeom>
          <a:ln w="9525">
            <a:solidFill>
              <a:srgbClr val="0B87D6"/>
            </a:solidFill>
            <a:round/>
          </a:ln>
        </p:spPr>
        <p:txBody>
          <a:bodyPr>
            <a:normAutofit fontScale="100000" lnSpcReduction="0"/>
          </a:bodyPr>
          <a:lstStyle/>
          <a:p>
            <a:pPr marL="457200" indent="-457200">
              <a:spcBef>
                <a:spcPts val="1000"/>
              </a:spcBef>
              <a:buFontTx/>
              <a:buAutoNum type="arabicPeriod" startAt="1"/>
              <a:defRPr sz="2000"/>
            </a:pPr>
            <a:r>
              <a:t>Convert your need for information about the causes of the problem, and for possible interventions, into an answerable question;</a:t>
            </a:r>
          </a:p>
          <a:p>
            <a:pPr marL="457200" indent="-457200">
              <a:spcBef>
                <a:spcPts val="1000"/>
              </a:spcBef>
              <a:buFontTx/>
              <a:buAutoNum type="arabicPeriod" startAt="1"/>
              <a:defRPr sz="2000"/>
            </a:pPr>
            <a:r>
              <a:t>Track down the best evidence with which to answer that question;</a:t>
            </a:r>
          </a:p>
          <a:p>
            <a:pPr marL="457200" indent="-457200">
              <a:spcBef>
                <a:spcPts val="1000"/>
              </a:spcBef>
              <a:buFontTx/>
              <a:buAutoNum type="arabicPeriod" startAt="1"/>
              <a:defRPr sz="2000"/>
            </a:pPr>
            <a:r>
              <a:t>Critically appraise that evidence for its validity, impact, and applicability;</a:t>
            </a:r>
          </a:p>
          <a:p>
            <a:pPr marL="457200" indent="-457200">
              <a:spcBef>
                <a:spcPts val="1000"/>
              </a:spcBef>
              <a:buFontTx/>
              <a:buAutoNum type="arabicPeriod" startAt="1"/>
              <a:defRPr sz="2000"/>
            </a:pPr>
            <a:r>
              <a:t>Integrate the critical appraisal with your clinical expertise and the client</a:t>
            </a:r>
            <a:r>
              <a:t>’</a:t>
            </a:r>
            <a:r>
              <a:t>s unique values and circumstances; and</a:t>
            </a:r>
          </a:p>
          <a:p>
            <a:pPr marL="457200" indent="-457200">
              <a:spcBef>
                <a:spcPts val="1000"/>
              </a:spcBef>
              <a:buFontTx/>
              <a:buAutoNum type="arabicPeriod" startAt="1"/>
              <a:defRPr sz="2000"/>
            </a:pPr>
            <a:r>
              <a:t>Evaluate your effectiveness and efficiency in carrying out Steps 1 to 4 and seek ways to improve your practice.</a:t>
            </a:r>
          </a:p>
        </p:txBody>
      </p:sp>
    </p:spTree>
  </p:cSld>
  <p:clrMapOvr>
    <a:masterClrMapping/>
  </p:clrMapOvr>
  <mc:AlternateContent xmlns:mc="http://schemas.openxmlformats.org/markup-compatibility/2006">
    <mc:Choice xmlns:p14="http://schemas.microsoft.com/office/powerpoint/2010/main" Requires="p14">
      <p:transition spd="slow" advClick="1" p14:dur="1200">
        <p:blinds dir="vert"/>
      </p:transition>
    </mc:Choice>
    <mc:Fallback>
      <p:transition spd="slow">
        <p:fade/>
      </p:transition>
    </mc:Fallback>
  </mc:AlternateContent>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4" presetID="2" grpId="1" fill="hold">
                                  <p:stCondLst>
                                    <p:cond delay="0"/>
                                  </p:stCondLst>
                                  <p:iterate type="el" backwards="0">
                                    <p:tmAbs val="0"/>
                                  </p:iterate>
                                  <p:childTnLst>
                                    <p:set>
                                      <p:cBhvr>
                                        <p:cTn id="6" fill="hold"/>
                                        <p:tgtEl>
                                          <p:spTgt spid="178">
                                            <p:bg/>
                                          </p:spTgt>
                                        </p:tgtEl>
                                        <p:attrNameLst>
                                          <p:attrName>style.visibility</p:attrName>
                                        </p:attrNameLst>
                                      </p:cBhvr>
                                      <p:to>
                                        <p:strVal val="visible"/>
                                      </p:to>
                                    </p:set>
                                    <p:anim calcmode="lin" valueType="num">
                                      <p:cBhvr>
                                        <p:cTn id="7" dur="500" fill="hold"/>
                                        <p:tgtEl>
                                          <p:spTgt spid="178">
                                            <p:bg/>
                                          </p:spTgt>
                                        </p:tgtEl>
                                        <p:attrNameLst>
                                          <p:attrName>ppt_x</p:attrName>
                                        </p:attrNameLst>
                                      </p:cBhvr>
                                      <p:tavLst>
                                        <p:tav tm="0">
                                          <p:val>
                                            <p:strVal val="#ppt_x"/>
                                          </p:val>
                                        </p:tav>
                                        <p:tav tm="100000">
                                          <p:val>
                                            <p:strVal val="#ppt_x"/>
                                          </p:val>
                                        </p:tav>
                                      </p:tavLst>
                                    </p:anim>
                                    <p:anim calcmode="lin" valueType="num">
                                      <p:cBhvr>
                                        <p:cTn id="8" dur="500" fill="hold"/>
                                        <p:tgtEl>
                                          <p:spTgt spid="178">
                                            <p:bg/>
                                          </p:spTgt>
                                        </p:tgtEl>
                                        <p:attrNameLst>
                                          <p:attrName>ppt_y</p:attrName>
                                        </p:attrNameLst>
                                      </p:cBhvr>
                                      <p:tavLst>
                                        <p:tav tm="0">
                                          <p:val>
                                            <p:strVal val="1+#ppt_h/2"/>
                                          </p:val>
                                        </p:tav>
                                        <p:tav tm="100000">
                                          <p:val>
                                            <p:strVal val="#ppt_y"/>
                                          </p:val>
                                        </p:tav>
                                      </p:tavLst>
                                    </p:anim>
                                  </p:childTnLst>
                                </p:cTn>
                              </p:par>
                              <p:par>
                                <p:cTn id="9" presetClass="entr" nodeType="withEffect" presetSubtype="4" presetID="2" grpId="1" fill="hold">
                                  <p:stCondLst>
                                    <p:cond delay="0"/>
                                  </p:stCondLst>
                                  <p:iterate type="el" backwards="0">
                                    <p:tmAbs val="0"/>
                                  </p:iterate>
                                  <p:childTnLst>
                                    <p:set>
                                      <p:cBhvr>
                                        <p:cTn id="10" fill="hold"/>
                                        <p:tgtEl>
                                          <p:spTgt spid="178">
                                            <p:txEl>
                                              <p:pRg st="0" end="0"/>
                                            </p:txEl>
                                          </p:spTgt>
                                        </p:tgtEl>
                                        <p:attrNameLst>
                                          <p:attrName>style.visibility</p:attrName>
                                        </p:attrNameLst>
                                      </p:cBhvr>
                                      <p:to>
                                        <p:strVal val="visible"/>
                                      </p:to>
                                    </p:set>
                                    <p:anim calcmode="lin" valueType="num">
                                      <p:cBhvr>
                                        <p:cTn id="11" dur="500" fill="hold"/>
                                        <p:tgtEl>
                                          <p:spTgt spid="178">
                                            <p:txEl>
                                              <p:pRg st="0" end="0"/>
                                            </p:txEl>
                                          </p:spTgt>
                                        </p:tgtEl>
                                        <p:attrNameLst>
                                          <p:attrName>ppt_x</p:attrName>
                                        </p:attrNameLst>
                                      </p:cBhvr>
                                      <p:tavLst>
                                        <p:tav tm="0">
                                          <p:val>
                                            <p:strVal val="#ppt_x"/>
                                          </p:val>
                                        </p:tav>
                                        <p:tav tm="100000">
                                          <p:val>
                                            <p:strVal val="#ppt_x"/>
                                          </p:val>
                                        </p:tav>
                                      </p:tavLst>
                                    </p:anim>
                                    <p:anim calcmode="lin" valueType="num">
                                      <p:cBhvr>
                                        <p:cTn id="12" dur="500" fill="hold"/>
                                        <p:tgtEl>
                                          <p:spTgt spid="17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Class="entr" nodeType="clickEffect" presetSubtype="4" presetID="2" grpId="1" fill="hold">
                                  <p:stCondLst>
                                    <p:cond delay="0"/>
                                  </p:stCondLst>
                                  <p:iterate type="el" backwards="0">
                                    <p:tmAbs val="0"/>
                                  </p:iterate>
                                  <p:childTnLst>
                                    <p:set>
                                      <p:cBhvr>
                                        <p:cTn id="16" fill="hold"/>
                                        <p:tgtEl>
                                          <p:spTgt spid="178">
                                            <p:txEl>
                                              <p:pRg st="1" end="1"/>
                                            </p:txEl>
                                          </p:spTgt>
                                        </p:tgtEl>
                                        <p:attrNameLst>
                                          <p:attrName>style.visibility</p:attrName>
                                        </p:attrNameLst>
                                      </p:cBhvr>
                                      <p:to>
                                        <p:strVal val="visible"/>
                                      </p:to>
                                    </p:set>
                                    <p:anim calcmode="lin" valueType="num">
                                      <p:cBhvr>
                                        <p:cTn id="17" dur="500" fill="hold"/>
                                        <p:tgtEl>
                                          <p:spTgt spid="178">
                                            <p:txEl>
                                              <p:pRg st="1" end="1"/>
                                            </p:txEl>
                                          </p:spTgt>
                                        </p:tgtEl>
                                        <p:attrNameLst>
                                          <p:attrName>ppt_x</p:attrName>
                                        </p:attrNameLst>
                                      </p:cBhvr>
                                      <p:tavLst>
                                        <p:tav tm="0">
                                          <p:val>
                                            <p:strVal val="#ppt_x"/>
                                          </p:val>
                                        </p:tav>
                                        <p:tav tm="100000">
                                          <p:val>
                                            <p:strVal val="#ppt_x"/>
                                          </p:val>
                                        </p:tav>
                                      </p:tavLst>
                                    </p:anim>
                                    <p:anim calcmode="lin" valueType="num">
                                      <p:cBhvr>
                                        <p:cTn id="18" dur="500" fill="hold"/>
                                        <p:tgtEl>
                                          <p:spTgt spid="178">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Class="entr" nodeType="clickEffect" presetSubtype="4" presetID="2" grpId="1" fill="hold">
                                  <p:stCondLst>
                                    <p:cond delay="0"/>
                                  </p:stCondLst>
                                  <p:iterate type="el" backwards="0">
                                    <p:tmAbs val="0"/>
                                  </p:iterate>
                                  <p:childTnLst>
                                    <p:set>
                                      <p:cBhvr>
                                        <p:cTn id="22" fill="hold"/>
                                        <p:tgtEl>
                                          <p:spTgt spid="178">
                                            <p:txEl>
                                              <p:pRg st="2" end="2"/>
                                            </p:txEl>
                                          </p:spTgt>
                                        </p:tgtEl>
                                        <p:attrNameLst>
                                          <p:attrName>style.visibility</p:attrName>
                                        </p:attrNameLst>
                                      </p:cBhvr>
                                      <p:to>
                                        <p:strVal val="visible"/>
                                      </p:to>
                                    </p:set>
                                    <p:anim calcmode="lin" valueType="num">
                                      <p:cBhvr>
                                        <p:cTn id="23" dur="500" fill="hold"/>
                                        <p:tgtEl>
                                          <p:spTgt spid="178">
                                            <p:txEl>
                                              <p:pRg st="2" end="2"/>
                                            </p:txEl>
                                          </p:spTgt>
                                        </p:tgtEl>
                                        <p:attrNameLst>
                                          <p:attrName>ppt_x</p:attrName>
                                        </p:attrNameLst>
                                      </p:cBhvr>
                                      <p:tavLst>
                                        <p:tav tm="0">
                                          <p:val>
                                            <p:strVal val="#ppt_x"/>
                                          </p:val>
                                        </p:tav>
                                        <p:tav tm="100000">
                                          <p:val>
                                            <p:strVal val="#ppt_x"/>
                                          </p:val>
                                        </p:tav>
                                      </p:tavLst>
                                    </p:anim>
                                    <p:anim calcmode="lin" valueType="num">
                                      <p:cBhvr>
                                        <p:cTn id="24" dur="500" fill="hold"/>
                                        <p:tgtEl>
                                          <p:spTgt spid="178">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Class="entr" nodeType="clickEffect" presetSubtype="4" presetID="2" grpId="1" fill="hold">
                                  <p:stCondLst>
                                    <p:cond delay="0"/>
                                  </p:stCondLst>
                                  <p:iterate type="el" backwards="0">
                                    <p:tmAbs val="0"/>
                                  </p:iterate>
                                  <p:childTnLst>
                                    <p:set>
                                      <p:cBhvr>
                                        <p:cTn id="28" fill="hold"/>
                                        <p:tgtEl>
                                          <p:spTgt spid="178">
                                            <p:txEl>
                                              <p:pRg st="3" end="3"/>
                                            </p:txEl>
                                          </p:spTgt>
                                        </p:tgtEl>
                                        <p:attrNameLst>
                                          <p:attrName>style.visibility</p:attrName>
                                        </p:attrNameLst>
                                      </p:cBhvr>
                                      <p:to>
                                        <p:strVal val="visible"/>
                                      </p:to>
                                    </p:set>
                                    <p:anim calcmode="lin" valueType="num">
                                      <p:cBhvr>
                                        <p:cTn id="29" dur="500" fill="hold"/>
                                        <p:tgtEl>
                                          <p:spTgt spid="178">
                                            <p:txEl>
                                              <p:pRg st="3" end="3"/>
                                            </p:txEl>
                                          </p:spTgt>
                                        </p:tgtEl>
                                        <p:attrNameLst>
                                          <p:attrName>ppt_x</p:attrName>
                                        </p:attrNameLst>
                                      </p:cBhvr>
                                      <p:tavLst>
                                        <p:tav tm="0">
                                          <p:val>
                                            <p:strVal val="#ppt_x"/>
                                          </p:val>
                                        </p:tav>
                                        <p:tav tm="100000">
                                          <p:val>
                                            <p:strVal val="#ppt_x"/>
                                          </p:val>
                                        </p:tav>
                                      </p:tavLst>
                                    </p:anim>
                                    <p:anim calcmode="lin" valueType="num">
                                      <p:cBhvr>
                                        <p:cTn id="30" dur="500" fill="hold"/>
                                        <p:tgtEl>
                                          <p:spTgt spid="178">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Class="entr" nodeType="clickEffect" presetSubtype="4" presetID="2" grpId="1" fill="hold">
                                  <p:stCondLst>
                                    <p:cond delay="0"/>
                                  </p:stCondLst>
                                  <p:iterate type="el" backwards="0">
                                    <p:tmAbs val="0"/>
                                  </p:iterate>
                                  <p:childTnLst>
                                    <p:set>
                                      <p:cBhvr>
                                        <p:cTn id="34" fill="hold"/>
                                        <p:tgtEl>
                                          <p:spTgt spid="178">
                                            <p:txEl>
                                              <p:pRg st="4" end="4"/>
                                            </p:txEl>
                                          </p:spTgt>
                                        </p:tgtEl>
                                        <p:attrNameLst>
                                          <p:attrName>style.visibility</p:attrName>
                                        </p:attrNameLst>
                                      </p:cBhvr>
                                      <p:to>
                                        <p:strVal val="visible"/>
                                      </p:to>
                                    </p:set>
                                    <p:anim calcmode="lin" valueType="num">
                                      <p:cBhvr>
                                        <p:cTn id="35" dur="500" fill="hold"/>
                                        <p:tgtEl>
                                          <p:spTgt spid="178">
                                            <p:txEl>
                                              <p:pRg st="4" end="4"/>
                                            </p:txEl>
                                          </p:spTgt>
                                        </p:tgtEl>
                                        <p:attrNameLst>
                                          <p:attrName>ppt_x</p:attrName>
                                        </p:attrNameLst>
                                      </p:cBhvr>
                                      <p:tavLst>
                                        <p:tav tm="0">
                                          <p:val>
                                            <p:strVal val="#ppt_x"/>
                                          </p:val>
                                        </p:tav>
                                        <p:tav tm="100000">
                                          <p:val>
                                            <p:strVal val="#ppt_x"/>
                                          </p:val>
                                        </p:tav>
                                      </p:tavLst>
                                    </p:anim>
                                    <p:anim calcmode="lin" valueType="num">
                                      <p:cBhvr>
                                        <p:cTn id="36" dur="500" fill="hold"/>
                                        <p:tgtEl>
                                          <p:spTgt spid="178">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1" animBg="1" rev="0" advAuto="0" spid="178" grpId="1"/>
    </p:bldLst>
  </p:timing>
</p:sld>
</file>

<file path=ppt/slides/slide2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0" name="12 Steps to Lifelong Learning (Steps 1 – 5)"/>
          <p:cNvSpPr txBox="1"/>
          <p:nvPr>
            <p:ph type="title" idx="4294967295"/>
          </p:nvPr>
        </p:nvSpPr>
        <p:spPr>
          <a:xfrm>
            <a:off x="457200" y="338137"/>
            <a:ext cx="8229600" cy="1252538"/>
          </a:xfrm>
          <a:prstGeom prst="rect">
            <a:avLst/>
          </a:prstGeom>
        </p:spPr>
        <p:txBody>
          <a:bodyPr>
            <a:normAutofit fontScale="100000" lnSpcReduction="0"/>
          </a:bodyPr>
          <a:lstStyle/>
          <a:p>
            <a:pPr>
              <a:defRPr sz="2000"/>
            </a:pPr>
            <a:r>
              <a:t>12 Steps to Lifelong Learning</a:t>
            </a:r>
            <a:br/>
            <a:r>
              <a:t>(Steps 1 – 5)</a:t>
            </a:r>
          </a:p>
        </p:txBody>
      </p:sp>
      <p:sp>
        <p:nvSpPr>
          <p:cNvPr id="181" name="Join the National Association of Social Workers.…"/>
          <p:cNvSpPr txBox="1"/>
          <p:nvPr>
            <p:ph type="body" idx="4294967295"/>
          </p:nvPr>
        </p:nvSpPr>
        <p:spPr>
          <a:xfrm>
            <a:off x="871537" y="2233612"/>
            <a:ext cx="7408863" cy="4468814"/>
          </a:xfrm>
          <a:prstGeom prst="rect">
            <a:avLst/>
          </a:prstGeom>
        </p:spPr>
        <p:txBody>
          <a:bodyPr>
            <a:normAutofit fontScale="100000" lnSpcReduction="0"/>
          </a:bodyPr>
          <a:lstStyle/>
          <a:p>
            <a:pPr marL="457200" indent="-457200">
              <a:spcBef>
                <a:spcPts val="1000"/>
              </a:spcBef>
              <a:buFontTx/>
              <a:buAutoNum type="arabicPeriod" startAt="1"/>
              <a:defRPr sz="2000"/>
            </a:pPr>
            <a:r>
              <a:t>Join the National Association of Social Workers.</a:t>
            </a:r>
          </a:p>
          <a:p>
            <a:pPr marL="457200" indent="-457200">
              <a:spcBef>
                <a:spcPts val="1000"/>
              </a:spcBef>
              <a:buFontTx/>
              <a:buAutoNum type="arabicPeriod" startAt="1"/>
              <a:defRPr sz="2000"/>
            </a:pPr>
            <a:r>
              <a:t>Choose a professional social work conference that is relevant to your practice area, and make a commitment to attend every year.</a:t>
            </a:r>
          </a:p>
          <a:p>
            <a:pPr marL="457200" indent="-457200">
              <a:spcBef>
                <a:spcPts val="1000"/>
              </a:spcBef>
              <a:buFontTx/>
              <a:buAutoNum type="arabicPeriod" startAt="1"/>
              <a:defRPr sz="2000"/>
            </a:pPr>
            <a:r>
              <a:t>Ask your manager or supervisor to subscribe to a professional journal(s).</a:t>
            </a:r>
          </a:p>
          <a:p>
            <a:pPr marL="457200" indent="-457200">
              <a:spcBef>
                <a:spcPts val="1000"/>
              </a:spcBef>
              <a:buFontTx/>
              <a:buAutoNum type="arabicPeriod" startAt="1"/>
              <a:defRPr sz="2000"/>
            </a:pPr>
            <a:r>
              <a:t>Join a Listserv dedicated to critiquing knowledge in your area of practice.</a:t>
            </a:r>
          </a:p>
          <a:p>
            <a:pPr marL="457200" indent="-457200">
              <a:spcBef>
                <a:spcPts val="1000"/>
              </a:spcBef>
              <a:buFontTx/>
              <a:buAutoNum type="arabicPeriod" startAt="1"/>
              <a:defRPr sz="2000"/>
            </a:pPr>
            <a:r>
              <a:t>Join your local library, and spend at least one day a month in professional development reading about the latest research in your area.</a:t>
            </a:r>
          </a:p>
        </p:txBody>
      </p:sp>
    </p:spTree>
  </p:cSld>
  <p:clrMapOvr>
    <a:masterClrMapping/>
  </p:clrMapOvr>
  <mc:AlternateContent xmlns:mc="http://schemas.openxmlformats.org/markup-compatibility/2006">
    <mc:Choice xmlns:p14="http://schemas.microsoft.com/office/powerpoint/2010/main" Requires="p14">
      <p:transition spd="slow" advClick="1" p14:dur="1200">
        <p:blinds dir="vert"/>
      </p:transition>
    </mc:Choice>
    <mc:Fallback>
      <p:transition spd="slow">
        <p:fade/>
      </p:transition>
    </mc:Fallback>
  </mc:AlternateContent>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4" presetID="2" grpId="1" fill="hold">
                                  <p:stCondLst>
                                    <p:cond delay="0"/>
                                  </p:stCondLst>
                                  <p:iterate type="el" backwards="0">
                                    <p:tmAbs val="0"/>
                                  </p:iterate>
                                  <p:childTnLst>
                                    <p:set>
                                      <p:cBhvr>
                                        <p:cTn id="6" fill="hold"/>
                                        <p:tgtEl>
                                          <p:spTgt spid="181">
                                            <p:bg/>
                                          </p:spTgt>
                                        </p:tgtEl>
                                        <p:attrNameLst>
                                          <p:attrName>style.visibility</p:attrName>
                                        </p:attrNameLst>
                                      </p:cBhvr>
                                      <p:to>
                                        <p:strVal val="visible"/>
                                      </p:to>
                                    </p:set>
                                    <p:anim calcmode="lin" valueType="num">
                                      <p:cBhvr>
                                        <p:cTn id="7" dur="500" fill="hold"/>
                                        <p:tgtEl>
                                          <p:spTgt spid="181">
                                            <p:bg/>
                                          </p:spTgt>
                                        </p:tgtEl>
                                        <p:attrNameLst>
                                          <p:attrName>ppt_x</p:attrName>
                                        </p:attrNameLst>
                                      </p:cBhvr>
                                      <p:tavLst>
                                        <p:tav tm="0">
                                          <p:val>
                                            <p:strVal val="#ppt_x"/>
                                          </p:val>
                                        </p:tav>
                                        <p:tav tm="100000">
                                          <p:val>
                                            <p:strVal val="#ppt_x"/>
                                          </p:val>
                                        </p:tav>
                                      </p:tavLst>
                                    </p:anim>
                                    <p:anim calcmode="lin" valueType="num">
                                      <p:cBhvr>
                                        <p:cTn id="8" dur="500" fill="hold"/>
                                        <p:tgtEl>
                                          <p:spTgt spid="181">
                                            <p:bg/>
                                          </p:spTgt>
                                        </p:tgtEl>
                                        <p:attrNameLst>
                                          <p:attrName>ppt_y</p:attrName>
                                        </p:attrNameLst>
                                      </p:cBhvr>
                                      <p:tavLst>
                                        <p:tav tm="0">
                                          <p:val>
                                            <p:strVal val="1+#ppt_h/2"/>
                                          </p:val>
                                        </p:tav>
                                        <p:tav tm="100000">
                                          <p:val>
                                            <p:strVal val="#ppt_y"/>
                                          </p:val>
                                        </p:tav>
                                      </p:tavLst>
                                    </p:anim>
                                  </p:childTnLst>
                                </p:cTn>
                              </p:par>
                              <p:par>
                                <p:cTn id="9" presetClass="entr" nodeType="withEffect" presetSubtype="4" presetID="2" grpId="1" fill="hold">
                                  <p:stCondLst>
                                    <p:cond delay="0"/>
                                  </p:stCondLst>
                                  <p:iterate type="el" backwards="0">
                                    <p:tmAbs val="0"/>
                                  </p:iterate>
                                  <p:childTnLst>
                                    <p:set>
                                      <p:cBhvr>
                                        <p:cTn id="10" fill="hold"/>
                                        <p:tgtEl>
                                          <p:spTgt spid="181">
                                            <p:txEl>
                                              <p:pRg st="0" end="0"/>
                                            </p:txEl>
                                          </p:spTgt>
                                        </p:tgtEl>
                                        <p:attrNameLst>
                                          <p:attrName>style.visibility</p:attrName>
                                        </p:attrNameLst>
                                      </p:cBhvr>
                                      <p:to>
                                        <p:strVal val="visible"/>
                                      </p:to>
                                    </p:set>
                                    <p:anim calcmode="lin" valueType="num">
                                      <p:cBhvr>
                                        <p:cTn id="11" dur="500" fill="hold"/>
                                        <p:tgtEl>
                                          <p:spTgt spid="181">
                                            <p:txEl>
                                              <p:pRg st="0" end="0"/>
                                            </p:txEl>
                                          </p:spTgt>
                                        </p:tgtEl>
                                        <p:attrNameLst>
                                          <p:attrName>ppt_x</p:attrName>
                                        </p:attrNameLst>
                                      </p:cBhvr>
                                      <p:tavLst>
                                        <p:tav tm="0">
                                          <p:val>
                                            <p:strVal val="#ppt_x"/>
                                          </p:val>
                                        </p:tav>
                                        <p:tav tm="100000">
                                          <p:val>
                                            <p:strVal val="#ppt_x"/>
                                          </p:val>
                                        </p:tav>
                                      </p:tavLst>
                                    </p:anim>
                                    <p:anim calcmode="lin" valueType="num">
                                      <p:cBhvr>
                                        <p:cTn id="12" dur="500" fill="hold"/>
                                        <p:tgtEl>
                                          <p:spTgt spid="18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Class="entr" nodeType="clickEffect" presetSubtype="4" presetID="2" grpId="1" fill="hold">
                                  <p:stCondLst>
                                    <p:cond delay="0"/>
                                  </p:stCondLst>
                                  <p:iterate type="el" backwards="0">
                                    <p:tmAbs val="0"/>
                                  </p:iterate>
                                  <p:childTnLst>
                                    <p:set>
                                      <p:cBhvr>
                                        <p:cTn id="16" fill="hold"/>
                                        <p:tgtEl>
                                          <p:spTgt spid="181">
                                            <p:txEl>
                                              <p:pRg st="1" end="1"/>
                                            </p:txEl>
                                          </p:spTgt>
                                        </p:tgtEl>
                                        <p:attrNameLst>
                                          <p:attrName>style.visibility</p:attrName>
                                        </p:attrNameLst>
                                      </p:cBhvr>
                                      <p:to>
                                        <p:strVal val="visible"/>
                                      </p:to>
                                    </p:set>
                                    <p:anim calcmode="lin" valueType="num">
                                      <p:cBhvr>
                                        <p:cTn id="17" dur="500" fill="hold"/>
                                        <p:tgtEl>
                                          <p:spTgt spid="181">
                                            <p:txEl>
                                              <p:pRg st="1" end="1"/>
                                            </p:txEl>
                                          </p:spTgt>
                                        </p:tgtEl>
                                        <p:attrNameLst>
                                          <p:attrName>ppt_x</p:attrName>
                                        </p:attrNameLst>
                                      </p:cBhvr>
                                      <p:tavLst>
                                        <p:tav tm="0">
                                          <p:val>
                                            <p:strVal val="#ppt_x"/>
                                          </p:val>
                                        </p:tav>
                                        <p:tav tm="100000">
                                          <p:val>
                                            <p:strVal val="#ppt_x"/>
                                          </p:val>
                                        </p:tav>
                                      </p:tavLst>
                                    </p:anim>
                                    <p:anim calcmode="lin" valueType="num">
                                      <p:cBhvr>
                                        <p:cTn id="18" dur="500" fill="hold"/>
                                        <p:tgtEl>
                                          <p:spTgt spid="18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Class="entr" nodeType="clickEffect" presetSubtype="4" presetID="2" grpId="1" fill="hold">
                                  <p:stCondLst>
                                    <p:cond delay="0"/>
                                  </p:stCondLst>
                                  <p:iterate type="el" backwards="0">
                                    <p:tmAbs val="0"/>
                                  </p:iterate>
                                  <p:childTnLst>
                                    <p:set>
                                      <p:cBhvr>
                                        <p:cTn id="22" fill="hold"/>
                                        <p:tgtEl>
                                          <p:spTgt spid="181">
                                            <p:txEl>
                                              <p:pRg st="2" end="2"/>
                                            </p:txEl>
                                          </p:spTgt>
                                        </p:tgtEl>
                                        <p:attrNameLst>
                                          <p:attrName>style.visibility</p:attrName>
                                        </p:attrNameLst>
                                      </p:cBhvr>
                                      <p:to>
                                        <p:strVal val="visible"/>
                                      </p:to>
                                    </p:set>
                                    <p:anim calcmode="lin" valueType="num">
                                      <p:cBhvr>
                                        <p:cTn id="23" dur="500" fill="hold"/>
                                        <p:tgtEl>
                                          <p:spTgt spid="181">
                                            <p:txEl>
                                              <p:pRg st="2" end="2"/>
                                            </p:txEl>
                                          </p:spTgt>
                                        </p:tgtEl>
                                        <p:attrNameLst>
                                          <p:attrName>ppt_x</p:attrName>
                                        </p:attrNameLst>
                                      </p:cBhvr>
                                      <p:tavLst>
                                        <p:tav tm="0">
                                          <p:val>
                                            <p:strVal val="#ppt_x"/>
                                          </p:val>
                                        </p:tav>
                                        <p:tav tm="100000">
                                          <p:val>
                                            <p:strVal val="#ppt_x"/>
                                          </p:val>
                                        </p:tav>
                                      </p:tavLst>
                                    </p:anim>
                                    <p:anim calcmode="lin" valueType="num">
                                      <p:cBhvr>
                                        <p:cTn id="24" dur="500" fill="hold"/>
                                        <p:tgtEl>
                                          <p:spTgt spid="18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Class="entr" nodeType="clickEffect" presetSubtype="4" presetID="2" grpId="1" fill="hold">
                                  <p:stCondLst>
                                    <p:cond delay="0"/>
                                  </p:stCondLst>
                                  <p:iterate type="el" backwards="0">
                                    <p:tmAbs val="0"/>
                                  </p:iterate>
                                  <p:childTnLst>
                                    <p:set>
                                      <p:cBhvr>
                                        <p:cTn id="28" fill="hold"/>
                                        <p:tgtEl>
                                          <p:spTgt spid="181">
                                            <p:txEl>
                                              <p:pRg st="3" end="3"/>
                                            </p:txEl>
                                          </p:spTgt>
                                        </p:tgtEl>
                                        <p:attrNameLst>
                                          <p:attrName>style.visibility</p:attrName>
                                        </p:attrNameLst>
                                      </p:cBhvr>
                                      <p:to>
                                        <p:strVal val="visible"/>
                                      </p:to>
                                    </p:set>
                                    <p:anim calcmode="lin" valueType="num">
                                      <p:cBhvr>
                                        <p:cTn id="29" dur="500" fill="hold"/>
                                        <p:tgtEl>
                                          <p:spTgt spid="181">
                                            <p:txEl>
                                              <p:pRg st="3" end="3"/>
                                            </p:txEl>
                                          </p:spTgt>
                                        </p:tgtEl>
                                        <p:attrNameLst>
                                          <p:attrName>ppt_x</p:attrName>
                                        </p:attrNameLst>
                                      </p:cBhvr>
                                      <p:tavLst>
                                        <p:tav tm="0">
                                          <p:val>
                                            <p:strVal val="#ppt_x"/>
                                          </p:val>
                                        </p:tav>
                                        <p:tav tm="100000">
                                          <p:val>
                                            <p:strVal val="#ppt_x"/>
                                          </p:val>
                                        </p:tav>
                                      </p:tavLst>
                                    </p:anim>
                                    <p:anim calcmode="lin" valueType="num">
                                      <p:cBhvr>
                                        <p:cTn id="30" dur="500" fill="hold"/>
                                        <p:tgtEl>
                                          <p:spTgt spid="18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Class="entr" nodeType="clickEffect" presetSubtype="4" presetID="2" grpId="1" fill="hold">
                                  <p:stCondLst>
                                    <p:cond delay="0"/>
                                  </p:stCondLst>
                                  <p:iterate type="el" backwards="0">
                                    <p:tmAbs val="0"/>
                                  </p:iterate>
                                  <p:childTnLst>
                                    <p:set>
                                      <p:cBhvr>
                                        <p:cTn id="34" fill="hold"/>
                                        <p:tgtEl>
                                          <p:spTgt spid="181">
                                            <p:txEl>
                                              <p:pRg st="4" end="4"/>
                                            </p:txEl>
                                          </p:spTgt>
                                        </p:tgtEl>
                                        <p:attrNameLst>
                                          <p:attrName>style.visibility</p:attrName>
                                        </p:attrNameLst>
                                      </p:cBhvr>
                                      <p:to>
                                        <p:strVal val="visible"/>
                                      </p:to>
                                    </p:set>
                                    <p:anim calcmode="lin" valueType="num">
                                      <p:cBhvr>
                                        <p:cTn id="35" dur="500" fill="hold"/>
                                        <p:tgtEl>
                                          <p:spTgt spid="181">
                                            <p:txEl>
                                              <p:pRg st="4" end="4"/>
                                            </p:txEl>
                                          </p:spTgt>
                                        </p:tgtEl>
                                        <p:attrNameLst>
                                          <p:attrName>ppt_x</p:attrName>
                                        </p:attrNameLst>
                                      </p:cBhvr>
                                      <p:tavLst>
                                        <p:tav tm="0">
                                          <p:val>
                                            <p:strVal val="#ppt_x"/>
                                          </p:val>
                                        </p:tav>
                                        <p:tav tm="100000">
                                          <p:val>
                                            <p:strVal val="#ppt_x"/>
                                          </p:val>
                                        </p:tav>
                                      </p:tavLst>
                                    </p:anim>
                                    <p:anim calcmode="lin" valueType="num">
                                      <p:cBhvr>
                                        <p:cTn id="36" dur="500" fill="hold"/>
                                        <p:tgtEl>
                                          <p:spTgt spid="181">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1" animBg="1" rev="0" advAuto="0" spid="181" grpId="1"/>
    </p:bldLst>
  </p:timing>
</p:sld>
</file>

<file path=ppt/slides/slide2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3" name="12 Steps to Lifelong Learning (Steps 6 – 10)"/>
          <p:cNvSpPr txBox="1"/>
          <p:nvPr>
            <p:ph type="title" idx="4294967295"/>
          </p:nvPr>
        </p:nvSpPr>
        <p:spPr>
          <a:xfrm>
            <a:off x="457200" y="338137"/>
            <a:ext cx="8229600" cy="1252538"/>
          </a:xfrm>
          <a:prstGeom prst="rect">
            <a:avLst/>
          </a:prstGeom>
        </p:spPr>
        <p:txBody>
          <a:bodyPr>
            <a:normAutofit fontScale="100000" lnSpcReduction="0"/>
          </a:bodyPr>
          <a:lstStyle/>
          <a:p>
            <a:pPr>
              <a:defRPr sz="2000"/>
            </a:pPr>
            <a:r>
              <a:t>12 Steps to Lifelong Learning</a:t>
            </a:r>
            <a:br/>
            <a:r>
              <a:t>(Steps 6 – 10)</a:t>
            </a:r>
          </a:p>
        </p:txBody>
      </p:sp>
      <p:sp>
        <p:nvSpPr>
          <p:cNvPr id="184" name="Initiate a brown-bag lunch session at your workplace at which you and your colleagues discuss research.…"/>
          <p:cNvSpPr txBox="1"/>
          <p:nvPr>
            <p:ph type="body" idx="4294967295"/>
          </p:nvPr>
        </p:nvSpPr>
        <p:spPr>
          <a:xfrm>
            <a:off x="871537" y="2468562"/>
            <a:ext cx="7408863" cy="4046538"/>
          </a:xfrm>
          <a:prstGeom prst="rect">
            <a:avLst/>
          </a:prstGeom>
        </p:spPr>
        <p:txBody>
          <a:bodyPr>
            <a:normAutofit fontScale="100000" lnSpcReduction="0"/>
          </a:bodyPr>
          <a:lstStyle/>
          <a:p>
            <a:pPr marL="457200" indent="-457200">
              <a:spcBef>
                <a:spcPts val="1000"/>
              </a:spcBef>
              <a:buFontTx/>
              <a:buAutoNum type="arabicPeriod" startAt="6"/>
              <a:defRPr sz="2000"/>
            </a:pPr>
            <a:r>
              <a:t>Initiate a brown-bag lunch session at your workplace at which you and your colleagues discuss research.</a:t>
            </a:r>
          </a:p>
          <a:p>
            <a:pPr marL="457200" indent="-457200">
              <a:spcBef>
                <a:spcPts val="1000"/>
              </a:spcBef>
              <a:buFontTx/>
              <a:buAutoNum type="arabicPeriod" startAt="6"/>
              <a:defRPr sz="2000"/>
            </a:pPr>
            <a:r>
              <a:t>Attend research-based training and workshops whenever possible.</a:t>
            </a:r>
          </a:p>
          <a:p>
            <a:pPr marL="457200" indent="-457200">
              <a:spcBef>
                <a:spcPts val="1000"/>
              </a:spcBef>
              <a:buFontTx/>
              <a:buAutoNum type="arabicPeriod" startAt="6"/>
              <a:defRPr sz="2000"/>
            </a:pPr>
            <a:r>
              <a:t>Continue your formal education by taking courses online or at a university or college.</a:t>
            </a:r>
          </a:p>
          <a:p>
            <a:pPr marL="457200" indent="-457200">
              <a:spcBef>
                <a:spcPts val="1000"/>
              </a:spcBef>
              <a:buFontTx/>
              <a:buAutoNum type="arabicPeriod" startAt="6"/>
              <a:defRPr sz="2000"/>
            </a:pPr>
            <a:r>
              <a:t>Make a presentation to share your research findings at a conference.</a:t>
            </a:r>
          </a:p>
          <a:p>
            <a:pPr marL="457200" indent="-457200">
              <a:spcBef>
                <a:spcPts val="1000"/>
              </a:spcBef>
              <a:buFontTx/>
              <a:buAutoNum type="arabicPeriod" startAt="6"/>
              <a:defRPr sz="2000"/>
            </a:pPr>
            <a:r>
              <a:t>Evaluate your day-to-day practices; that is, evaluate if you are effective with your clients.</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4" presetID="2" grpId="1" fill="hold">
                                  <p:stCondLst>
                                    <p:cond delay="0"/>
                                  </p:stCondLst>
                                  <p:iterate type="el" backwards="0">
                                    <p:tmAbs val="0"/>
                                  </p:iterate>
                                  <p:childTnLst>
                                    <p:set>
                                      <p:cBhvr>
                                        <p:cTn id="6" fill="hold"/>
                                        <p:tgtEl>
                                          <p:spTgt spid="184">
                                            <p:bg/>
                                          </p:spTgt>
                                        </p:tgtEl>
                                        <p:attrNameLst>
                                          <p:attrName>style.visibility</p:attrName>
                                        </p:attrNameLst>
                                      </p:cBhvr>
                                      <p:to>
                                        <p:strVal val="visible"/>
                                      </p:to>
                                    </p:set>
                                    <p:anim calcmode="lin" valueType="num">
                                      <p:cBhvr>
                                        <p:cTn id="7" dur="500" fill="hold"/>
                                        <p:tgtEl>
                                          <p:spTgt spid="184">
                                            <p:bg/>
                                          </p:spTgt>
                                        </p:tgtEl>
                                        <p:attrNameLst>
                                          <p:attrName>ppt_x</p:attrName>
                                        </p:attrNameLst>
                                      </p:cBhvr>
                                      <p:tavLst>
                                        <p:tav tm="0">
                                          <p:val>
                                            <p:strVal val="#ppt_x"/>
                                          </p:val>
                                        </p:tav>
                                        <p:tav tm="100000">
                                          <p:val>
                                            <p:strVal val="#ppt_x"/>
                                          </p:val>
                                        </p:tav>
                                      </p:tavLst>
                                    </p:anim>
                                    <p:anim calcmode="lin" valueType="num">
                                      <p:cBhvr>
                                        <p:cTn id="8" dur="500" fill="hold"/>
                                        <p:tgtEl>
                                          <p:spTgt spid="184">
                                            <p:bg/>
                                          </p:spTgt>
                                        </p:tgtEl>
                                        <p:attrNameLst>
                                          <p:attrName>ppt_y</p:attrName>
                                        </p:attrNameLst>
                                      </p:cBhvr>
                                      <p:tavLst>
                                        <p:tav tm="0">
                                          <p:val>
                                            <p:strVal val="1+#ppt_h/2"/>
                                          </p:val>
                                        </p:tav>
                                        <p:tav tm="100000">
                                          <p:val>
                                            <p:strVal val="#ppt_y"/>
                                          </p:val>
                                        </p:tav>
                                      </p:tavLst>
                                    </p:anim>
                                  </p:childTnLst>
                                </p:cTn>
                              </p:par>
                              <p:par>
                                <p:cTn id="9" presetClass="entr" nodeType="withEffect" presetSubtype="4" presetID="2" grpId="1" fill="hold">
                                  <p:stCondLst>
                                    <p:cond delay="0"/>
                                  </p:stCondLst>
                                  <p:iterate type="el" backwards="0">
                                    <p:tmAbs val="0"/>
                                  </p:iterate>
                                  <p:childTnLst>
                                    <p:set>
                                      <p:cBhvr>
                                        <p:cTn id="10" fill="hold"/>
                                        <p:tgtEl>
                                          <p:spTgt spid="184">
                                            <p:txEl>
                                              <p:pRg st="0" end="0"/>
                                            </p:txEl>
                                          </p:spTgt>
                                        </p:tgtEl>
                                        <p:attrNameLst>
                                          <p:attrName>style.visibility</p:attrName>
                                        </p:attrNameLst>
                                      </p:cBhvr>
                                      <p:to>
                                        <p:strVal val="visible"/>
                                      </p:to>
                                    </p:set>
                                    <p:anim calcmode="lin" valueType="num">
                                      <p:cBhvr>
                                        <p:cTn id="11" dur="500" fill="hold"/>
                                        <p:tgtEl>
                                          <p:spTgt spid="184">
                                            <p:txEl>
                                              <p:pRg st="0" end="0"/>
                                            </p:txEl>
                                          </p:spTgt>
                                        </p:tgtEl>
                                        <p:attrNameLst>
                                          <p:attrName>ppt_x</p:attrName>
                                        </p:attrNameLst>
                                      </p:cBhvr>
                                      <p:tavLst>
                                        <p:tav tm="0">
                                          <p:val>
                                            <p:strVal val="#ppt_x"/>
                                          </p:val>
                                        </p:tav>
                                        <p:tav tm="100000">
                                          <p:val>
                                            <p:strVal val="#ppt_x"/>
                                          </p:val>
                                        </p:tav>
                                      </p:tavLst>
                                    </p:anim>
                                    <p:anim calcmode="lin" valueType="num">
                                      <p:cBhvr>
                                        <p:cTn id="12" dur="500" fill="hold"/>
                                        <p:tgtEl>
                                          <p:spTgt spid="18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Class="entr" nodeType="clickEffect" presetSubtype="4" presetID="2" grpId="1" fill="hold">
                                  <p:stCondLst>
                                    <p:cond delay="0"/>
                                  </p:stCondLst>
                                  <p:iterate type="el" backwards="0">
                                    <p:tmAbs val="0"/>
                                  </p:iterate>
                                  <p:childTnLst>
                                    <p:set>
                                      <p:cBhvr>
                                        <p:cTn id="16" fill="hold"/>
                                        <p:tgtEl>
                                          <p:spTgt spid="184">
                                            <p:txEl>
                                              <p:pRg st="1" end="1"/>
                                            </p:txEl>
                                          </p:spTgt>
                                        </p:tgtEl>
                                        <p:attrNameLst>
                                          <p:attrName>style.visibility</p:attrName>
                                        </p:attrNameLst>
                                      </p:cBhvr>
                                      <p:to>
                                        <p:strVal val="visible"/>
                                      </p:to>
                                    </p:set>
                                    <p:anim calcmode="lin" valueType="num">
                                      <p:cBhvr>
                                        <p:cTn id="17" dur="500" fill="hold"/>
                                        <p:tgtEl>
                                          <p:spTgt spid="184">
                                            <p:txEl>
                                              <p:pRg st="1" end="1"/>
                                            </p:txEl>
                                          </p:spTgt>
                                        </p:tgtEl>
                                        <p:attrNameLst>
                                          <p:attrName>ppt_x</p:attrName>
                                        </p:attrNameLst>
                                      </p:cBhvr>
                                      <p:tavLst>
                                        <p:tav tm="0">
                                          <p:val>
                                            <p:strVal val="#ppt_x"/>
                                          </p:val>
                                        </p:tav>
                                        <p:tav tm="100000">
                                          <p:val>
                                            <p:strVal val="#ppt_x"/>
                                          </p:val>
                                        </p:tav>
                                      </p:tavLst>
                                    </p:anim>
                                    <p:anim calcmode="lin" valueType="num">
                                      <p:cBhvr>
                                        <p:cTn id="18" dur="500" fill="hold"/>
                                        <p:tgtEl>
                                          <p:spTgt spid="18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Class="entr" nodeType="clickEffect" presetSubtype="4" presetID="2" grpId="1" fill="hold">
                                  <p:stCondLst>
                                    <p:cond delay="0"/>
                                  </p:stCondLst>
                                  <p:iterate type="el" backwards="0">
                                    <p:tmAbs val="0"/>
                                  </p:iterate>
                                  <p:childTnLst>
                                    <p:set>
                                      <p:cBhvr>
                                        <p:cTn id="22" fill="hold"/>
                                        <p:tgtEl>
                                          <p:spTgt spid="184">
                                            <p:txEl>
                                              <p:pRg st="2" end="2"/>
                                            </p:txEl>
                                          </p:spTgt>
                                        </p:tgtEl>
                                        <p:attrNameLst>
                                          <p:attrName>style.visibility</p:attrName>
                                        </p:attrNameLst>
                                      </p:cBhvr>
                                      <p:to>
                                        <p:strVal val="visible"/>
                                      </p:to>
                                    </p:set>
                                    <p:anim calcmode="lin" valueType="num">
                                      <p:cBhvr>
                                        <p:cTn id="23" dur="500" fill="hold"/>
                                        <p:tgtEl>
                                          <p:spTgt spid="184">
                                            <p:txEl>
                                              <p:pRg st="2" end="2"/>
                                            </p:txEl>
                                          </p:spTgt>
                                        </p:tgtEl>
                                        <p:attrNameLst>
                                          <p:attrName>ppt_x</p:attrName>
                                        </p:attrNameLst>
                                      </p:cBhvr>
                                      <p:tavLst>
                                        <p:tav tm="0">
                                          <p:val>
                                            <p:strVal val="#ppt_x"/>
                                          </p:val>
                                        </p:tav>
                                        <p:tav tm="100000">
                                          <p:val>
                                            <p:strVal val="#ppt_x"/>
                                          </p:val>
                                        </p:tav>
                                      </p:tavLst>
                                    </p:anim>
                                    <p:anim calcmode="lin" valueType="num">
                                      <p:cBhvr>
                                        <p:cTn id="24" dur="500" fill="hold"/>
                                        <p:tgtEl>
                                          <p:spTgt spid="18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Class="entr" nodeType="clickEffect" presetSubtype="4" presetID="2" grpId="1" fill="hold">
                                  <p:stCondLst>
                                    <p:cond delay="0"/>
                                  </p:stCondLst>
                                  <p:iterate type="el" backwards="0">
                                    <p:tmAbs val="0"/>
                                  </p:iterate>
                                  <p:childTnLst>
                                    <p:set>
                                      <p:cBhvr>
                                        <p:cTn id="28" fill="hold"/>
                                        <p:tgtEl>
                                          <p:spTgt spid="184">
                                            <p:txEl>
                                              <p:pRg st="3" end="3"/>
                                            </p:txEl>
                                          </p:spTgt>
                                        </p:tgtEl>
                                        <p:attrNameLst>
                                          <p:attrName>style.visibility</p:attrName>
                                        </p:attrNameLst>
                                      </p:cBhvr>
                                      <p:to>
                                        <p:strVal val="visible"/>
                                      </p:to>
                                    </p:set>
                                    <p:anim calcmode="lin" valueType="num">
                                      <p:cBhvr>
                                        <p:cTn id="29" dur="500" fill="hold"/>
                                        <p:tgtEl>
                                          <p:spTgt spid="184">
                                            <p:txEl>
                                              <p:pRg st="3" end="3"/>
                                            </p:txEl>
                                          </p:spTgt>
                                        </p:tgtEl>
                                        <p:attrNameLst>
                                          <p:attrName>ppt_x</p:attrName>
                                        </p:attrNameLst>
                                      </p:cBhvr>
                                      <p:tavLst>
                                        <p:tav tm="0">
                                          <p:val>
                                            <p:strVal val="#ppt_x"/>
                                          </p:val>
                                        </p:tav>
                                        <p:tav tm="100000">
                                          <p:val>
                                            <p:strVal val="#ppt_x"/>
                                          </p:val>
                                        </p:tav>
                                      </p:tavLst>
                                    </p:anim>
                                    <p:anim calcmode="lin" valueType="num">
                                      <p:cBhvr>
                                        <p:cTn id="30" dur="500" fill="hold"/>
                                        <p:tgtEl>
                                          <p:spTgt spid="18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Class="entr" nodeType="clickEffect" presetSubtype="4" presetID="2" grpId="1" fill="hold">
                                  <p:stCondLst>
                                    <p:cond delay="0"/>
                                  </p:stCondLst>
                                  <p:iterate type="el" backwards="0">
                                    <p:tmAbs val="0"/>
                                  </p:iterate>
                                  <p:childTnLst>
                                    <p:set>
                                      <p:cBhvr>
                                        <p:cTn id="34" fill="hold"/>
                                        <p:tgtEl>
                                          <p:spTgt spid="184">
                                            <p:txEl>
                                              <p:pRg st="4" end="4"/>
                                            </p:txEl>
                                          </p:spTgt>
                                        </p:tgtEl>
                                        <p:attrNameLst>
                                          <p:attrName>style.visibility</p:attrName>
                                        </p:attrNameLst>
                                      </p:cBhvr>
                                      <p:to>
                                        <p:strVal val="visible"/>
                                      </p:to>
                                    </p:set>
                                    <p:anim calcmode="lin" valueType="num">
                                      <p:cBhvr>
                                        <p:cTn id="35" dur="500" fill="hold"/>
                                        <p:tgtEl>
                                          <p:spTgt spid="184">
                                            <p:txEl>
                                              <p:pRg st="4" end="4"/>
                                            </p:txEl>
                                          </p:spTgt>
                                        </p:tgtEl>
                                        <p:attrNameLst>
                                          <p:attrName>ppt_x</p:attrName>
                                        </p:attrNameLst>
                                      </p:cBhvr>
                                      <p:tavLst>
                                        <p:tav tm="0">
                                          <p:val>
                                            <p:strVal val="#ppt_x"/>
                                          </p:val>
                                        </p:tav>
                                        <p:tav tm="100000">
                                          <p:val>
                                            <p:strVal val="#ppt_x"/>
                                          </p:val>
                                        </p:tav>
                                      </p:tavLst>
                                    </p:anim>
                                    <p:anim calcmode="lin" valueType="num">
                                      <p:cBhvr>
                                        <p:cTn id="36" dur="500" fill="hold"/>
                                        <p:tgtEl>
                                          <p:spTgt spid="184">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1" animBg="1" rev="0" advAuto="0" spid="184" grpId="1"/>
    </p:bldLst>
  </p:timing>
</p:sld>
</file>

<file path=ppt/slides/slide2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6" name="12 Steps to Lifelong Learning (Steps 11 – 12)"/>
          <p:cNvSpPr txBox="1"/>
          <p:nvPr>
            <p:ph type="title" idx="4294967295"/>
          </p:nvPr>
        </p:nvSpPr>
        <p:spPr>
          <a:xfrm>
            <a:off x="457200" y="338137"/>
            <a:ext cx="8229600" cy="1252538"/>
          </a:xfrm>
          <a:prstGeom prst="rect">
            <a:avLst/>
          </a:prstGeom>
        </p:spPr>
        <p:txBody>
          <a:bodyPr>
            <a:normAutofit fontScale="100000" lnSpcReduction="0"/>
          </a:bodyPr>
          <a:lstStyle/>
          <a:p>
            <a:pPr>
              <a:defRPr sz="2000"/>
            </a:pPr>
            <a:r>
              <a:t>12 Steps to Lifelong Learning</a:t>
            </a:r>
            <a:br/>
            <a:r>
              <a:t>(Steps 11 – 12)</a:t>
            </a:r>
          </a:p>
        </p:txBody>
      </p:sp>
      <p:sp>
        <p:nvSpPr>
          <p:cNvPr id="187" name="Collaborate with others to evaluate the services provided by your agency or organization.…"/>
          <p:cNvSpPr txBox="1"/>
          <p:nvPr>
            <p:ph type="body" sz="half" idx="4294967295"/>
          </p:nvPr>
        </p:nvSpPr>
        <p:spPr>
          <a:xfrm>
            <a:off x="871537" y="3357562"/>
            <a:ext cx="7408863" cy="1828801"/>
          </a:xfrm>
          <a:prstGeom prst="rect">
            <a:avLst/>
          </a:prstGeom>
        </p:spPr>
        <p:txBody>
          <a:bodyPr>
            <a:normAutofit fontScale="100000" lnSpcReduction="0"/>
          </a:bodyPr>
          <a:lstStyle/>
          <a:p>
            <a:pPr marL="457200" indent="-457200">
              <a:spcBef>
                <a:spcPts val="400"/>
              </a:spcBef>
              <a:buFontTx/>
              <a:buAutoNum type="arabicPeriod" startAt="11"/>
              <a:defRPr sz="2000"/>
            </a:pPr>
            <a:r>
              <a:t>Collaborate with others to evaluate the services provided by your agency or organization.</a:t>
            </a:r>
          </a:p>
          <a:p>
            <a:pPr marL="0" indent="0">
              <a:spcBef>
                <a:spcPts val="400"/>
              </a:spcBef>
              <a:buSzTx/>
              <a:buFontTx/>
              <a:buNone/>
              <a:defRPr sz="2000"/>
            </a:pPr>
          </a:p>
          <a:p>
            <a:pPr marL="457200" indent="-457200">
              <a:spcBef>
                <a:spcPts val="400"/>
              </a:spcBef>
              <a:buFontTx/>
              <a:buAutoNum type="arabicPeriod" startAt="12"/>
              <a:defRPr sz="2000"/>
            </a:pPr>
            <a:r>
              <a:t>Seek employment in agencies and organizations whose culture supports using research and evaluating practice.</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4" presetID="2" grpId="1" fill="hold">
                                  <p:stCondLst>
                                    <p:cond delay="0"/>
                                  </p:stCondLst>
                                  <p:iterate type="el" backwards="0">
                                    <p:tmAbs val="0"/>
                                  </p:iterate>
                                  <p:childTnLst>
                                    <p:set>
                                      <p:cBhvr>
                                        <p:cTn id="6" fill="hold"/>
                                        <p:tgtEl>
                                          <p:spTgt spid="187">
                                            <p:bg/>
                                          </p:spTgt>
                                        </p:tgtEl>
                                        <p:attrNameLst>
                                          <p:attrName>style.visibility</p:attrName>
                                        </p:attrNameLst>
                                      </p:cBhvr>
                                      <p:to>
                                        <p:strVal val="visible"/>
                                      </p:to>
                                    </p:set>
                                    <p:anim calcmode="lin" valueType="num">
                                      <p:cBhvr>
                                        <p:cTn id="7" dur="500" fill="hold"/>
                                        <p:tgtEl>
                                          <p:spTgt spid="187">
                                            <p:bg/>
                                          </p:spTgt>
                                        </p:tgtEl>
                                        <p:attrNameLst>
                                          <p:attrName>ppt_x</p:attrName>
                                        </p:attrNameLst>
                                      </p:cBhvr>
                                      <p:tavLst>
                                        <p:tav tm="0">
                                          <p:val>
                                            <p:strVal val="#ppt_x"/>
                                          </p:val>
                                        </p:tav>
                                        <p:tav tm="100000">
                                          <p:val>
                                            <p:strVal val="#ppt_x"/>
                                          </p:val>
                                        </p:tav>
                                      </p:tavLst>
                                    </p:anim>
                                    <p:anim calcmode="lin" valueType="num">
                                      <p:cBhvr>
                                        <p:cTn id="8" dur="500" fill="hold"/>
                                        <p:tgtEl>
                                          <p:spTgt spid="187">
                                            <p:bg/>
                                          </p:spTgt>
                                        </p:tgtEl>
                                        <p:attrNameLst>
                                          <p:attrName>ppt_y</p:attrName>
                                        </p:attrNameLst>
                                      </p:cBhvr>
                                      <p:tavLst>
                                        <p:tav tm="0">
                                          <p:val>
                                            <p:strVal val="1+#ppt_h/2"/>
                                          </p:val>
                                        </p:tav>
                                        <p:tav tm="100000">
                                          <p:val>
                                            <p:strVal val="#ppt_y"/>
                                          </p:val>
                                        </p:tav>
                                      </p:tavLst>
                                    </p:anim>
                                  </p:childTnLst>
                                </p:cTn>
                              </p:par>
                              <p:par>
                                <p:cTn id="9" presetClass="entr" nodeType="withEffect" presetSubtype="4" presetID="2" grpId="1" fill="hold">
                                  <p:stCondLst>
                                    <p:cond delay="0"/>
                                  </p:stCondLst>
                                  <p:iterate type="el" backwards="0">
                                    <p:tmAbs val="0"/>
                                  </p:iterate>
                                  <p:childTnLst>
                                    <p:set>
                                      <p:cBhvr>
                                        <p:cTn id="10" fill="hold"/>
                                        <p:tgtEl>
                                          <p:spTgt spid="187">
                                            <p:txEl>
                                              <p:pRg st="0" end="0"/>
                                            </p:txEl>
                                          </p:spTgt>
                                        </p:tgtEl>
                                        <p:attrNameLst>
                                          <p:attrName>style.visibility</p:attrName>
                                        </p:attrNameLst>
                                      </p:cBhvr>
                                      <p:to>
                                        <p:strVal val="visible"/>
                                      </p:to>
                                    </p:set>
                                    <p:anim calcmode="lin" valueType="num">
                                      <p:cBhvr>
                                        <p:cTn id="11" dur="500" fill="hold"/>
                                        <p:tgtEl>
                                          <p:spTgt spid="187">
                                            <p:txEl>
                                              <p:pRg st="0" end="0"/>
                                            </p:txEl>
                                          </p:spTgt>
                                        </p:tgtEl>
                                        <p:attrNameLst>
                                          <p:attrName>ppt_x</p:attrName>
                                        </p:attrNameLst>
                                      </p:cBhvr>
                                      <p:tavLst>
                                        <p:tav tm="0">
                                          <p:val>
                                            <p:strVal val="#ppt_x"/>
                                          </p:val>
                                        </p:tav>
                                        <p:tav tm="100000">
                                          <p:val>
                                            <p:strVal val="#ppt_x"/>
                                          </p:val>
                                        </p:tav>
                                      </p:tavLst>
                                    </p:anim>
                                    <p:anim calcmode="lin" valueType="num">
                                      <p:cBhvr>
                                        <p:cTn id="12" dur="500" fill="hold"/>
                                        <p:tgtEl>
                                          <p:spTgt spid="18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Class="entr" nodeType="clickEffect" presetSubtype="4" presetID="2" grpId="1" fill="hold">
                                  <p:stCondLst>
                                    <p:cond delay="0"/>
                                  </p:stCondLst>
                                  <p:iterate type="el" backwards="0">
                                    <p:tmAbs val="0"/>
                                  </p:iterate>
                                  <p:childTnLst>
                                    <p:set>
                                      <p:cBhvr>
                                        <p:cTn id="16" fill="hold"/>
                                        <p:tgtEl>
                                          <p:spTgt spid="187">
                                            <p:txEl>
                                              <p:pRg st="1" end="1"/>
                                            </p:txEl>
                                          </p:spTgt>
                                        </p:tgtEl>
                                        <p:attrNameLst>
                                          <p:attrName>style.visibility</p:attrName>
                                        </p:attrNameLst>
                                      </p:cBhvr>
                                      <p:to>
                                        <p:strVal val="visible"/>
                                      </p:to>
                                    </p:set>
                                    <p:anim calcmode="lin" valueType="num">
                                      <p:cBhvr>
                                        <p:cTn id="17" dur="500" fill="hold"/>
                                        <p:tgtEl>
                                          <p:spTgt spid="187">
                                            <p:txEl>
                                              <p:pRg st="1" end="1"/>
                                            </p:txEl>
                                          </p:spTgt>
                                        </p:tgtEl>
                                        <p:attrNameLst>
                                          <p:attrName>ppt_x</p:attrName>
                                        </p:attrNameLst>
                                      </p:cBhvr>
                                      <p:tavLst>
                                        <p:tav tm="0">
                                          <p:val>
                                            <p:strVal val="#ppt_x"/>
                                          </p:val>
                                        </p:tav>
                                        <p:tav tm="100000">
                                          <p:val>
                                            <p:strVal val="#ppt_x"/>
                                          </p:val>
                                        </p:tav>
                                      </p:tavLst>
                                    </p:anim>
                                    <p:anim calcmode="lin" valueType="num">
                                      <p:cBhvr>
                                        <p:cTn id="18" dur="500" fill="hold"/>
                                        <p:tgtEl>
                                          <p:spTgt spid="18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Class="entr" nodeType="clickEffect" presetSubtype="4" presetID="2" grpId="1" fill="hold">
                                  <p:stCondLst>
                                    <p:cond delay="0"/>
                                  </p:stCondLst>
                                  <p:iterate type="el" backwards="0">
                                    <p:tmAbs val="0"/>
                                  </p:iterate>
                                  <p:childTnLst>
                                    <p:set>
                                      <p:cBhvr>
                                        <p:cTn id="22" fill="hold"/>
                                        <p:tgtEl>
                                          <p:spTgt spid="187">
                                            <p:txEl>
                                              <p:pRg st="2" end="2"/>
                                            </p:txEl>
                                          </p:spTgt>
                                        </p:tgtEl>
                                        <p:attrNameLst>
                                          <p:attrName>style.visibility</p:attrName>
                                        </p:attrNameLst>
                                      </p:cBhvr>
                                      <p:to>
                                        <p:strVal val="visible"/>
                                      </p:to>
                                    </p:set>
                                    <p:anim calcmode="lin" valueType="num">
                                      <p:cBhvr>
                                        <p:cTn id="23" dur="500" fill="hold"/>
                                        <p:tgtEl>
                                          <p:spTgt spid="187">
                                            <p:txEl>
                                              <p:pRg st="2" end="2"/>
                                            </p:txEl>
                                          </p:spTgt>
                                        </p:tgtEl>
                                        <p:attrNameLst>
                                          <p:attrName>ppt_x</p:attrName>
                                        </p:attrNameLst>
                                      </p:cBhvr>
                                      <p:tavLst>
                                        <p:tav tm="0">
                                          <p:val>
                                            <p:strVal val="#ppt_x"/>
                                          </p:val>
                                        </p:tav>
                                        <p:tav tm="100000">
                                          <p:val>
                                            <p:strVal val="#ppt_x"/>
                                          </p:val>
                                        </p:tav>
                                      </p:tavLst>
                                    </p:anim>
                                    <p:anim calcmode="lin" valueType="num">
                                      <p:cBhvr>
                                        <p:cTn id="24" dur="500" fill="hold"/>
                                        <p:tgtEl>
                                          <p:spTgt spid="187">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1" animBg="1" rev="0" advAuto="0" spid="187" grpId="1"/>
    </p:bldLst>
  </p:timing>
</p:sld>
</file>

<file path=ppt/slides/slide2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9" name="Definition of Social Work Research"/>
          <p:cNvSpPr txBox="1"/>
          <p:nvPr>
            <p:ph type="title" idx="4294967295"/>
          </p:nvPr>
        </p:nvSpPr>
        <p:spPr>
          <a:xfrm>
            <a:off x="457200" y="338137"/>
            <a:ext cx="8229600" cy="1252538"/>
          </a:xfrm>
          <a:prstGeom prst="rect">
            <a:avLst/>
          </a:prstGeom>
        </p:spPr>
        <p:txBody>
          <a:bodyPr>
            <a:normAutofit fontScale="100000" lnSpcReduction="0"/>
          </a:bodyPr>
          <a:lstStyle>
            <a:lvl1pPr>
              <a:defRPr sz="2000"/>
            </a:lvl1pPr>
          </a:lstStyle>
          <a:p>
            <a:pPr/>
            <a:r>
              <a:t>Definition of Social Work Research</a:t>
            </a:r>
          </a:p>
        </p:txBody>
      </p:sp>
      <p:sp>
        <p:nvSpPr>
          <p:cNvPr id="190" name="Social work research is a systematic and objective inquiry that utilizes the scientific method to solve human problems and creates new knowledge that is generally applicable to the social work profession."/>
          <p:cNvSpPr txBox="1"/>
          <p:nvPr>
            <p:ph type="body" sz="quarter" idx="4294967295"/>
          </p:nvPr>
        </p:nvSpPr>
        <p:spPr>
          <a:xfrm>
            <a:off x="1235075" y="2913062"/>
            <a:ext cx="6953250" cy="1701801"/>
          </a:xfrm>
          <a:prstGeom prst="rect">
            <a:avLst/>
          </a:prstGeom>
        </p:spPr>
        <p:txBody>
          <a:bodyPr>
            <a:normAutofit fontScale="100000" lnSpcReduction="0"/>
          </a:bodyPr>
          <a:lstStyle/>
          <a:p>
            <a:pPr marL="0" indent="0">
              <a:spcBef>
                <a:spcPts val="400"/>
              </a:spcBef>
              <a:buSzTx/>
              <a:buNone/>
              <a:defRPr b="1" sz="2000"/>
            </a:pPr>
            <a:r>
              <a:t>Social work research </a:t>
            </a:r>
            <a:r>
              <a:rPr b="0"/>
              <a:t>is a systematic and objective inquiry that utilizes the scientific method to solve human problems and creates new knowledge that is generally applicable to the social work profession.</a:t>
            </a:r>
          </a:p>
        </p:txBody>
      </p:sp>
    </p:spTree>
  </p:cSld>
  <p:clrMapOvr>
    <a:masterClrMapping/>
  </p:clrMapOvr>
  <mc:AlternateContent xmlns:mc="http://schemas.openxmlformats.org/markup-compatibility/2006">
    <mc:Choice xmlns:p14="http://schemas.microsoft.com/office/powerpoint/2010/main" Requires="p14">
      <p:transition spd="slow" advClick="1" p14:dur="1200">
        <p:blinds dir="vert"/>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6" name="Toward Accountability"/>
          <p:cNvSpPr txBox="1"/>
          <p:nvPr>
            <p:ph type="title" idx="4294967295"/>
          </p:nvPr>
        </p:nvSpPr>
        <p:spPr>
          <a:xfrm>
            <a:off x="457200" y="150812"/>
            <a:ext cx="8229600" cy="1252538"/>
          </a:xfrm>
          <a:prstGeom prst="rect">
            <a:avLst/>
          </a:prstGeom>
        </p:spPr>
        <p:txBody>
          <a:bodyPr>
            <a:normAutofit fontScale="100000" lnSpcReduction="0"/>
          </a:bodyPr>
          <a:lstStyle>
            <a:lvl1pPr>
              <a:defRPr sz="2000"/>
            </a:lvl1pPr>
          </a:lstStyle>
          <a:p>
            <a:pPr/>
            <a:r>
              <a:t>Toward Accountability</a:t>
            </a:r>
          </a:p>
        </p:txBody>
      </p:sp>
      <p:sp>
        <p:nvSpPr>
          <p:cNvPr id="127" name="Social workers should promote and facilitate evaluation and research to contribute to the development of knowledge.…"/>
          <p:cNvSpPr txBox="1"/>
          <p:nvPr>
            <p:ph type="body" idx="4294967295"/>
          </p:nvPr>
        </p:nvSpPr>
        <p:spPr>
          <a:xfrm>
            <a:off x="398462" y="2252662"/>
            <a:ext cx="7408863" cy="5454651"/>
          </a:xfrm>
          <a:prstGeom prst="rect">
            <a:avLst/>
          </a:prstGeom>
        </p:spPr>
        <p:txBody>
          <a:bodyPr>
            <a:normAutofit fontScale="100000" lnSpcReduction="0"/>
          </a:bodyPr>
          <a:lstStyle/>
          <a:p>
            <a:pPr lvl="1" marL="758825" indent="-457200">
              <a:spcBef>
                <a:spcPts val="0"/>
              </a:spcBef>
              <a:buFontTx/>
              <a:buAutoNum type="circleNumDbPlain" startAt="2"/>
              <a:defRPr sz="2000"/>
            </a:pPr>
            <a:r>
              <a:t>Social workers should promote and facilitate evaluation and research to contribute to the development of knowledge.</a:t>
            </a:r>
          </a:p>
          <a:p>
            <a:pPr lvl="1" marL="758825" indent="-457200">
              <a:spcBef>
                <a:spcPts val="0"/>
              </a:spcBef>
              <a:buFontTx/>
              <a:buAutoNum type="circleNumDbPlain" startAt="2"/>
              <a:defRPr sz="2000"/>
            </a:pPr>
            <a:r>
              <a:t>Social workers should critically examine and keep current with emerging knowledge relevant to social work and fully use evaluation and research evidence in their professional practice.</a:t>
            </a:r>
          </a:p>
          <a:p>
            <a:pPr lvl="1" marL="758825" indent="-457200">
              <a:spcBef>
                <a:spcPts val="0"/>
              </a:spcBef>
              <a:buFontTx/>
              <a:buAutoNum type="circleNumDbPlain" startAt="2"/>
              <a:defRPr sz="2000"/>
            </a:pPr>
            <a:r>
              <a:t>Social workers should report evaluation and research findings accurately. They should not fabricate or falsify results and should take steps to correct any errors later found in published data using standard publication methods.</a:t>
            </a:r>
          </a:p>
        </p:txBody>
      </p:sp>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9" name="Toward Accountability"/>
          <p:cNvSpPr txBox="1"/>
          <p:nvPr>
            <p:ph type="title" idx="4294967295"/>
          </p:nvPr>
        </p:nvSpPr>
        <p:spPr>
          <a:xfrm>
            <a:off x="457200" y="338137"/>
            <a:ext cx="8229600" cy="1252538"/>
          </a:xfrm>
          <a:prstGeom prst="rect">
            <a:avLst/>
          </a:prstGeom>
        </p:spPr>
        <p:txBody>
          <a:bodyPr>
            <a:normAutofit fontScale="100000" lnSpcReduction="0"/>
          </a:bodyPr>
          <a:lstStyle>
            <a:lvl1pPr>
              <a:defRPr sz="2000"/>
            </a:lvl1pPr>
          </a:lstStyle>
          <a:p>
            <a:pPr/>
            <a:r>
              <a:t>Toward Accountability</a:t>
            </a:r>
          </a:p>
        </p:txBody>
      </p:sp>
      <p:sp>
        <p:nvSpPr>
          <p:cNvPr id="130" name="Social workers engaged in evaluation or research should be alert to and avoid conflicts of interest and dual relationships with participants, should inform participants when a real or potential conflict of interest arises, and should take steps to resolv"/>
          <p:cNvSpPr txBox="1"/>
          <p:nvPr>
            <p:ph type="body" idx="4294967295"/>
          </p:nvPr>
        </p:nvSpPr>
        <p:spPr>
          <a:xfrm>
            <a:off x="595312" y="2897187"/>
            <a:ext cx="7407276" cy="4035426"/>
          </a:xfrm>
          <a:prstGeom prst="rect">
            <a:avLst/>
          </a:prstGeom>
        </p:spPr>
        <p:txBody>
          <a:bodyPr>
            <a:normAutofit fontScale="100000" lnSpcReduction="0"/>
          </a:bodyPr>
          <a:lstStyle/>
          <a:p>
            <a:pPr lvl="1" marL="758825" indent="-457200">
              <a:spcBef>
                <a:spcPts val="0"/>
              </a:spcBef>
              <a:buFontTx/>
              <a:buAutoNum type="circleNumDbPlain" startAt="5"/>
              <a:defRPr sz="2000"/>
            </a:pPr>
            <a:r>
              <a:t>Social workers engaged in evaluation or research should be alert to and avoid conflicts of interest and dual relationships with participants, should inform participants when a real or potential conflict of interest arises, and should take steps to resolve the issue in a manner that makes participants</a:t>
            </a:r>
            <a:r>
              <a:t>’</a:t>
            </a:r>
            <a:r>
              <a:t> interests primary.</a:t>
            </a:r>
          </a:p>
          <a:p>
            <a:pPr lvl="1" marL="758825" indent="-457200">
              <a:spcBef>
                <a:spcPts val="0"/>
              </a:spcBef>
              <a:buFontTx/>
              <a:buAutoNum type="circleNumDbPlain" startAt="5"/>
              <a:defRPr sz="2000"/>
            </a:pPr>
          </a:p>
          <a:p>
            <a:pPr lvl="1" marL="758825" indent="-457200">
              <a:spcBef>
                <a:spcPts val="0"/>
              </a:spcBef>
              <a:buFontTx/>
              <a:buAutoNum type="circleNumDbPlain" startAt="6"/>
              <a:defRPr sz="2000"/>
            </a:pPr>
            <a:r>
              <a:t>Social workers should educate themselves, their students, and their colleagues about responsible research practices. </a:t>
            </a:r>
          </a:p>
        </p:txBody>
      </p:sp>
    </p:spTree>
  </p:cSld>
  <p:clrMapOvr>
    <a:masterClrMapping/>
  </p:clrMapOvr>
  <p:transition xmlns:p14="http://schemas.microsoft.com/office/powerpoint/2010/main" spd="med" advClick="1"/>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32" name="Authority…"/>
          <p:cNvSpPr txBox="1"/>
          <p:nvPr>
            <p:ph type="body" idx="4294967295"/>
          </p:nvPr>
        </p:nvSpPr>
        <p:spPr>
          <a:xfrm>
            <a:off x="1019175" y="1839912"/>
            <a:ext cx="7594600" cy="4862513"/>
          </a:xfrm>
          <a:prstGeom prst="rect">
            <a:avLst/>
          </a:prstGeom>
        </p:spPr>
        <p:txBody>
          <a:bodyPr>
            <a:normAutofit fontScale="100000" lnSpcReduction="0"/>
          </a:bodyPr>
          <a:lstStyle/>
          <a:p>
            <a:pPr marL="547687" indent="-457200">
              <a:lnSpc>
                <a:spcPct val="150000"/>
              </a:lnSpc>
              <a:spcBef>
                <a:spcPts val="400"/>
              </a:spcBef>
              <a:buFontTx/>
              <a:buAutoNum type="arabicPeriod" startAt="1"/>
              <a:defRPr sz="2000"/>
            </a:pPr>
            <a:r>
              <a:t>Authority	</a:t>
            </a:r>
          </a:p>
          <a:p>
            <a:pPr lvl="1" marL="457200" indent="0">
              <a:lnSpc>
                <a:spcPct val="150000"/>
              </a:lnSpc>
              <a:spcBef>
                <a:spcPts val="0"/>
              </a:spcBef>
              <a:buFontTx/>
              <a:buAutoNum type="circleNumDbPlain" startAt="1"/>
              <a:defRPr i="1" sz="2000"/>
            </a:pPr>
            <a:r>
              <a:t>	Questioning the Accuracy of Authority Figures	</a:t>
            </a:r>
          </a:p>
          <a:p>
            <a:pPr marL="547687" indent="-457200">
              <a:lnSpc>
                <a:spcPct val="150000"/>
              </a:lnSpc>
              <a:spcBef>
                <a:spcPts val="400"/>
              </a:spcBef>
              <a:buFontTx/>
              <a:buAutoNum type="arabicPeriod" startAt="1"/>
              <a:defRPr sz="2000"/>
            </a:pPr>
            <a:r>
              <a:t>Tradition	</a:t>
            </a:r>
          </a:p>
          <a:p>
            <a:pPr lvl="1" marL="457200" indent="0">
              <a:lnSpc>
                <a:spcPct val="150000"/>
              </a:lnSpc>
              <a:spcBef>
                <a:spcPts val="0"/>
              </a:spcBef>
              <a:buFontTx/>
              <a:buAutoNum type="circleNumDbPlain" startAt="1"/>
              <a:defRPr i="1" sz="2000"/>
            </a:pPr>
            <a:r>
              <a:t>	Sorry, That</a:t>
            </a:r>
            <a:r>
              <a:t>’</a:t>
            </a:r>
            <a:r>
              <a:t>s the Way It</a:t>
            </a:r>
            <a:r>
              <a:t>’</a:t>
            </a:r>
            <a:r>
              <a:t>s Done Around Here	</a:t>
            </a:r>
          </a:p>
          <a:p>
            <a:pPr lvl="1" marL="457200" indent="0">
              <a:lnSpc>
                <a:spcPct val="150000"/>
              </a:lnSpc>
              <a:spcBef>
                <a:spcPts val="0"/>
              </a:spcBef>
              <a:buFontTx/>
              <a:buAutoNum type="circleNumDbPlain" startAt="1"/>
              <a:defRPr i="1" sz="2000"/>
            </a:pPr>
            <a:r>
              <a:t>	The Need to </a:t>
            </a:r>
            <a:r>
              <a:t>“</a:t>
            </a:r>
            <a:r>
              <a:t>Fit In</a:t>
            </a:r>
            <a:r>
              <a:t>”</a:t>
            </a:r>
            <a:r>
              <a:t>	</a:t>
            </a:r>
          </a:p>
          <a:p>
            <a:pPr marL="547687" indent="-457200">
              <a:lnSpc>
                <a:spcPct val="150000"/>
              </a:lnSpc>
              <a:spcBef>
                <a:spcPts val="400"/>
              </a:spcBef>
              <a:buFontTx/>
              <a:buAutoNum type="arabicPeriod" startAt="1"/>
              <a:defRPr sz="2000"/>
            </a:pPr>
            <a:r>
              <a:t>Experience	</a:t>
            </a:r>
          </a:p>
          <a:p>
            <a:pPr marL="547687" indent="-457200">
              <a:lnSpc>
                <a:spcPct val="150000"/>
              </a:lnSpc>
              <a:spcBef>
                <a:spcPts val="400"/>
              </a:spcBef>
              <a:buFontTx/>
              <a:buAutoNum type="arabicPeriod" startAt="1"/>
              <a:defRPr sz="2000"/>
            </a:pPr>
            <a:r>
              <a:t>Beliefs and Intuition	</a:t>
            </a:r>
          </a:p>
          <a:p>
            <a:pPr lvl="1" marL="457200" indent="0">
              <a:lnSpc>
                <a:spcPct val="150000"/>
              </a:lnSpc>
              <a:spcBef>
                <a:spcPts val="0"/>
              </a:spcBef>
              <a:buFontTx/>
              <a:buAutoNum type="circleNumDbPlain" startAt="1"/>
              <a:defRPr i="1" sz="2000"/>
            </a:pPr>
            <a:r>
              <a:t>	Professional Ethical Concerns	</a:t>
            </a:r>
          </a:p>
        </p:txBody>
      </p:sp>
      <p:sp>
        <p:nvSpPr>
          <p:cNvPr id="133" name="The Five Ways of Knowing"/>
          <p:cNvSpPr txBox="1"/>
          <p:nvPr>
            <p:ph type="title" idx="4294967295"/>
          </p:nvPr>
        </p:nvSpPr>
        <p:spPr>
          <a:xfrm>
            <a:off x="457200" y="338137"/>
            <a:ext cx="8229600" cy="1252538"/>
          </a:xfrm>
          <a:prstGeom prst="rect">
            <a:avLst/>
          </a:prstGeom>
        </p:spPr>
        <p:txBody>
          <a:bodyPr>
            <a:normAutofit fontScale="100000" lnSpcReduction="0"/>
          </a:bodyPr>
          <a:lstStyle>
            <a:lvl1pPr>
              <a:defRPr sz="2000"/>
            </a:lvl1pPr>
          </a:lstStyle>
          <a:p>
            <a:pPr/>
            <a:r>
              <a:t>The Five Ways of Knowing	</a:t>
            </a:r>
          </a:p>
        </p:txBody>
      </p:sp>
    </p:spTree>
  </p:cSld>
  <p:clrMapOvr>
    <a:masterClrMapping/>
  </p:clrMapOvr>
  <mc:AlternateContent xmlns:mc="http://schemas.openxmlformats.org/markup-compatibility/2006">
    <mc:Choice xmlns:p14="http://schemas.microsoft.com/office/powerpoint/2010/main" Requires="p14">
      <p:transition spd="slow" advClick="1" p14:dur="1200">
        <p:blinds dir="vert"/>
      </p:transition>
    </mc:Choice>
    <mc:Fallback>
      <p:transition spd="slow">
        <p:fade/>
      </p:transition>
    </mc:Fallback>
  </mc:AlternateContent>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4" presetID="2" grpId="1" fill="hold">
                                  <p:stCondLst>
                                    <p:cond delay="0"/>
                                  </p:stCondLst>
                                  <p:iterate type="el" backwards="0">
                                    <p:tmAbs val="0"/>
                                  </p:iterate>
                                  <p:childTnLst>
                                    <p:set>
                                      <p:cBhvr>
                                        <p:cTn id="6" fill="hold"/>
                                        <p:tgtEl>
                                          <p:spTgt spid="132">
                                            <p:bg/>
                                          </p:spTgt>
                                        </p:tgtEl>
                                        <p:attrNameLst>
                                          <p:attrName>style.visibility</p:attrName>
                                        </p:attrNameLst>
                                      </p:cBhvr>
                                      <p:to>
                                        <p:strVal val="visible"/>
                                      </p:to>
                                    </p:set>
                                    <p:anim calcmode="lin" valueType="num">
                                      <p:cBhvr>
                                        <p:cTn id="7" dur="500" fill="hold"/>
                                        <p:tgtEl>
                                          <p:spTgt spid="132">
                                            <p:bg/>
                                          </p:spTgt>
                                        </p:tgtEl>
                                        <p:attrNameLst>
                                          <p:attrName>ppt_x</p:attrName>
                                        </p:attrNameLst>
                                      </p:cBhvr>
                                      <p:tavLst>
                                        <p:tav tm="0">
                                          <p:val>
                                            <p:strVal val="#ppt_x"/>
                                          </p:val>
                                        </p:tav>
                                        <p:tav tm="100000">
                                          <p:val>
                                            <p:strVal val="#ppt_x"/>
                                          </p:val>
                                        </p:tav>
                                      </p:tavLst>
                                    </p:anim>
                                    <p:anim calcmode="lin" valueType="num">
                                      <p:cBhvr>
                                        <p:cTn id="8" dur="500" fill="hold"/>
                                        <p:tgtEl>
                                          <p:spTgt spid="132">
                                            <p:bg/>
                                          </p:spTgt>
                                        </p:tgtEl>
                                        <p:attrNameLst>
                                          <p:attrName>ppt_y</p:attrName>
                                        </p:attrNameLst>
                                      </p:cBhvr>
                                      <p:tavLst>
                                        <p:tav tm="0">
                                          <p:val>
                                            <p:strVal val="1+#ppt_h/2"/>
                                          </p:val>
                                        </p:tav>
                                        <p:tav tm="100000">
                                          <p:val>
                                            <p:strVal val="#ppt_y"/>
                                          </p:val>
                                        </p:tav>
                                      </p:tavLst>
                                    </p:anim>
                                  </p:childTnLst>
                                </p:cTn>
                              </p:par>
                              <p:par>
                                <p:cTn id="9" presetClass="entr" nodeType="withEffect" presetSubtype="4" presetID="2" grpId="1" fill="hold">
                                  <p:stCondLst>
                                    <p:cond delay="0"/>
                                  </p:stCondLst>
                                  <p:iterate type="el" backwards="0">
                                    <p:tmAbs val="0"/>
                                  </p:iterate>
                                  <p:childTnLst>
                                    <p:set>
                                      <p:cBhvr>
                                        <p:cTn id="10" fill="hold"/>
                                        <p:tgtEl>
                                          <p:spTgt spid="132">
                                            <p:txEl>
                                              <p:pRg st="0" end="0"/>
                                            </p:txEl>
                                          </p:spTgt>
                                        </p:tgtEl>
                                        <p:attrNameLst>
                                          <p:attrName>style.visibility</p:attrName>
                                        </p:attrNameLst>
                                      </p:cBhvr>
                                      <p:to>
                                        <p:strVal val="visible"/>
                                      </p:to>
                                    </p:set>
                                    <p:anim calcmode="lin" valueType="num">
                                      <p:cBhvr>
                                        <p:cTn id="11" dur="500" fill="hold"/>
                                        <p:tgtEl>
                                          <p:spTgt spid="132">
                                            <p:txEl>
                                              <p:pRg st="0" end="0"/>
                                            </p:txEl>
                                          </p:spTgt>
                                        </p:tgtEl>
                                        <p:attrNameLst>
                                          <p:attrName>ppt_x</p:attrName>
                                        </p:attrNameLst>
                                      </p:cBhvr>
                                      <p:tavLst>
                                        <p:tav tm="0">
                                          <p:val>
                                            <p:strVal val="#ppt_x"/>
                                          </p:val>
                                        </p:tav>
                                        <p:tav tm="100000">
                                          <p:val>
                                            <p:strVal val="#ppt_x"/>
                                          </p:val>
                                        </p:tav>
                                      </p:tavLst>
                                    </p:anim>
                                    <p:anim calcmode="lin" valueType="num">
                                      <p:cBhvr>
                                        <p:cTn id="12" dur="500" fill="hold"/>
                                        <p:tgtEl>
                                          <p:spTgt spid="132">
                                            <p:txEl>
                                              <p:pRg st="0" end="0"/>
                                            </p:txEl>
                                          </p:spTgt>
                                        </p:tgtEl>
                                        <p:attrNameLst>
                                          <p:attrName>ppt_y</p:attrName>
                                        </p:attrNameLst>
                                      </p:cBhvr>
                                      <p:tavLst>
                                        <p:tav tm="0">
                                          <p:val>
                                            <p:strVal val="1+#ppt_h/2"/>
                                          </p:val>
                                        </p:tav>
                                        <p:tav tm="100000">
                                          <p:val>
                                            <p:strVal val="#ppt_y"/>
                                          </p:val>
                                        </p:tav>
                                      </p:tavLst>
                                    </p:anim>
                                  </p:childTnLst>
                                </p:cTn>
                              </p:par>
                              <p:par>
                                <p:cTn id="13" presetClass="entr" nodeType="withEffect" presetSubtype="4" presetID="2" grpId="1" fill="hold">
                                  <p:stCondLst>
                                    <p:cond delay="0"/>
                                  </p:stCondLst>
                                  <p:iterate type="el" backwards="0">
                                    <p:tmAbs val="0"/>
                                  </p:iterate>
                                  <p:childTnLst>
                                    <p:set>
                                      <p:cBhvr>
                                        <p:cTn id="14" fill="hold"/>
                                        <p:tgtEl>
                                          <p:spTgt spid="132">
                                            <p:txEl>
                                              <p:pRg st="1" end="1"/>
                                            </p:txEl>
                                          </p:spTgt>
                                        </p:tgtEl>
                                        <p:attrNameLst>
                                          <p:attrName>style.visibility</p:attrName>
                                        </p:attrNameLst>
                                      </p:cBhvr>
                                      <p:to>
                                        <p:strVal val="visible"/>
                                      </p:to>
                                    </p:set>
                                    <p:anim calcmode="lin" valueType="num">
                                      <p:cBhvr>
                                        <p:cTn id="15" dur="500" fill="hold"/>
                                        <p:tgtEl>
                                          <p:spTgt spid="132">
                                            <p:txEl>
                                              <p:pRg st="1" end="1"/>
                                            </p:txEl>
                                          </p:spTgt>
                                        </p:tgtEl>
                                        <p:attrNameLst>
                                          <p:attrName>ppt_x</p:attrName>
                                        </p:attrNameLst>
                                      </p:cBhvr>
                                      <p:tavLst>
                                        <p:tav tm="0">
                                          <p:val>
                                            <p:strVal val="#ppt_x"/>
                                          </p:val>
                                        </p:tav>
                                        <p:tav tm="100000">
                                          <p:val>
                                            <p:strVal val="#ppt_x"/>
                                          </p:val>
                                        </p:tav>
                                      </p:tavLst>
                                    </p:anim>
                                    <p:anim calcmode="lin" valueType="num">
                                      <p:cBhvr>
                                        <p:cTn id="16" dur="500" fill="hold"/>
                                        <p:tgtEl>
                                          <p:spTgt spid="13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Class="entr" nodeType="clickEffect" presetSubtype="4" presetID="2" grpId="1" fill="hold">
                                  <p:stCondLst>
                                    <p:cond delay="0"/>
                                  </p:stCondLst>
                                  <p:iterate type="el" backwards="0">
                                    <p:tmAbs val="0"/>
                                  </p:iterate>
                                  <p:childTnLst>
                                    <p:set>
                                      <p:cBhvr>
                                        <p:cTn id="20" fill="hold"/>
                                        <p:tgtEl>
                                          <p:spTgt spid="132">
                                            <p:txEl>
                                              <p:pRg st="2" end="2"/>
                                            </p:txEl>
                                          </p:spTgt>
                                        </p:tgtEl>
                                        <p:attrNameLst>
                                          <p:attrName>style.visibility</p:attrName>
                                        </p:attrNameLst>
                                      </p:cBhvr>
                                      <p:to>
                                        <p:strVal val="visible"/>
                                      </p:to>
                                    </p:set>
                                    <p:anim calcmode="lin" valueType="num">
                                      <p:cBhvr>
                                        <p:cTn id="21" dur="500" fill="hold"/>
                                        <p:tgtEl>
                                          <p:spTgt spid="132">
                                            <p:txEl>
                                              <p:pRg st="2" end="2"/>
                                            </p:txEl>
                                          </p:spTgt>
                                        </p:tgtEl>
                                        <p:attrNameLst>
                                          <p:attrName>ppt_x</p:attrName>
                                        </p:attrNameLst>
                                      </p:cBhvr>
                                      <p:tavLst>
                                        <p:tav tm="0">
                                          <p:val>
                                            <p:strVal val="#ppt_x"/>
                                          </p:val>
                                        </p:tav>
                                        <p:tav tm="100000">
                                          <p:val>
                                            <p:strVal val="#ppt_x"/>
                                          </p:val>
                                        </p:tav>
                                      </p:tavLst>
                                    </p:anim>
                                    <p:anim calcmode="lin" valueType="num">
                                      <p:cBhvr>
                                        <p:cTn id="22" dur="500" fill="hold"/>
                                        <p:tgtEl>
                                          <p:spTgt spid="132">
                                            <p:txEl>
                                              <p:pRg st="2" end="2"/>
                                            </p:txEl>
                                          </p:spTgt>
                                        </p:tgtEl>
                                        <p:attrNameLst>
                                          <p:attrName>ppt_y</p:attrName>
                                        </p:attrNameLst>
                                      </p:cBhvr>
                                      <p:tavLst>
                                        <p:tav tm="0">
                                          <p:val>
                                            <p:strVal val="1+#ppt_h/2"/>
                                          </p:val>
                                        </p:tav>
                                        <p:tav tm="100000">
                                          <p:val>
                                            <p:strVal val="#ppt_y"/>
                                          </p:val>
                                        </p:tav>
                                      </p:tavLst>
                                    </p:anim>
                                  </p:childTnLst>
                                </p:cTn>
                              </p:par>
                              <p:par>
                                <p:cTn id="23" presetClass="entr" nodeType="withEffect" presetSubtype="4" presetID="2" grpId="1" fill="hold">
                                  <p:stCondLst>
                                    <p:cond delay="0"/>
                                  </p:stCondLst>
                                  <p:iterate type="el" backwards="0">
                                    <p:tmAbs val="0"/>
                                  </p:iterate>
                                  <p:childTnLst>
                                    <p:set>
                                      <p:cBhvr>
                                        <p:cTn id="24" fill="hold"/>
                                        <p:tgtEl>
                                          <p:spTgt spid="132">
                                            <p:txEl>
                                              <p:pRg st="3" end="3"/>
                                            </p:txEl>
                                          </p:spTgt>
                                        </p:tgtEl>
                                        <p:attrNameLst>
                                          <p:attrName>style.visibility</p:attrName>
                                        </p:attrNameLst>
                                      </p:cBhvr>
                                      <p:to>
                                        <p:strVal val="visible"/>
                                      </p:to>
                                    </p:set>
                                    <p:anim calcmode="lin" valueType="num">
                                      <p:cBhvr>
                                        <p:cTn id="25" dur="500" fill="hold"/>
                                        <p:tgtEl>
                                          <p:spTgt spid="132">
                                            <p:txEl>
                                              <p:pRg st="3" end="3"/>
                                            </p:txEl>
                                          </p:spTgt>
                                        </p:tgtEl>
                                        <p:attrNameLst>
                                          <p:attrName>ppt_x</p:attrName>
                                        </p:attrNameLst>
                                      </p:cBhvr>
                                      <p:tavLst>
                                        <p:tav tm="0">
                                          <p:val>
                                            <p:strVal val="#ppt_x"/>
                                          </p:val>
                                        </p:tav>
                                        <p:tav tm="100000">
                                          <p:val>
                                            <p:strVal val="#ppt_x"/>
                                          </p:val>
                                        </p:tav>
                                      </p:tavLst>
                                    </p:anim>
                                    <p:anim calcmode="lin" valueType="num">
                                      <p:cBhvr>
                                        <p:cTn id="26" dur="500" fill="hold"/>
                                        <p:tgtEl>
                                          <p:spTgt spid="132">
                                            <p:txEl>
                                              <p:pRg st="3" end="3"/>
                                            </p:txEl>
                                          </p:spTgt>
                                        </p:tgtEl>
                                        <p:attrNameLst>
                                          <p:attrName>ppt_y</p:attrName>
                                        </p:attrNameLst>
                                      </p:cBhvr>
                                      <p:tavLst>
                                        <p:tav tm="0">
                                          <p:val>
                                            <p:strVal val="1+#ppt_h/2"/>
                                          </p:val>
                                        </p:tav>
                                        <p:tav tm="100000">
                                          <p:val>
                                            <p:strVal val="#ppt_y"/>
                                          </p:val>
                                        </p:tav>
                                      </p:tavLst>
                                    </p:anim>
                                  </p:childTnLst>
                                </p:cTn>
                              </p:par>
                              <p:par>
                                <p:cTn id="27" presetClass="entr" nodeType="withEffect" presetSubtype="4" presetID="2" grpId="1" fill="hold">
                                  <p:stCondLst>
                                    <p:cond delay="0"/>
                                  </p:stCondLst>
                                  <p:iterate type="el" backwards="0">
                                    <p:tmAbs val="0"/>
                                  </p:iterate>
                                  <p:childTnLst>
                                    <p:set>
                                      <p:cBhvr>
                                        <p:cTn id="28" fill="hold"/>
                                        <p:tgtEl>
                                          <p:spTgt spid="132">
                                            <p:txEl>
                                              <p:pRg st="4" end="4"/>
                                            </p:txEl>
                                          </p:spTgt>
                                        </p:tgtEl>
                                        <p:attrNameLst>
                                          <p:attrName>style.visibility</p:attrName>
                                        </p:attrNameLst>
                                      </p:cBhvr>
                                      <p:to>
                                        <p:strVal val="visible"/>
                                      </p:to>
                                    </p:set>
                                    <p:anim calcmode="lin" valueType="num">
                                      <p:cBhvr>
                                        <p:cTn id="29" dur="500" fill="hold"/>
                                        <p:tgtEl>
                                          <p:spTgt spid="132">
                                            <p:txEl>
                                              <p:pRg st="4" end="4"/>
                                            </p:txEl>
                                          </p:spTgt>
                                        </p:tgtEl>
                                        <p:attrNameLst>
                                          <p:attrName>ppt_x</p:attrName>
                                        </p:attrNameLst>
                                      </p:cBhvr>
                                      <p:tavLst>
                                        <p:tav tm="0">
                                          <p:val>
                                            <p:strVal val="#ppt_x"/>
                                          </p:val>
                                        </p:tav>
                                        <p:tav tm="100000">
                                          <p:val>
                                            <p:strVal val="#ppt_x"/>
                                          </p:val>
                                        </p:tav>
                                      </p:tavLst>
                                    </p:anim>
                                    <p:anim calcmode="lin" valueType="num">
                                      <p:cBhvr>
                                        <p:cTn id="30" dur="500" fill="hold"/>
                                        <p:tgtEl>
                                          <p:spTgt spid="13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Class="entr" nodeType="clickEffect" presetSubtype="4" presetID="2" grpId="1" fill="hold">
                                  <p:stCondLst>
                                    <p:cond delay="0"/>
                                  </p:stCondLst>
                                  <p:iterate type="el" backwards="0">
                                    <p:tmAbs val="0"/>
                                  </p:iterate>
                                  <p:childTnLst>
                                    <p:set>
                                      <p:cBhvr>
                                        <p:cTn id="34" fill="hold"/>
                                        <p:tgtEl>
                                          <p:spTgt spid="132">
                                            <p:txEl>
                                              <p:pRg st="5" end="5"/>
                                            </p:txEl>
                                          </p:spTgt>
                                        </p:tgtEl>
                                        <p:attrNameLst>
                                          <p:attrName>style.visibility</p:attrName>
                                        </p:attrNameLst>
                                      </p:cBhvr>
                                      <p:to>
                                        <p:strVal val="visible"/>
                                      </p:to>
                                    </p:set>
                                    <p:anim calcmode="lin" valueType="num">
                                      <p:cBhvr>
                                        <p:cTn id="35" dur="500" fill="hold"/>
                                        <p:tgtEl>
                                          <p:spTgt spid="132">
                                            <p:txEl>
                                              <p:pRg st="5" end="5"/>
                                            </p:txEl>
                                          </p:spTgt>
                                        </p:tgtEl>
                                        <p:attrNameLst>
                                          <p:attrName>ppt_x</p:attrName>
                                        </p:attrNameLst>
                                      </p:cBhvr>
                                      <p:tavLst>
                                        <p:tav tm="0">
                                          <p:val>
                                            <p:strVal val="#ppt_x"/>
                                          </p:val>
                                        </p:tav>
                                        <p:tav tm="100000">
                                          <p:val>
                                            <p:strVal val="#ppt_x"/>
                                          </p:val>
                                        </p:tav>
                                      </p:tavLst>
                                    </p:anim>
                                    <p:anim calcmode="lin" valueType="num">
                                      <p:cBhvr>
                                        <p:cTn id="36" dur="500" fill="hold"/>
                                        <p:tgtEl>
                                          <p:spTgt spid="13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Class="entr" nodeType="clickEffect" presetSubtype="4" presetID="2" grpId="1" fill="hold">
                                  <p:stCondLst>
                                    <p:cond delay="0"/>
                                  </p:stCondLst>
                                  <p:iterate type="el" backwards="0">
                                    <p:tmAbs val="0"/>
                                  </p:iterate>
                                  <p:childTnLst>
                                    <p:set>
                                      <p:cBhvr>
                                        <p:cTn id="40" fill="hold"/>
                                        <p:tgtEl>
                                          <p:spTgt spid="132">
                                            <p:txEl>
                                              <p:pRg st="6" end="6"/>
                                            </p:txEl>
                                          </p:spTgt>
                                        </p:tgtEl>
                                        <p:attrNameLst>
                                          <p:attrName>style.visibility</p:attrName>
                                        </p:attrNameLst>
                                      </p:cBhvr>
                                      <p:to>
                                        <p:strVal val="visible"/>
                                      </p:to>
                                    </p:set>
                                    <p:anim calcmode="lin" valueType="num">
                                      <p:cBhvr>
                                        <p:cTn id="41" dur="500" fill="hold"/>
                                        <p:tgtEl>
                                          <p:spTgt spid="132">
                                            <p:txEl>
                                              <p:pRg st="6" end="6"/>
                                            </p:txEl>
                                          </p:spTgt>
                                        </p:tgtEl>
                                        <p:attrNameLst>
                                          <p:attrName>ppt_x</p:attrName>
                                        </p:attrNameLst>
                                      </p:cBhvr>
                                      <p:tavLst>
                                        <p:tav tm="0">
                                          <p:val>
                                            <p:strVal val="#ppt_x"/>
                                          </p:val>
                                        </p:tav>
                                        <p:tav tm="100000">
                                          <p:val>
                                            <p:strVal val="#ppt_x"/>
                                          </p:val>
                                        </p:tav>
                                      </p:tavLst>
                                    </p:anim>
                                    <p:anim calcmode="lin" valueType="num">
                                      <p:cBhvr>
                                        <p:cTn id="42" dur="500" fill="hold"/>
                                        <p:tgtEl>
                                          <p:spTgt spid="132">
                                            <p:txEl>
                                              <p:pRg st="6" end="6"/>
                                            </p:txEl>
                                          </p:spTgt>
                                        </p:tgtEl>
                                        <p:attrNameLst>
                                          <p:attrName>ppt_y</p:attrName>
                                        </p:attrNameLst>
                                      </p:cBhvr>
                                      <p:tavLst>
                                        <p:tav tm="0">
                                          <p:val>
                                            <p:strVal val="1+#ppt_h/2"/>
                                          </p:val>
                                        </p:tav>
                                        <p:tav tm="100000">
                                          <p:val>
                                            <p:strVal val="#ppt_y"/>
                                          </p:val>
                                        </p:tav>
                                      </p:tavLst>
                                    </p:anim>
                                  </p:childTnLst>
                                </p:cTn>
                              </p:par>
                              <p:par>
                                <p:cTn id="43" presetClass="entr" nodeType="withEffect" presetSubtype="4" presetID="2" grpId="1" fill="hold">
                                  <p:stCondLst>
                                    <p:cond delay="0"/>
                                  </p:stCondLst>
                                  <p:iterate type="el" backwards="0">
                                    <p:tmAbs val="0"/>
                                  </p:iterate>
                                  <p:childTnLst>
                                    <p:set>
                                      <p:cBhvr>
                                        <p:cTn id="44" fill="hold"/>
                                        <p:tgtEl>
                                          <p:spTgt spid="132">
                                            <p:txEl>
                                              <p:pRg st="7" end="7"/>
                                            </p:txEl>
                                          </p:spTgt>
                                        </p:tgtEl>
                                        <p:attrNameLst>
                                          <p:attrName>style.visibility</p:attrName>
                                        </p:attrNameLst>
                                      </p:cBhvr>
                                      <p:to>
                                        <p:strVal val="visible"/>
                                      </p:to>
                                    </p:set>
                                    <p:anim calcmode="lin" valueType="num">
                                      <p:cBhvr>
                                        <p:cTn id="45" dur="500" fill="hold"/>
                                        <p:tgtEl>
                                          <p:spTgt spid="132">
                                            <p:txEl>
                                              <p:pRg st="7" end="7"/>
                                            </p:txEl>
                                          </p:spTgt>
                                        </p:tgtEl>
                                        <p:attrNameLst>
                                          <p:attrName>ppt_x</p:attrName>
                                        </p:attrNameLst>
                                      </p:cBhvr>
                                      <p:tavLst>
                                        <p:tav tm="0">
                                          <p:val>
                                            <p:strVal val="#ppt_x"/>
                                          </p:val>
                                        </p:tav>
                                        <p:tav tm="100000">
                                          <p:val>
                                            <p:strVal val="#ppt_x"/>
                                          </p:val>
                                        </p:tav>
                                      </p:tavLst>
                                    </p:anim>
                                    <p:anim calcmode="lin" valueType="num">
                                      <p:cBhvr>
                                        <p:cTn id="46" dur="500" fill="hold"/>
                                        <p:tgtEl>
                                          <p:spTgt spid="13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1" animBg="1" rev="0" advAuto="0" spid="132" grpId="1"/>
    </p:bldLst>
  </p:timing>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35" name="The Scientific Method…"/>
          <p:cNvSpPr txBox="1"/>
          <p:nvPr>
            <p:ph type="body" idx="4294967295"/>
          </p:nvPr>
        </p:nvSpPr>
        <p:spPr>
          <a:xfrm>
            <a:off x="1004887" y="1987550"/>
            <a:ext cx="7681913" cy="5264150"/>
          </a:xfrm>
          <a:prstGeom prst="rect">
            <a:avLst/>
          </a:prstGeom>
        </p:spPr>
        <p:txBody>
          <a:bodyPr>
            <a:normAutofit fontScale="100000" lnSpcReduction="0"/>
          </a:bodyPr>
          <a:lstStyle/>
          <a:p>
            <a:pPr marL="457200" indent="-457200">
              <a:lnSpc>
                <a:spcPct val="160000"/>
              </a:lnSpc>
              <a:spcBef>
                <a:spcPts val="400"/>
              </a:spcBef>
              <a:buFontTx/>
              <a:buAutoNum type="arabicPeriod" startAt="5"/>
              <a:defRPr sz="2000"/>
            </a:pPr>
            <a:r>
              <a:t>The Scientific Method	</a:t>
            </a:r>
          </a:p>
          <a:p>
            <a:pPr lvl="1" marL="758825" indent="-182562">
              <a:lnSpc>
                <a:spcPct val="160000"/>
              </a:lnSpc>
              <a:spcBef>
                <a:spcPts val="0"/>
              </a:spcBef>
              <a:buFontTx/>
              <a:buAutoNum type="circleNumDbPlain" startAt="1"/>
              <a:defRPr i="1" sz="2000"/>
            </a:pPr>
            <a:r>
              <a:t>		Phases of the Scientific Method</a:t>
            </a:r>
          </a:p>
          <a:p>
            <a:pPr lvl="1" marL="758825" indent="-182562">
              <a:lnSpc>
                <a:spcPct val="160000"/>
              </a:lnSpc>
              <a:spcBef>
                <a:spcPts val="0"/>
              </a:spcBef>
              <a:buFontTx/>
              <a:buAutoNum type="circleNumDbPlain" startAt="1"/>
              <a:defRPr i="1" sz="2000"/>
            </a:pPr>
            <a:r>
              <a:t>		It Doesn</a:t>
            </a:r>
            <a:r>
              <a:t>’</a:t>
            </a:r>
            <a:r>
              <a:t>t Exist If It Can</a:t>
            </a:r>
            <a:r>
              <a:t>’</a:t>
            </a:r>
            <a:r>
              <a:t>t Be Observed and Measured</a:t>
            </a:r>
          </a:p>
          <a:p>
            <a:pPr lvl="1" marL="758825" indent="-182562">
              <a:lnSpc>
                <a:spcPct val="160000"/>
              </a:lnSpc>
              <a:spcBef>
                <a:spcPts val="0"/>
              </a:spcBef>
              <a:buFontTx/>
              <a:buAutoNum type="circleNumDbPlain" startAt="1"/>
              <a:defRPr i="1" sz="2000"/>
            </a:pPr>
            <a:r>
              <a:t>		Nothing Is Absolutely Certain Forever	</a:t>
            </a:r>
          </a:p>
          <a:p>
            <a:pPr lvl="1" marL="758825" indent="-182562">
              <a:lnSpc>
                <a:spcPct val="160000"/>
              </a:lnSpc>
              <a:spcBef>
                <a:spcPts val="0"/>
              </a:spcBef>
              <a:buFontTx/>
              <a:buAutoNum type="circleNumDbPlain" startAt="1"/>
              <a:defRPr i="1" sz="2000"/>
            </a:pPr>
            <a:r>
              <a:t>		Three  Purposes of Social Work Research</a:t>
            </a:r>
          </a:p>
          <a:p>
            <a:pPr lvl="4" marL="1233487" indent="-273050">
              <a:lnSpc>
                <a:spcPct val="160000"/>
              </a:lnSpc>
              <a:spcBef>
                <a:spcPts val="0"/>
              </a:spcBef>
              <a:buFontTx/>
              <a:buAutoNum type="arabicPeriod" startAt="1"/>
              <a:defRPr i="1" sz="2000"/>
            </a:pPr>
            <a:r>
              <a:t>To explore</a:t>
            </a:r>
          </a:p>
          <a:p>
            <a:pPr lvl="4" marL="1233487" indent="-273050">
              <a:lnSpc>
                <a:spcPct val="160000"/>
              </a:lnSpc>
              <a:spcBef>
                <a:spcPts val="0"/>
              </a:spcBef>
              <a:buFontTx/>
              <a:buAutoNum type="arabicPeriod" startAt="1"/>
              <a:defRPr i="1" sz="2000"/>
            </a:pPr>
            <a:r>
              <a:t>To describe</a:t>
            </a:r>
          </a:p>
          <a:p>
            <a:pPr lvl="4" marL="1233487" indent="-273050">
              <a:lnSpc>
                <a:spcPct val="160000"/>
              </a:lnSpc>
              <a:spcBef>
                <a:spcPts val="0"/>
              </a:spcBef>
              <a:buFontTx/>
              <a:buAutoNum type="arabicPeriod" startAt="1"/>
              <a:defRPr i="1" sz="2000"/>
            </a:pPr>
            <a:r>
              <a:t>To explain</a:t>
            </a:r>
          </a:p>
        </p:txBody>
      </p:sp>
      <p:sp>
        <p:nvSpPr>
          <p:cNvPr id="136" name="The Five Ways of knowing"/>
          <p:cNvSpPr txBox="1"/>
          <p:nvPr>
            <p:ph type="title" idx="4294967295"/>
          </p:nvPr>
        </p:nvSpPr>
        <p:spPr>
          <a:xfrm>
            <a:off x="457200" y="338137"/>
            <a:ext cx="8229600" cy="1252538"/>
          </a:xfrm>
          <a:prstGeom prst="rect">
            <a:avLst/>
          </a:prstGeom>
        </p:spPr>
        <p:txBody>
          <a:bodyPr>
            <a:normAutofit fontScale="100000" lnSpcReduction="0"/>
          </a:bodyPr>
          <a:lstStyle>
            <a:lvl1pPr>
              <a:defRPr sz="2000"/>
            </a:lvl1pPr>
          </a:lstStyle>
          <a:p>
            <a:pPr/>
            <a:r>
              <a:t>The Five Ways of knowing</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4" presetID="2" grpId="1" fill="hold">
                                  <p:stCondLst>
                                    <p:cond delay="0"/>
                                  </p:stCondLst>
                                  <p:iterate type="el" backwards="0">
                                    <p:tmAbs val="0"/>
                                  </p:iterate>
                                  <p:childTnLst>
                                    <p:set>
                                      <p:cBhvr>
                                        <p:cTn id="6" fill="hold"/>
                                        <p:tgtEl>
                                          <p:spTgt spid="135">
                                            <p:bg/>
                                          </p:spTgt>
                                        </p:tgtEl>
                                        <p:attrNameLst>
                                          <p:attrName>style.visibility</p:attrName>
                                        </p:attrNameLst>
                                      </p:cBhvr>
                                      <p:to>
                                        <p:strVal val="visible"/>
                                      </p:to>
                                    </p:set>
                                    <p:anim calcmode="lin" valueType="num">
                                      <p:cBhvr>
                                        <p:cTn id="7" dur="500" fill="hold"/>
                                        <p:tgtEl>
                                          <p:spTgt spid="135">
                                            <p:bg/>
                                          </p:spTgt>
                                        </p:tgtEl>
                                        <p:attrNameLst>
                                          <p:attrName>ppt_x</p:attrName>
                                        </p:attrNameLst>
                                      </p:cBhvr>
                                      <p:tavLst>
                                        <p:tav tm="0">
                                          <p:val>
                                            <p:strVal val="#ppt_x"/>
                                          </p:val>
                                        </p:tav>
                                        <p:tav tm="100000">
                                          <p:val>
                                            <p:strVal val="#ppt_x"/>
                                          </p:val>
                                        </p:tav>
                                      </p:tavLst>
                                    </p:anim>
                                    <p:anim calcmode="lin" valueType="num">
                                      <p:cBhvr>
                                        <p:cTn id="8" dur="500" fill="hold"/>
                                        <p:tgtEl>
                                          <p:spTgt spid="135">
                                            <p:bg/>
                                          </p:spTgt>
                                        </p:tgtEl>
                                        <p:attrNameLst>
                                          <p:attrName>ppt_y</p:attrName>
                                        </p:attrNameLst>
                                      </p:cBhvr>
                                      <p:tavLst>
                                        <p:tav tm="0">
                                          <p:val>
                                            <p:strVal val="1+#ppt_h/2"/>
                                          </p:val>
                                        </p:tav>
                                        <p:tav tm="100000">
                                          <p:val>
                                            <p:strVal val="#ppt_y"/>
                                          </p:val>
                                        </p:tav>
                                      </p:tavLst>
                                    </p:anim>
                                  </p:childTnLst>
                                </p:cTn>
                              </p:par>
                              <p:par>
                                <p:cTn id="9" presetClass="entr" nodeType="withEffect" presetSubtype="4" presetID="2" grpId="1" fill="hold">
                                  <p:stCondLst>
                                    <p:cond delay="0"/>
                                  </p:stCondLst>
                                  <p:iterate type="el" backwards="0">
                                    <p:tmAbs val="0"/>
                                  </p:iterate>
                                  <p:childTnLst>
                                    <p:set>
                                      <p:cBhvr>
                                        <p:cTn id="10" fill="hold"/>
                                        <p:tgtEl>
                                          <p:spTgt spid="135">
                                            <p:txEl>
                                              <p:pRg st="0" end="0"/>
                                            </p:txEl>
                                          </p:spTgt>
                                        </p:tgtEl>
                                        <p:attrNameLst>
                                          <p:attrName>style.visibility</p:attrName>
                                        </p:attrNameLst>
                                      </p:cBhvr>
                                      <p:to>
                                        <p:strVal val="visible"/>
                                      </p:to>
                                    </p:set>
                                    <p:anim calcmode="lin" valueType="num">
                                      <p:cBhvr>
                                        <p:cTn id="11" dur="500" fill="hold"/>
                                        <p:tgtEl>
                                          <p:spTgt spid="135">
                                            <p:txEl>
                                              <p:pRg st="0" end="0"/>
                                            </p:txEl>
                                          </p:spTgt>
                                        </p:tgtEl>
                                        <p:attrNameLst>
                                          <p:attrName>ppt_x</p:attrName>
                                        </p:attrNameLst>
                                      </p:cBhvr>
                                      <p:tavLst>
                                        <p:tav tm="0">
                                          <p:val>
                                            <p:strVal val="#ppt_x"/>
                                          </p:val>
                                        </p:tav>
                                        <p:tav tm="100000">
                                          <p:val>
                                            <p:strVal val="#ppt_x"/>
                                          </p:val>
                                        </p:tav>
                                      </p:tavLst>
                                    </p:anim>
                                    <p:anim calcmode="lin" valueType="num">
                                      <p:cBhvr>
                                        <p:cTn id="12" dur="500" fill="hold"/>
                                        <p:tgtEl>
                                          <p:spTgt spid="135">
                                            <p:txEl>
                                              <p:pRg st="0" end="0"/>
                                            </p:txEl>
                                          </p:spTgt>
                                        </p:tgtEl>
                                        <p:attrNameLst>
                                          <p:attrName>ppt_y</p:attrName>
                                        </p:attrNameLst>
                                      </p:cBhvr>
                                      <p:tavLst>
                                        <p:tav tm="0">
                                          <p:val>
                                            <p:strVal val="1+#ppt_h/2"/>
                                          </p:val>
                                        </p:tav>
                                        <p:tav tm="100000">
                                          <p:val>
                                            <p:strVal val="#ppt_y"/>
                                          </p:val>
                                        </p:tav>
                                      </p:tavLst>
                                    </p:anim>
                                  </p:childTnLst>
                                </p:cTn>
                              </p:par>
                              <p:par>
                                <p:cTn id="13" presetClass="entr" nodeType="withEffect" presetSubtype="4" presetID="2" grpId="1" fill="hold">
                                  <p:stCondLst>
                                    <p:cond delay="0"/>
                                  </p:stCondLst>
                                  <p:iterate type="el" backwards="0">
                                    <p:tmAbs val="0"/>
                                  </p:iterate>
                                  <p:childTnLst>
                                    <p:set>
                                      <p:cBhvr>
                                        <p:cTn id="14" fill="hold"/>
                                        <p:tgtEl>
                                          <p:spTgt spid="135">
                                            <p:txEl>
                                              <p:pRg st="1" end="1"/>
                                            </p:txEl>
                                          </p:spTgt>
                                        </p:tgtEl>
                                        <p:attrNameLst>
                                          <p:attrName>style.visibility</p:attrName>
                                        </p:attrNameLst>
                                      </p:cBhvr>
                                      <p:to>
                                        <p:strVal val="visible"/>
                                      </p:to>
                                    </p:set>
                                    <p:anim calcmode="lin" valueType="num">
                                      <p:cBhvr>
                                        <p:cTn id="15" dur="500" fill="hold"/>
                                        <p:tgtEl>
                                          <p:spTgt spid="135">
                                            <p:txEl>
                                              <p:pRg st="1" end="1"/>
                                            </p:txEl>
                                          </p:spTgt>
                                        </p:tgtEl>
                                        <p:attrNameLst>
                                          <p:attrName>ppt_x</p:attrName>
                                        </p:attrNameLst>
                                      </p:cBhvr>
                                      <p:tavLst>
                                        <p:tav tm="0">
                                          <p:val>
                                            <p:strVal val="#ppt_x"/>
                                          </p:val>
                                        </p:tav>
                                        <p:tav tm="100000">
                                          <p:val>
                                            <p:strVal val="#ppt_x"/>
                                          </p:val>
                                        </p:tav>
                                      </p:tavLst>
                                    </p:anim>
                                    <p:anim calcmode="lin" valueType="num">
                                      <p:cBhvr>
                                        <p:cTn id="16" dur="500" fill="hold"/>
                                        <p:tgtEl>
                                          <p:spTgt spid="135">
                                            <p:txEl>
                                              <p:pRg st="1" end="1"/>
                                            </p:txEl>
                                          </p:spTgt>
                                        </p:tgtEl>
                                        <p:attrNameLst>
                                          <p:attrName>ppt_y</p:attrName>
                                        </p:attrNameLst>
                                      </p:cBhvr>
                                      <p:tavLst>
                                        <p:tav tm="0">
                                          <p:val>
                                            <p:strVal val="1+#ppt_h/2"/>
                                          </p:val>
                                        </p:tav>
                                        <p:tav tm="100000">
                                          <p:val>
                                            <p:strVal val="#ppt_y"/>
                                          </p:val>
                                        </p:tav>
                                      </p:tavLst>
                                    </p:anim>
                                  </p:childTnLst>
                                </p:cTn>
                              </p:par>
                              <p:par>
                                <p:cTn id="17" presetClass="entr" nodeType="withEffect" presetSubtype="4" presetID="2" grpId="1" fill="hold">
                                  <p:stCondLst>
                                    <p:cond delay="0"/>
                                  </p:stCondLst>
                                  <p:iterate type="el" backwards="0">
                                    <p:tmAbs val="0"/>
                                  </p:iterate>
                                  <p:childTnLst>
                                    <p:set>
                                      <p:cBhvr>
                                        <p:cTn id="18" fill="hold"/>
                                        <p:tgtEl>
                                          <p:spTgt spid="135">
                                            <p:txEl>
                                              <p:pRg st="2" end="2"/>
                                            </p:txEl>
                                          </p:spTgt>
                                        </p:tgtEl>
                                        <p:attrNameLst>
                                          <p:attrName>style.visibility</p:attrName>
                                        </p:attrNameLst>
                                      </p:cBhvr>
                                      <p:to>
                                        <p:strVal val="visible"/>
                                      </p:to>
                                    </p:set>
                                    <p:anim calcmode="lin" valueType="num">
                                      <p:cBhvr>
                                        <p:cTn id="19" dur="500" fill="hold"/>
                                        <p:tgtEl>
                                          <p:spTgt spid="135">
                                            <p:txEl>
                                              <p:pRg st="2" end="2"/>
                                            </p:txEl>
                                          </p:spTgt>
                                        </p:tgtEl>
                                        <p:attrNameLst>
                                          <p:attrName>ppt_x</p:attrName>
                                        </p:attrNameLst>
                                      </p:cBhvr>
                                      <p:tavLst>
                                        <p:tav tm="0">
                                          <p:val>
                                            <p:strVal val="#ppt_x"/>
                                          </p:val>
                                        </p:tav>
                                        <p:tav tm="100000">
                                          <p:val>
                                            <p:strVal val="#ppt_x"/>
                                          </p:val>
                                        </p:tav>
                                      </p:tavLst>
                                    </p:anim>
                                    <p:anim calcmode="lin" valueType="num">
                                      <p:cBhvr>
                                        <p:cTn id="20" dur="500" fill="hold"/>
                                        <p:tgtEl>
                                          <p:spTgt spid="135">
                                            <p:txEl>
                                              <p:pRg st="2" end="2"/>
                                            </p:txEl>
                                          </p:spTgt>
                                        </p:tgtEl>
                                        <p:attrNameLst>
                                          <p:attrName>ppt_y</p:attrName>
                                        </p:attrNameLst>
                                      </p:cBhvr>
                                      <p:tavLst>
                                        <p:tav tm="0">
                                          <p:val>
                                            <p:strVal val="1+#ppt_h/2"/>
                                          </p:val>
                                        </p:tav>
                                        <p:tav tm="100000">
                                          <p:val>
                                            <p:strVal val="#ppt_y"/>
                                          </p:val>
                                        </p:tav>
                                      </p:tavLst>
                                    </p:anim>
                                  </p:childTnLst>
                                </p:cTn>
                              </p:par>
                              <p:par>
                                <p:cTn id="21" presetClass="entr" nodeType="withEffect" presetSubtype="4" presetID="2" grpId="1" fill="hold">
                                  <p:stCondLst>
                                    <p:cond delay="0"/>
                                  </p:stCondLst>
                                  <p:iterate type="el" backwards="0">
                                    <p:tmAbs val="0"/>
                                  </p:iterate>
                                  <p:childTnLst>
                                    <p:set>
                                      <p:cBhvr>
                                        <p:cTn id="22" fill="hold"/>
                                        <p:tgtEl>
                                          <p:spTgt spid="135">
                                            <p:txEl>
                                              <p:pRg st="3" end="3"/>
                                            </p:txEl>
                                          </p:spTgt>
                                        </p:tgtEl>
                                        <p:attrNameLst>
                                          <p:attrName>style.visibility</p:attrName>
                                        </p:attrNameLst>
                                      </p:cBhvr>
                                      <p:to>
                                        <p:strVal val="visible"/>
                                      </p:to>
                                    </p:set>
                                    <p:anim calcmode="lin" valueType="num">
                                      <p:cBhvr>
                                        <p:cTn id="23" dur="500" fill="hold"/>
                                        <p:tgtEl>
                                          <p:spTgt spid="135">
                                            <p:txEl>
                                              <p:pRg st="3" end="3"/>
                                            </p:txEl>
                                          </p:spTgt>
                                        </p:tgtEl>
                                        <p:attrNameLst>
                                          <p:attrName>ppt_x</p:attrName>
                                        </p:attrNameLst>
                                      </p:cBhvr>
                                      <p:tavLst>
                                        <p:tav tm="0">
                                          <p:val>
                                            <p:strVal val="#ppt_x"/>
                                          </p:val>
                                        </p:tav>
                                        <p:tav tm="100000">
                                          <p:val>
                                            <p:strVal val="#ppt_x"/>
                                          </p:val>
                                        </p:tav>
                                      </p:tavLst>
                                    </p:anim>
                                    <p:anim calcmode="lin" valueType="num">
                                      <p:cBhvr>
                                        <p:cTn id="24" dur="500" fill="hold"/>
                                        <p:tgtEl>
                                          <p:spTgt spid="135">
                                            <p:txEl>
                                              <p:pRg st="3" end="3"/>
                                            </p:txEl>
                                          </p:spTgt>
                                        </p:tgtEl>
                                        <p:attrNameLst>
                                          <p:attrName>ppt_y</p:attrName>
                                        </p:attrNameLst>
                                      </p:cBhvr>
                                      <p:tavLst>
                                        <p:tav tm="0">
                                          <p:val>
                                            <p:strVal val="1+#ppt_h/2"/>
                                          </p:val>
                                        </p:tav>
                                        <p:tav tm="100000">
                                          <p:val>
                                            <p:strVal val="#ppt_y"/>
                                          </p:val>
                                        </p:tav>
                                      </p:tavLst>
                                    </p:anim>
                                  </p:childTnLst>
                                </p:cTn>
                              </p:par>
                              <p:par>
                                <p:cTn id="25" presetClass="entr" nodeType="withEffect" presetSubtype="4" presetID="2" grpId="1" fill="hold">
                                  <p:stCondLst>
                                    <p:cond delay="0"/>
                                  </p:stCondLst>
                                  <p:iterate type="el" backwards="0">
                                    <p:tmAbs val="0"/>
                                  </p:iterate>
                                  <p:childTnLst>
                                    <p:set>
                                      <p:cBhvr>
                                        <p:cTn id="26" fill="hold"/>
                                        <p:tgtEl>
                                          <p:spTgt spid="135">
                                            <p:txEl>
                                              <p:pRg st="4" end="4"/>
                                            </p:txEl>
                                          </p:spTgt>
                                        </p:tgtEl>
                                        <p:attrNameLst>
                                          <p:attrName>style.visibility</p:attrName>
                                        </p:attrNameLst>
                                      </p:cBhvr>
                                      <p:to>
                                        <p:strVal val="visible"/>
                                      </p:to>
                                    </p:set>
                                    <p:anim calcmode="lin" valueType="num">
                                      <p:cBhvr>
                                        <p:cTn id="27" dur="500" fill="hold"/>
                                        <p:tgtEl>
                                          <p:spTgt spid="135">
                                            <p:txEl>
                                              <p:pRg st="4" end="4"/>
                                            </p:txEl>
                                          </p:spTgt>
                                        </p:tgtEl>
                                        <p:attrNameLst>
                                          <p:attrName>ppt_x</p:attrName>
                                        </p:attrNameLst>
                                      </p:cBhvr>
                                      <p:tavLst>
                                        <p:tav tm="0">
                                          <p:val>
                                            <p:strVal val="#ppt_x"/>
                                          </p:val>
                                        </p:tav>
                                        <p:tav tm="100000">
                                          <p:val>
                                            <p:strVal val="#ppt_x"/>
                                          </p:val>
                                        </p:tav>
                                      </p:tavLst>
                                    </p:anim>
                                    <p:anim calcmode="lin" valueType="num">
                                      <p:cBhvr>
                                        <p:cTn id="28" dur="500" fill="hold"/>
                                        <p:tgtEl>
                                          <p:spTgt spid="135">
                                            <p:txEl>
                                              <p:pRg st="4" end="4"/>
                                            </p:txEl>
                                          </p:spTgt>
                                        </p:tgtEl>
                                        <p:attrNameLst>
                                          <p:attrName>ppt_y</p:attrName>
                                        </p:attrNameLst>
                                      </p:cBhvr>
                                      <p:tavLst>
                                        <p:tav tm="0">
                                          <p:val>
                                            <p:strVal val="1+#ppt_h/2"/>
                                          </p:val>
                                        </p:tav>
                                        <p:tav tm="100000">
                                          <p:val>
                                            <p:strVal val="#ppt_y"/>
                                          </p:val>
                                        </p:tav>
                                      </p:tavLst>
                                    </p:anim>
                                  </p:childTnLst>
                                </p:cTn>
                              </p:par>
                              <p:par>
                                <p:cTn id="29" presetClass="entr" nodeType="withEffect" presetSubtype="4" presetID="2" grpId="1" fill="hold">
                                  <p:stCondLst>
                                    <p:cond delay="0"/>
                                  </p:stCondLst>
                                  <p:iterate type="el" backwards="0">
                                    <p:tmAbs val="0"/>
                                  </p:iterate>
                                  <p:childTnLst>
                                    <p:set>
                                      <p:cBhvr>
                                        <p:cTn id="30" fill="hold"/>
                                        <p:tgtEl>
                                          <p:spTgt spid="135">
                                            <p:txEl>
                                              <p:pRg st="5" end="5"/>
                                            </p:txEl>
                                          </p:spTgt>
                                        </p:tgtEl>
                                        <p:attrNameLst>
                                          <p:attrName>style.visibility</p:attrName>
                                        </p:attrNameLst>
                                      </p:cBhvr>
                                      <p:to>
                                        <p:strVal val="visible"/>
                                      </p:to>
                                    </p:set>
                                    <p:anim calcmode="lin" valueType="num">
                                      <p:cBhvr>
                                        <p:cTn id="31" dur="500" fill="hold"/>
                                        <p:tgtEl>
                                          <p:spTgt spid="135">
                                            <p:txEl>
                                              <p:pRg st="5" end="5"/>
                                            </p:txEl>
                                          </p:spTgt>
                                        </p:tgtEl>
                                        <p:attrNameLst>
                                          <p:attrName>ppt_x</p:attrName>
                                        </p:attrNameLst>
                                      </p:cBhvr>
                                      <p:tavLst>
                                        <p:tav tm="0">
                                          <p:val>
                                            <p:strVal val="#ppt_x"/>
                                          </p:val>
                                        </p:tav>
                                        <p:tav tm="100000">
                                          <p:val>
                                            <p:strVal val="#ppt_x"/>
                                          </p:val>
                                        </p:tav>
                                      </p:tavLst>
                                    </p:anim>
                                    <p:anim calcmode="lin" valueType="num">
                                      <p:cBhvr>
                                        <p:cTn id="32" dur="500" fill="hold"/>
                                        <p:tgtEl>
                                          <p:spTgt spid="135">
                                            <p:txEl>
                                              <p:pRg st="5" end="5"/>
                                            </p:txEl>
                                          </p:spTgt>
                                        </p:tgtEl>
                                        <p:attrNameLst>
                                          <p:attrName>ppt_y</p:attrName>
                                        </p:attrNameLst>
                                      </p:cBhvr>
                                      <p:tavLst>
                                        <p:tav tm="0">
                                          <p:val>
                                            <p:strVal val="1+#ppt_h/2"/>
                                          </p:val>
                                        </p:tav>
                                        <p:tav tm="100000">
                                          <p:val>
                                            <p:strVal val="#ppt_y"/>
                                          </p:val>
                                        </p:tav>
                                      </p:tavLst>
                                    </p:anim>
                                  </p:childTnLst>
                                </p:cTn>
                              </p:par>
                              <p:par>
                                <p:cTn id="33" presetClass="entr" nodeType="withEffect" presetSubtype="4" presetID="2" grpId="1" fill="hold">
                                  <p:stCondLst>
                                    <p:cond delay="0"/>
                                  </p:stCondLst>
                                  <p:iterate type="el" backwards="0">
                                    <p:tmAbs val="0"/>
                                  </p:iterate>
                                  <p:childTnLst>
                                    <p:set>
                                      <p:cBhvr>
                                        <p:cTn id="34" fill="hold"/>
                                        <p:tgtEl>
                                          <p:spTgt spid="135">
                                            <p:txEl>
                                              <p:pRg st="6" end="6"/>
                                            </p:txEl>
                                          </p:spTgt>
                                        </p:tgtEl>
                                        <p:attrNameLst>
                                          <p:attrName>style.visibility</p:attrName>
                                        </p:attrNameLst>
                                      </p:cBhvr>
                                      <p:to>
                                        <p:strVal val="visible"/>
                                      </p:to>
                                    </p:set>
                                    <p:anim calcmode="lin" valueType="num">
                                      <p:cBhvr>
                                        <p:cTn id="35" dur="500" fill="hold"/>
                                        <p:tgtEl>
                                          <p:spTgt spid="135">
                                            <p:txEl>
                                              <p:pRg st="6" end="6"/>
                                            </p:txEl>
                                          </p:spTgt>
                                        </p:tgtEl>
                                        <p:attrNameLst>
                                          <p:attrName>ppt_x</p:attrName>
                                        </p:attrNameLst>
                                      </p:cBhvr>
                                      <p:tavLst>
                                        <p:tav tm="0">
                                          <p:val>
                                            <p:strVal val="#ppt_x"/>
                                          </p:val>
                                        </p:tav>
                                        <p:tav tm="100000">
                                          <p:val>
                                            <p:strVal val="#ppt_x"/>
                                          </p:val>
                                        </p:tav>
                                      </p:tavLst>
                                    </p:anim>
                                    <p:anim calcmode="lin" valueType="num">
                                      <p:cBhvr>
                                        <p:cTn id="36" dur="500" fill="hold"/>
                                        <p:tgtEl>
                                          <p:spTgt spid="135">
                                            <p:txEl>
                                              <p:pRg st="6" end="6"/>
                                            </p:txEl>
                                          </p:spTgt>
                                        </p:tgtEl>
                                        <p:attrNameLst>
                                          <p:attrName>ppt_y</p:attrName>
                                        </p:attrNameLst>
                                      </p:cBhvr>
                                      <p:tavLst>
                                        <p:tav tm="0">
                                          <p:val>
                                            <p:strVal val="1+#ppt_h/2"/>
                                          </p:val>
                                        </p:tav>
                                        <p:tav tm="100000">
                                          <p:val>
                                            <p:strVal val="#ppt_y"/>
                                          </p:val>
                                        </p:tav>
                                      </p:tavLst>
                                    </p:anim>
                                  </p:childTnLst>
                                </p:cTn>
                              </p:par>
                              <p:par>
                                <p:cTn id="37" presetClass="entr" nodeType="withEffect" presetSubtype="4" presetID="2" grpId="1" fill="hold">
                                  <p:stCondLst>
                                    <p:cond delay="0"/>
                                  </p:stCondLst>
                                  <p:iterate type="el" backwards="0">
                                    <p:tmAbs val="0"/>
                                  </p:iterate>
                                  <p:childTnLst>
                                    <p:set>
                                      <p:cBhvr>
                                        <p:cTn id="38" fill="hold"/>
                                        <p:tgtEl>
                                          <p:spTgt spid="135">
                                            <p:txEl>
                                              <p:pRg st="7" end="7"/>
                                            </p:txEl>
                                          </p:spTgt>
                                        </p:tgtEl>
                                        <p:attrNameLst>
                                          <p:attrName>style.visibility</p:attrName>
                                        </p:attrNameLst>
                                      </p:cBhvr>
                                      <p:to>
                                        <p:strVal val="visible"/>
                                      </p:to>
                                    </p:set>
                                    <p:anim calcmode="lin" valueType="num">
                                      <p:cBhvr>
                                        <p:cTn id="39" dur="500" fill="hold"/>
                                        <p:tgtEl>
                                          <p:spTgt spid="135">
                                            <p:txEl>
                                              <p:pRg st="7" end="7"/>
                                            </p:txEl>
                                          </p:spTgt>
                                        </p:tgtEl>
                                        <p:attrNameLst>
                                          <p:attrName>ppt_x</p:attrName>
                                        </p:attrNameLst>
                                      </p:cBhvr>
                                      <p:tavLst>
                                        <p:tav tm="0">
                                          <p:val>
                                            <p:strVal val="#ppt_x"/>
                                          </p:val>
                                        </p:tav>
                                        <p:tav tm="100000">
                                          <p:val>
                                            <p:strVal val="#ppt_x"/>
                                          </p:val>
                                        </p:tav>
                                      </p:tavLst>
                                    </p:anim>
                                    <p:anim calcmode="lin" valueType="num">
                                      <p:cBhvr>
                                        <p:cTn id="40" dur="500" fill="hold"/>
                                        <p:tgtEl>
                                          <p:spTgt spid="135">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1" animBg="1" rev="0" advAuto="0" spid="135" grpId="1"/>
    </p:bldLst>
  </p:timing>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38" name="Three Approaches to the Scientific Method"/>
          <p:cNvSpPr txBox="1"/>
          <p:nvPr>
            <p:ph type="title" idx="4294967295"/>
          </p:nvPr>
        </p:nvSpPr>
        <p:spPr>
          <a:xfrm>
            <a:off x="457200" y="338137"/>
            <a:ext cx="8229600" cy="1252538"/>
          </a:xfrm>
          <a:prstGeom prst="rect">
            <a:avLst/>
          </a:prstGeom>
        </p:spPr>
        <p:txBody>
          <a:bodyPr>
            <a:normAutofit fontScale="100000" lnSpcReduction="0"/>
          </a:bodyPr>
          <a:lstStyle>
            <a:lvl1pPr>
              <a:defRPr sz="2000"/>
            </a:lvl1pPr>
          </a:lstStyle>
          <a:p>
            <a:pPr/>
            <a:r>
              <a:t>Three Approaches to the Scientific Method</a:t>
            </a:r>
          </a:p>
        </p:txBody>
      </p:sp>
      <p:sp>
        <p:nvSpPr>
          <p:cNvPr id="139" name="The Quantitative Approach…"/>
          <p:cNvSpPr txBox="1"/>
          <p:nvPr>
            <p:ph type="body" sz="half" idx="4294967295"/>
          </p:nvPr>
        </p:nvSpPr>
        <p:spPr>
          <a:xfrm>
            <a:off x="863600" y="3049587"/>
            <a:ext cx="7823200" cy="2479676"/>
          </a:xfrm>
          <a:prstGeom prst="rect">
            <a:avLst/>
          </a:prstGeom>
        </p:spPr>
        <p:txBody>
          <a:bodyPr>
            <a:normAutofit fontScale="100000" lnSpcReduction="0"/>
          </a:bodyPr>
          <a:lstStyle/>
          <a:p>
            <a:pPr marL="547687">
              <a:lnSpc>
                <a:spcPct val="170000"/>
              </a:lnSpc>
              <a:spcBef>
                <a:spcPts val="1000"/>
              </a:spcBef>
              <a:buFontTx/>
              <a:buAutoNum type="arabicPeriod" startAt="1"/>
              <a:defRPr sz="2000"/>
            </a:pPr>
            <a:r>
              <a:t>The Quantitative Approach</a:t>
            </a:r>
          </a:p>
          <a:p>
            <a:pPr marL="547687">
              <a:lnSpc>
                <a:spcPct val="170000"/>
              </a:lnSpc>
              <a:spcBef>
                <a:spcPts val="1000"/>
              </a:spcBef>
              <a:buFontTx/>
              <a:buAutoNum type="arabicPeriod" startAt="1"/>
              <a:defRPr sz="2000"/>
            </a:pPr>
            <a:r>
              <a:t>The Qualitative Approach	</a:t>
            </a:r>
          </a:p>
          <a:p>
            <a:pPr marL="547687">
              <a:lnSpc>
                <a:spcPct val="170000"/>
              </a:lnSpc>
              <a:spcBef>
                <a:spcPts val="1000"/>
              </a:spcBef>
              <a:buFontTx/>
              <a:buAutoNum type="arabicPeriod" startAt="1"/>
              <a:defRPr sz="2000"/>
            </a:pPr>
            <a:r>
              <a:t>The Mixed-Methods Approach	</a:t>
            </a:r>
          </a:p>
        </p:txBody>
      </p:sp>
    </p:spTree>
  </p:cSld>
  <p:clrMapOvr>
    <a:masterClrMapping/>
  </p:clrMapOvr>
  <mc:AlternateContent xmlns:mc="http://schemas.openxmlformats.org/markup-compatibility/2006">
    <mc:Choice xmlns:p14="http://schemas.microsoft.com/office/powerpoint/2010/main" Requires="p14">
      <p:transition spd="slow" advClick="1" p14:dur="1200">
        <p:blinds dir="vert"/>
      </p:transition>
    </mc:Choice>
    <mc:Fallback>
      <p:transition spd="slow">
        <p:fade/>
      </p:transition>
    </mc:Fallback>
  </mc:AlternateContent>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4" presetID="2" grpId="1" fill="hold">
                                  <p:stCondLst>
                                    <p:cond delay="0"/>
                                  </p:stCondLst>
                                  <p:iterate type="el" backwards="0">
                                    <p:tmAbs val="0"/>
                                  </p:iterate>
                                  <p:childTnLst>
                                    <p:set>
                                      <p:cBhvr>
                                        <p:cTn id="6" fill="hold"/>
                                        <p:tgtEl>
                                          <p:spTgt spid="139">
                                            <p:bg/>
                                          </p:spTgt>
                                        </p:tgtEl>
                                        <p:attrNameLst>
                                          <p:attrName>style.visibility</p:attrName>
                                        </p:attrNameLst>
                                      </p:cBhvr>
                                      <p:to>
                                        <p:strVal val="visible"/>
                                      </p:to>
                                    </p:set>
                                    <p:anim calcmode="lin" valueType="num">
                                      <p:cBhvr>
                                        <p:cTn id="7" dur="500" fill="hold"/>
                                        <p:tgtEl>
                                          <p:spTgt spid="139">
                                            <p:bg/>
                                          </p:spTgt>
                                        </p:tgtEl>
                                        <p:attrNameLst>
                                          <p:attrName>ppt_x</p:attrName>
                                        </p:attrNameLst>
                                      </p:cBhvr>
                                      <p:tavLst>
                                        <p:tav tm="0">
                                          <p:val>
                                            <p:strVal val="#ppt_x"/>
                                          </p:val>
                                        </p:tav>
                                        <p:tav tm="100000">
                                          <p:val>
                                            <p:strVal val="#ppt_x"/>
                                          </p:val>
                                        </p:tav>
                                      </p:tavLst>
                                    </p:anim>
                                    <p:anim calcmode="lin" valueType="num">
                                      <p:cBhvr>
                                        <p:cTn id="8" dur="500" fill="hold"/>
                                        <p:tgtEl>
                                          <p:spTgt spid="139">
                                            <p:bg/>
                                          </p:spTgt>
                                        </p:tgtEl>
                                        <p:attrNameLst>
                                          <p:attrName>ppt_y</p:attrName>
                                        </p:attrNameLst>
                                      </p:cBhvr>
                                      <p:tavLst>
                                        <p:tav tm="0">
                                          <p:val>
                                            <p:strVal val="1+#ppt_h/2"/>
                                          </p:val>
                                        </p:tav>
                                        <p:tav tm="100000">
                                          <p:val>
                                            <p:strVal val="#ppt_y"/>
                                          </p:val>
                                        </p:tav>
                                      </p:tavLst>
                                    </p:anim>
                                  </p:childTnLst>
                                </p:cTn>
                              </p:par>
                              <p:par>
                                <p:cTn id="9" presetClass="entr" nodeType="withEffect" presetSubtype="4" presetID="2" grpId="1" fill="hold">
                                  <p:stCondLst>
                                    <p:cond delay="0"/>
                                  </p:stCondLst>
                                  <p:iterate type="el" backwards="0">
                                    <p:tmAbs val="0"/>
                                  </p:iterate>
                                  <p:childTnLst>
                                    <p:set>
                                      <p:cBhvr>
                                        <p:cTn id="10" fill="hold"/>
                                        <p:tgtEl>
                                          <p:spTgt spid="139">
                                            <p:txEl>
                                              <p:pRg st="0" end="0"/>
                                            </p:txEl>
                                          </p:spTgt>
                                        </p:tgtEl>
                                        <p:attrNameLst>
                                          <p:attrName>style.visibility</p:attrName>
                                        </p:attrNameLst>
                                      </p:cBhvr>
                                      <p:to>
                                        <p:strVal val="visible"/>
                                      </p:to>
                                    </p:set>
                                    <p:anim calcmode="lin" valueType="num">
                                      <p:cBhvr>
                                        <p:cTn id="11" dur="500" fill="hold"/>
                                        <p:tgtEl>
                                          <p:spTgt spid="139">
                                            <p:txEl>
                                              <p:pRg st="0" end="0"/>
                                            </p:txEl>
                                          </p:spTgt>
                                        </p:tgtEl>
                                        <p:attrNameLst>
                                          <p:attrName>ppt_x</p:attrName>
                                        </p:attrNameLst>
                                      </p:cBhvr>
                                      <p:tavLst>
                                        <p:tav tm="0">
                                          <p:val>
                                            <p:strVal val="#ppt_x"/>
                                          </p:val>
                                        </p:tav>
                                        <p:tav tm="100000">
                                          <p:val>
                                            <p:strVal val="#ppt_x"/>
                                          </p:val>
                                        </p:tav>
                                      </p:tavLst>
                                    </p:anim>
                                    <p:anim calcmode="lin" valueType="num">
                                      <p:cBhvr>
                                        <p:cTn id="12" dur="500" fill="hold"/>
                                        <p:tgtEl>
                                          <p:spTgt spid="13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Class="entr" nodeType="clickEffect" presetSubtype="4" presetID="2" grpId="1" fill="hold">
                                  <p:stCondLst>
                                    <p:cond delay="0"/>
                                  </p:stCondLst>
                                  <p:iterate type="el" backwards="0">
                                    <p:tmAbs val="0"/>
                                  </p:iterate>
                                  <p:childTnLst>
                                    <p:set>
                                      <p:cBhvr>
                                        <p:cTn id="16" fill="hold"/>
                                        <p:tgtEl>
                                          <p:spTgt spid="139">
                                            <p:txEl>
                                              <p:pRg st="1" end="1"/>
                                            </p:txEl>
                                          </p:spTgt>
                                        </p:tgtEl>
                                        <p:attrNameLst>
                                          <p:attrName>style.visibility</p:attrName>
                                        </p:attrNameLst>
                                      </p:cBhvr>
                                      <p:to>
                                        <p:strVal val="visible"/>
                                      </p:to>
                                    </p:set>
                                    <p:anim calcmode="lin" valueType="num">
                                      <p:cBhvr>
                                        <p:cTn id="17" dur="500" fill="hold"/>
                                        <p:tgtEl>
                                          <p:spTgt spid="139">
                                            <p:txEl>
                                              <p:pRg st="1" end="1"/>
                                            </p:txEl>
                                          </p:spTgt>
                                        </p:tgtEl>
                                        <p:attrNameLst>
                                          <p:attrName>ppt_x</p:attrName>
                                        </p:attrNameLst>
                                      </p:cBhvr>
                                      <p:tavLst>
                                        <p:tav tm="0">
                                          <p:val>
                                            <p:strVal val="#ppt_x"/>
                                          </p:val>
                                        </p:tav>
                                        <p:tav tm="100000">
                                          <p:val>
                                            <p:strVal val="#ppt_x"/>
                                          </p:val>
                                        </p:tav>
                                      </p:tavLst>
                                    </p:anim>
                                    <p:anim calcmode="lin" valueType="num">
                                      <p:cBhvr>
                                        <p:cTn id="18" dur="500" fill="hold"/>
                                        <p:tgtEl>
                                          <p:spTgt spid="13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Class="entr" nodeType="clickEffect" presetSubtype="4" presetID="2" grpId="1" fill="hold">
                                  <p:stCondLst>
                                    <p:cond delay="0"/>
                                  </p:stCondLst>
                                  <p:iterate type="el" backwards="0">
                                    <p:tmAbs val="0"/>
                                  </p:iterate>
                                  <p:childTnLst>
                                    <p:set>
                                      <p:cBhvr>
                                        <p:cTn id="22" fill="hold"/>
                                        <p:tgtEl>
                                          <p:spTgt spid="139">
                                            <p:txEl>
                                              <p:pRg st="2" end="2"/>
                                            </p:txEl>
                                          </p:spTgt>
                                        </p:tgtEl>
                                        <p:attrNameLst>
                                          <p:attrName>style.visibility</p:attrName>
                                        </p:attrNameLst>
                                      </p:cBhvr>
                                      <p:to>
                                        <p:strVal val="visible"/>
                                      </p:to>
                                    </p:set>
                                    <p:anim calcmode="lin" valueType="num">
                                      <p:cBhvr>
                                        <p:cTn id="23" dur="500" fill="hold"/>
                                        <p:tgtEl>
                                          <p:spTgt spid="139">
                                            <p:txEl>
                                              <p:pRg st="2" end="2"/>
                                            </p:txEl>
                                          </p:spTgt>
                                        </p:tgtEl>
                                        <p:attrNameLst>
                                          <p:attrName>ppt_x</p:attrName>
                                        </p:attrNameLst>
                                      </p:cBhvr>
                                      <p:tavLst>
                                        <p:tav tm="0">
                                          <p:val>
                                            <p:strVal val="#ppt_x"/>
                                          </p:val>
                                        </p:tav>
                                        <p:tav tm="100000">
                                          <p:val>
                                            <p:strVal val="#ppt_x"/>
                                          </p:val>
                                        </p:tav>
                                      </p:tavLst>
                                    </p:anim>
                                    <p:anim calcmode="lin" valueType="num">
                                      <p:cBhvr>
                                        <p:cTn id="24" dur="500" fill="hold"/>
                                        <p:tgtEl>
                                          <p:spTgt spid="139">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1" animBg="1" rev="0" advAuto="0" spid="139" grpId="1"/>
    </p:bldLst>
  </p:timing>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41" name="Six Questions to Ask When Selecting a Research Approach (Questions 1 &amp; 2)"/>
          <p:cNvSpPr txBox="1"/>
          <p:nvPr>
            <p:ph type="title" idx="4294967295"/>
          </p:nvPr>
        </p:nvSpPr>
        <p:spPr>
          <a:xfrm>
            <a:off x="457200" y="338137"/>
            <a:ext cx="8229600" cy="1252538"/>
          </a:xfrm>
          <a:prstGeom prst="rect">
            <a:avLst/>
          </a:prstGeom>
        </p:spPr>
        <p:txBody>
          <a:bodyPr>
            <a:normAutofit fontScale="100000" lnSpcReduction="0"/>
          </a:bodyPr>
          <a:lstStyle/>
          <a:p>
            <a:pPr>
              <a:defRPr sz="2000"/>
            </a:pPr>
            <a:r>
              <a:t>Six Questions to Ask When Selecting a Research Approach</a:t>
            </a:r>
            <a:br/>
            <a:r>
              <a:t>(Questions 1 &amp; 2)</a:t>
            </a:r>
          </a:p>
        </p:txBody>
      </p:sp>
      <p:sp>
        <p:nvSpPr>
          <p:cNvPr id="142" name="What exactly am I trying to find out? Different questions require different methods to answer them.…"/>
          <p:cNvSpPr txBox="1"/>
          <p:nvPr>
            <p:ph type="body" sz="half" idx="4294967295"/>
          </p:nvPr>
        </p:nvSpPr>
        <p:spPr>
          <a:xfrm>
            <a:off x="871537" y="3189287"/>
            <a:ext cx="7408863" cy="2444751"/>
          </a:xfrm>
          <a:prstGeom prst="rect">
            <a:avLst/>
          </a:prstGeom>
        </p:spPr>
        <p:txBody>
          <a:bodyPr>
            <a:normAutofit fontScale="100000" lnSpcReduction="0"/>
          </a:bodyPr>
          <a:lstStyle/>
          <a:p>
            <a:pPr lvl="1" marL="758825" indent="-457200">
              <a:spcBef>
                <a:spcPts val="1000"/>
              </a:spcBef>
              <a:buFontTx/>
              <a:buAutoNum type="arabicPeriod" startAt="1"/>
              <a:defRPr sz="2000"/>
            </a:pPr>
            <a:r>
              <a:t>What exactly am I trying to find out? Different questions require different methods to answer them.</a:t>
            </a:r>
          </a:p>
          <a:p>
            <a:pPr lvl="1" marL="758825" indent="-457200">
              <a:spcBef>
                <a:spcPts val="1000"/>
              </a:spcBef>
              <a:buFontTx/>
              <a:buAutoNum type="arabicPeriod" startAt="1"/>
              <a:defRPr sz="2000"/>
            </a:pPr>
            <a:r>
              <a:t>What kind of focus on my topic do I want to achieve? Do I want to study this phenomenon or situation in detail? Or am I mainly interested in making standardized and systematic comparisons and in accounting for variance?</a:t>
            </a:r>
          </a:p>
        </p:txBody>
      </p:sp>
    </p:spTree>
  </p:cSld>
  <p:clrMapOvr>
    <a:masterClrMapping/>
  </p:clrMapOvr>
  <mc:AlternateContent xmlns:mc="http://schemas.openxmlformats.org/markup-compatibility/2006">
    <mc:Choice xmlns:p14="http://schemas.microsoft.com/office/powerpoint/2010/main" Requires="p14">
      <p:transition spd="slow" advClick="1" p14:dur="1200">
        <p:blinds dir="vert"/>
      </p:transition>
    </mc:Choice>
    <mc:Fallback>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44" name="Six Questions to Ask When Selecting a Research Approach (Questions 3 &amp; 4)"/>
          <p:cNvSpPr txBox="1"/>
          <p:nvPr>
            <p:ph type="title" idx="4294967295"/>
          </p:nvPr>
        </p:nvSpPr>
        <p:spPr>
          <a:xfrm>
            <a:off x="457200" y="338137"/>
            <a:ext cx="8229600" cy="1252538"/>
          </a:xfrm>
          <a:prstGeom prst="rect">
            <a:avLst/>
          </a:prstGeom>
        </p:spPr>
        <p:txBody>
          <a:bodyPr>
            <a:normAutofit fontScale="100000" lnSpcReduction="0"/>
          </a:bodyPr>
          <a:lstStyle/>
          <a:p>
            <a:pPr>
              <a:defRPr sz="2000"/>
            </a:pPr>
            <a:r>
              <a:t>Six Questions to Ask When Selecting a Research Approach</a:t>
            </a:r>
            <a:br/>
            <a:r>
              <a:t>(Questions 3 &amp; 4)</a:t>
            </a:r>
          </a:p>
        </p:txBody>
      </p:sp>
      <p:sp>
        <p:nvSpPr>
          <p:cNvPr id="145" name="How have other researchers dealt with this topic? To what extent do I wish to align my project with this literature?…"/>
          <p:cNvSpPr txBox="1"/>
          <p:nvPr>
            <p:ph type="body" idx="4294967295"/>
          </p:nvPr>
        </p:nvSpPr>
        <p:spPr>
          <a:xfrm>
            <a:off x="536575" y="2927350"/>
            <a:ext cx="7407275" cy="3451225"/>
          </a:xfrm>
          <a:prstGeom prst="rect">
            <a:avLst/>
          </a:prstGeom>
        </p:spPr>
        <p:txBody>
          <a:bodyPr>
            <a:normAutofit fontScale="100000" lnSpcReduction="0"/>
          </a:bodyPr>
          <a:lstStyle/>
          <a:p>
            <a:pPr lvl="1" marL="849312" indent="-457200">
              <a:spcBef>
                <a:spcPts val="0"/>
              </a:spcBef>
              <a:buFontTx/>
              <a:buAutoNum type="arabicPeriod" startAt="3"/>
              <a:defRPr sz="2000"/>
            </a:pPr>
            <a:r>
              <a:t>How have other researchers dealt with this topic? To what extent do I wish to align my project with this literature?</a:t>
            </a:r>
          </a:p>
          <a:p>
            <a:pPr lvl="1" marL="849312" indent="-457200">
              <a:spcBef>
                <a:spcPts val="0"/>
              </a:spcBef>
              <a:buFontTx/>
              <a:buAutoNum type="arabicPeriod" startAt="4"/>
              <a:defRPr sz="2000"/>
            </a:pPr>
            <a:r>
              <a:t>What practical considerations should sway my choice? For instance, how long might my study take, and do I have the resources to study it this way? Can I get access to the single case I want to study in depth? Are samples and data readily available?</a:t>
            </a:r>
          </a:p>
        </p:txBody>
      </p:sp>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Waveform">
  <a:themeElements>
    <a:clrScheme name="Waveform">
      <a:dk1>
        <a:srgbClr val="000000"/>
      </a:dk1>
      <a:lt1>
        <a:srgbClr val="FFFFFF"/>
      </a:lt1>
      <a:dk2>
        <a:srgbClr val="A7A7A7"/>
      </a:dk2>
      <a:lt2>
        <a:srgbClr val="535353"/>
      </a:lt2>
      <a:accent1>
        <a:srgbClr val="31B6FD"/>
      </a:accent1>
      <a:accent2>
        <a:srgbClr val="4584D3"/>
      </a:accent2>
      <a:accent3>
        <a:srgbClr val="9BBB59"/>
      </a:accent3>
      <a:accent4>
        <a:srgbClr val="8064A2"/>
      </a:accent4>
      <a:accent5>
        <a:srgbClr val="4BACC6"/>
      </a:accent5>
      <a:accent6>
        <a:srgbClr val="F79646"/>
      </a:accent6>
      <a:hlink>
        <a:srgbClr val="0000FF"/>
      </a:hlink>
      <a:folHlink>
        <a:srgbClr val="FF00FF"/>
      </a:folHlink>
    </a:clrScheme>
    <a:fontScheme name="Waveform">
      <a:majorFont>
        <a:latin typeface="Helvetica"/>
        <a:ea typeface="Helvetica"/>
        <a:cs typeface="Helvetica"/>
      </a:majorFont>
      <a:minorFont>
        <a:latin typeface="Calibri"/>
        <a:ea typeface="Calibri"/>
        <a:cs typeface="Calibri"/>
      </a:minorFont>
    </a:fontScheme>
    <a:fmtScheme name="Waveform">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sx="100000" sy="100000" kx="0" ky="0" algn="b" rotWithShape="0" blurRad="38100" dist="20000" dir="540000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Candara"/>
            <a:ea typeface="Candara"/>
            <a:cs typeface="Candara"/>
            <a:sym typeface="Candara"/>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outerShdw sx="100000" sy="100000" kx="0" ky="0" algn="b" rotWithShape="0" blurRad="38100" dist="20000" dir="5400000">
            <a:srgbClr val="000000">
              <a:alpha val="38000"/>
            </a:srgbClr>
          </a:outerShdw>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Candara"/>
            <a:ea typeface="Candara"/>
            <a:cs typeface="Candara"/>
            <a:sym typeface="Candara"/>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Waveform">
  <a:themeElements>
    <a:clrScheme name="Waveform">
      <a:dk1>
        <a:srgbClr val="000000"/>
      </a:dk1>
      <a:lt1>
        <a:srgbClr val="FFFFFF"/>
      </a:lt1>
      <a:dk2>
        <a:srgbClr val="A7A7A7"/>
      </a:dk2>
      <a:lt2>
        <a:srgbClr val="535353"/>
      </a:lt2>
      <a:accent1>
        <a:srgbClr val="31B6FD"/>
      </a:accent1>
      <a:accent2>
        <a:srgbClr val="4584D3"/>
      </a:accent2>
      <a:accent3>
        <a:srgbClr val="9BBB59"/>
      </a:accent3>
      <a:accent4>
        <a:srgbClr val="8064A2"/>
      </a:accent4>
      <a:accent5>
        <a:srgbClr val="4BACC6"/>
      </a:accent5>
      <a:accent6>
        <a:srgbClr val="F79646"/>
      </a:accent6>
      <a:hlink>
        <a:srgbClr val="0000FF"/>
      </a:hlink>
      <a:folHlink>
        <a:srgbClr val="FF00FF"/>
      </a:folHlink>
    </a:clrScheme>
    <a:fontScheme name="Waveform">
      <a:majorFont>
        <a:latin typeface="Helvetica"/>
        <a:ea typeface="Helvetica"/>
        <a:cs typeface="Helvetica"/>
      </a:majorFont>
      <a:minorFont>
        <a:latin typeface="Calibri"/>
        <a:ea typeface="Calibri"/>
        <a:cs typeface="Calibri"/>
      </a:minorFont>
    </a:fontScheme>
    <a:fmtScheme name="Waveform">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sx="100000" sy="100000" kx="0" ky="0" algn="b" rotWithShape="0" blurRad="38100" dist="20000" dir="540000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Candara"/>
            <a:ea typeface="Candara"/>
            <a:cs typeface="Candara"/>
            <a:sym typeface="Candara"/>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outerShdw sx="100000" sy="100000" kx="0" ky="0" algn="b" rotWithShape="0" blurRad="38100" dist="20000" dir="5400000">
            <a:srgbClr val="000000">
              <a:alpha val="38000"/>
            </a:srgbClr>
          </a:outerShdw>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Candara"/>
            <a:ea typeface="Candara"/>
            <a:cs typeface="Candara"/>
            <a:sym typeface="Candara"/>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