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5877" y="475673"/>
            <a:ext cx="6672244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31374" y="6533642"/>
            <a:ext cx="2311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52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75"/>
              </a:spcBef>
            </a:pPr>
            <a:r>
              <a:rPr dirty="0"/>
              <a:t>Global </a:t>
            </a:r>
            <a:r>
              <a:rPr dirty="0" spc="-15"/>
              <a:t>Environmental </a:t>
            </a:r>
            <a:r>
              <a:rPr dirty="0" spc="-20"/>
              <a:t>Politics</a:t>
            </a:r>
          </a:p>
          <a:p>
            <a:pPr algn="ctr" marL="1905">
              <a:lnSpc>
                <a:spcPct val="100000"/>
              </a:lnSpc>
              <a:spcBef>
                <a:spcPts val="670"/>
              </a:spcBef>
            </a:pP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Jean-Frédéric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Morin, Amandine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Orsini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and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Sikina</a:t>
            </a:r>
            <a:r>
              <a:rPr dirty="0" sz="2200" spc="-50" i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Jinnah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4841" y="1632460"/>
            <a:ext cx="3421659" cy="4454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3272" y="622379"/>
            <a:ext cx="3117454" cy="4863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1784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3.6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Overlap between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main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coalitions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 climate</a:t>
            </a:r>
            <a:r>
              <a:rPr dirty="0" sz="1400" spc="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negotiations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8230" y="2421115"/>
            <a:ext cx="5247538" cy="1266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8329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3.1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Expected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behaviour of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states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according to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their</a:t>
            </a:r>
            <a:r>
              <a:rPr dirty="0" sz="1400" spc="1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interests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5654" y="1417319"/>
            <a:ext cx="3713479" cy="3429000"/>
          </a:xfrm>
          <a:prstGeom prst="rect">
            <a:avLst/>
          </a:prstGeom>
        </p:spPr>
        <p:txBody>
          <a:bodyPr wrap="square" lIns="0" tIns="2514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80"/>
              </a:spcBef>
            </a:pPr>
            <a:r>
              <a:rPr dirty="0" sz="3600" spc="-20" i="1">
                <a:solidFill>
                  <a:srgbClr val="231F20"/>
                </a:solidFill>
                <a:latin typeface="Calibri"/>
                <a:cs typeface="Calibri"/>
              </a:rPr>
              <a:t>Part</a:t>
            </a:r>
            <a:r>
              <a:rPr dirty="0" sz="3600" spc="-15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02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 spc="-20">
                <a:solidFill>
                  <a:srgbClr val="4F81BC"/>
                </a:solidFill>
                <a:latin typeface="Calibri"/>
                <a:cs typeface="Calibri"/>
              </a:rPr>
              <a:t>Actors </a:t>
            </a: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and</a:t>
            </a:r>
            <a:r>
              <a:rPr dirty="0" sz="3600" spc="-6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20">
                <a:solidFill>
                  <a:srgbClr val="4F81BC"/>
                </a:solidFill>
                <a:latin typeface="Calibri"/>
                <a:cs typeface="Calibri"/>
              </a:rPr>
              <a:t>interests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Chapter</a:t>
            </a:r>
            <a:r>
              <a:rPr dirty="0" sz="3600" spc="-15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03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 spc="-25">
                <a:solidFill>
                  <a:srgbClr val="4F81BC"/>
                </a:solidFill>
                <a:latin typeface="Calibri"/>
                <a:cs typeface="Calibri"/>
              </a:rPr>
              <a:t>States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010" y="1063817"/>
            <a:ext cx="7377978" cy="3981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0203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3.1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Number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environmental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agreements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ratified</a:t>
            </a:r>
            <a:r>
              <a:rPr dirty="0" sz="1400" spc="6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1945–2018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282" y="1375536"/>
            <a:ext cx="7353417" cy="3357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64643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3.2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Wealth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ratification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environmental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agreements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1 January</a:t>
            </a:r>
            <a:r>
              <a:rPr dirty="0" sz="1400" spc="9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2019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0556" y="1277351"/>
            <a:ext cx="7382886" cy="3553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67519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3.3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Democracy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ratification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environmental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agreements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1 January</a:t>
            </a:r>
            <a:r>
              <a:rPr dirty="0" sz="1400" spc="1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2019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191" y="784014"/>
            <a:ext cx="7343616" cy="4540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5670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3.4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Indicators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national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groups’ environmental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activism</a:t>
            </a:r>
            <a:r>
              <a:rPr dirty="0" sz="1400" spc="1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191" y="759469"/>
            <a:ext cx="7343616" cy="4589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6691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3.4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Indicators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national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groups’ environmental</a:t>
            </a:r>
            <a:r>
              <a:rPr dirty="0" sz="1400" spc="8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activism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918" y="793838"/>
            <a:ext cx="7314161" cy="4521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820800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3.5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Number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national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delegates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per country—negotiations on climate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biodiversity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2018</a:t>
            </a:r>
            <a:r>
              <a:rPr dirty="0" sz="1400" spc="1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372" y="744743"/>
            <a:ext cx="7309254" cy="46192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73107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3.5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Number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national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delegates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per country—negotiations on climate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biodiversity</a:t>
            </a:r>
            <a:r>
              <a:rPr dirty="0" sz="1400" spc="1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2018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2020-03-08T13:39:24Z</dcterms:created>
  <dcterms:modified xsi:type="dcterms:W3CDTF">2020-03-08T13:39:24Z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2020-03-08T00:00:00Z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2020-03-08T00:00:00Z</vt:filetime>
  </property>
</Properties>
</file>