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5877" y="475673"/>
            <a:ext cx="6672244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52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75"/>
              </a:spcBef>
            </a:pPr>
            <a:r>
              <a:rPr dirty="0"/>
              <a:t>Global </a:t>
            </a:r>
            <a:r>
              <a:rPr dirty="0" spc="-15"/>
              <a:t>Environmental </a:t>
            </a:r>
            <a:r>
              <a:rPr dirty="0" spc="-20"/>
              <a:t>Politics</a:t>
            </a:r>
          </a:p>
          <a:p>
            <a:pPr algn="ctr" marL="1905">
              <a:lnSpc>
                <a:spcPct val="100000"/>
              </a:lnSpc>
              <a:spcBef>
                <a:spcPts val="670"/>
              </a:spcBef>
            </a:pP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Jean-Frédéric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Morin, Amandine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Orsini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and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Sikina</a:t>
            </a:r>
            <a:r>
              <a:rPr dirty="0" sz="2200" spc="-50" i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Jinnah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64841" y="1632460"/>
            <a:ext cx="3421659" cy="4454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9123" y="1417319"/>
            <a:ext cx="6767195" cy="3429000"/>
          </a:xfrm>
          <a:prstGeom prst="rect">
            <a:avLst/>
          </a:prstGeom>
        </p:spPr>
        <p:txBody>
          <a:bodyPr wrap="square" lIns="0" tIns="2514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80"/>
              </a:spcBef>
            </a:pPr>
            <a:r>
              <a:rPr dirty="0" sz="3600" spc="-20" i="1">
                <a:solidFill>
                  <a:srgbClr val="231F20"/>
                </a:solidFill>
                <a:latin typeface="Calibri"/>
                <a:cs typeface="Calibri"/>
              </a:rPr>
              <a:t>Part</a:t>
            </a:r>
            <a:r>
              <a:rPr dirty="0" sz="3600" spc="-10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04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dirty="0" sz="3600" spc="-5">
                <a:solidFill>
                  <a:srgbClr val="4F81BC"/>
                </a:solidFill>
                <a:latin typeface="Calibri"/>
                <a:cs typeface="Calibri"/>
              </a:rPr>
              <a:t>Institutions </a:t>
            </a:r>
            <a:r>
              <a:rPr dirty="0" sz="3600">
                <a:solidFill>
                  <a:srgbClr val="4F81BC"/>
                </a:solidFill>
                <a:latin typeface="Calibri"/>
                <a:cs typeface="Calibri"/>
              </a:rPr>
              <a:t>and</a:t>
            </a:r>
            <a:r>
              <a:rPr dirty="0" sz="3600" spc="-15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5">
                <a:solidFill>
                  <a:srgbClr val="4F81BC"/>
                </a:solidFill>
                <a:latin typeface="Calibri"/>
                <a:cs typeface="Calibri"/>
              </a:rPr>
              <a:t>policies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600" spc="-10" i="1">
                <a:solidFill>
                  <a:srgbClr val="231F20"/>
                </a:solidFill>
                <a:latin typeface="Calibri"/>
                <a:cs typeface="Calibri"/>
              </a:rPr>
              <a:t>Chapter</a:t>
            </a:r>
            <a:r>
              <a:rPr dirty="0" sz="3600" spc="-5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08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dirty="0" sz="3600" spc="-20">
                <a:solidFill>
                  <a:srgbClr val="4F81BC"/>
                </a:solidFill>
                <a:latin typeface="Calibri"/>
                <a:cs typeface="Calibri"/>
              </a:rPr>
              <a:t>Policy </a:t>
            </a: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instruments </a:t>
            </a:r>
            <a:r>
              <a:rPr dirty="0" sz="3600">
                <a:solidFill>
                  <a:srgbClr val="4F81BC"/>
                </a:solidFill>
                <a:latin typeface="Calibri"/>
                <a:cs typeface="Calibri"/>
              </a:rPr>
              <a:t>and</a:t>
            </a:r>
            <a:r>
              <a:rPr dirty="0" sz="3600" spc="25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20">
                <a:solidFill>
                  <a:srgbClr val="4F81BC"/>
                </a:solidFill>
                <a:latin typeface="Calibri"/>
                <a:cs typeface="Calibri"/>
              </a:rPr>
              <a:t>effectiveness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9760" y="1228750"/>
            <a:ext cx="6024478" cy="3651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1492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8.1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Number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treaties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ratified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environmental</a:t>
            </a:r>
            <a:r>
              <a:rPr dirty="0" sz="1400" spc="8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performance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4376" y="658164"/>
            <a:ext cx="4035247" cy="4792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9592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8.2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Environmentally related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tax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revenue</a:t>
            </a:r>
            <a:r>
              <a:rPr dirty="0" sz="1400" spc="9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(2018)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9105" y="563250"/>
            <a:ext cx="3705788" cy="4982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7395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8.1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Implementation instruments</a:t>
            </a:r>
            <a:r>
              <a:rPr dirty="0" sz="1400" spc="6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5723" y="595071"/>
            <a:ext cx="5032552" cy="4918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8422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8.1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Implementation</a:t>
            </a:r>
            <a:r>
              <a:rPr dirty="0" sz="1400" spc="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instruments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3228" y="488086"/>
            <a:ext cx="4117542" cy="5132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5057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8.2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Verification</a:t>
            </a:r>
            <a:r>
              <a:rPr dirty="0" sz="1400" spc="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instruments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8115" y="699770"/>
            <a:ext cx="7287767" cy="4709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1521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8.3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Examples of instrument</a:t>
            </a:r>
            <a:r>
              <a:rPr dirty="0" sz="1400" spc="5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diffusion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2020-03-08T13:42:05Z</dcterms:created>
  <dcterms:modified xsi:type="dcterms:W3CDTF">2020-03-08T13:42:05Z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2020-03-08T00:00:00Z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2020-03-08T00:00:00Z</vt:filetime>
  </property>
</Properties>
</file>