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2409" y="2697479"/>
            <a:ext cx="205918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0532" y="475673"/>
            <a:ext cx="1682935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Land</a:t>
            </a:r>
            <a:r>
              <a:rPr dirty="0" spc="-60"/>
              <a:t> </a:t>
            </a:r>
            <a:r>
              <a:rPr dirty="0" spc="-5"/>
              <a:t>Law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Chris</a:t>
            </a:r>
            <a:r>
              <a:rPr dirty="0" sz="2200" spc="-7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Bevan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730" y="1632296"/>
            <a:ext cx="3421881" cy="4454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7393" y="3484879"/>
            <a:ext cx="12484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Leases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Chapter</a:t>
            </a:r>
            <a:r>
              <a:rPr dirty="0" spc="-90"/>
              <a:t> </a:t>
            </a:r>
            <a:r>
              <a:rPr dirty="0"/>
              <a:t>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7909" y="1066272"/>
            <a:ext cx="4748181" cy="3976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1657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9.1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evidential value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payment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non-payment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114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244" y="1171143"/>
            <a:ext cx="6555511" cy="3766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241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9.2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Methods of termination of</a:t>
            </a:r>
            <a:r>
              <a:rPr dirty="0" sz="14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leases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8019" y="548815"/>
            <a:ext cx="4247961" cy="501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130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9.1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Exclusive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possession: Some common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scenarios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0407" y="1311732"/>
            <a:ext cx="5543184" cy="3485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676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9.2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Distinguishing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equitable</a:t>
            </a:r>
            <a:r>
              <a:rPr dirty="0" sz="14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leases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2020-03-08T13:49:11Z</dcterms:created>
  <dcterms:modified xsi:type="dcterms:W3CDTF">2020-03-08T13:49:11Z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