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42409" y="2697479"/>
            <a:ext cx="205918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0532" y="475673"/>
            <a:ext cx="1682935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1075"/>
              </a:spcBef>
            </a:pPr>
            <a:r>
              <a:rPr dirty="0" spc="-5"/>
              <a:t>Land</a:t>
            </a:r>
            <a:r>
              <a:rPr dirty="0" spc="-60"/>
              <a:t> </a:t>
            </a:r>
            <a:r>
              <a:rPr dirty="0" spc="-5"/>
              <a:t>Law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Chris</a:t>
            </a:r>
            <a:r>
              <a:rPr dirty="0" sz="2200" spc="-75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Bevan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4730" y="1632296"/>
            <a:ext cx="3421881" cy="4454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0848" y="3484879"/>
            <a:ext cx="382142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Proprietary</a:t>
            </a:r>
            <a:r>
              <a:rPr dirty="0" sz="3600" spc="-5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Estoppel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Chapter</a:t>
            </a:r>
            <a:r>
              <a:rPr dirty="0" spc="-90"/>
              <a:t> </a:t>
            </a:r>
            <a:r>
              <a:rPr dirty="0"/>
              <a:t>08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2940" y="2487383"/>
            <a:ext cx="4678119" cy="113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1725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8.1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two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stages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proprietary estoppel</a:t>
            </a:r>
            <a:r>
              <a:rPr dirty="0" sz="1400" spc="6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claim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2836" y="2418433"/>
            <a:ext cx="6698327" cy="1271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4011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8.2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Proprietary estoppel: Features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modern</a:t>
            </a:r>
            <a:r>
              <a:rPr dirty="0" sz="1400" spc="9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law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4992" y="587762"/>
            <a:ext cx="6134014" cy="4933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4159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8.3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Satisfying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‘equity’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proportionality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under </a:t>
            </a:r>
            <a:r>
              <a:rPr dirty="0" sz="1400" i="1">
                <a:solidFill>
                  <a:srgbClr val="231F20"/>
                </a:solidFill>
                <a:latin typeface="Calibri"/>
                <a:cs typeface="Calibri"/>
              </a:rPr>
              <a:t>Jennings v</a:t>
            </a:r>
            <a:r>
              <a:rPr dirty="0" sz="1400" spc="10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231F20"/>
                </a:solidFill>
                <a:latin typeface="Calibri"/>
                <a:cs typeface="Calibri"/>
              </a:rPr>
              <a:t>Rice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2388" y="529082"/>
            <a:ext cx="4459223" cy="5050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6595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8.4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Remedial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choices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available to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400" spc="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court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2370" y="702361"/>
            <a:ext cx="5039258" cy="4703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1459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8.1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Examples of detriment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recognized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400" spc="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court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0407" y="1745081"/>
            <a:ext cx="5543184" cy="261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7110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8.2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Proprietary estoppel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constructive trusts</a:t>
            </a:r>
            <a:r>
              <a:rPr dirty="0" sz="1400" spc="1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compared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2020-03-08T13:48:52Z</dcterms:created>
  <dcterms:modified xsi:type="dcterms:W3CDTF">2020-03-08T13:48:52Z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2020-03-08T00:00:00Z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2020-03-08T00:00:00Z</vt:filetime>
  </property>
</Properties>
</file>