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42409" y="2697479"/>
            <a:ext cx="205918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0532" y="475673"/>
            <a:ext cx="1682935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Land</a:t>
            </a:r>
            <a:r>
              <a:rPr dirty="0" spc="-60"/>
              <a:t> </a:t>
            </a:r>
            <a:r>
              <a:rPr dirty="0" spc="-5"/>
              <a:t>Law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Chris</a:t>
            </a:r>
            <a:r>
              <a:rPr dirty="0" sz="2200" spc="-7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Bevan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730" y="1632296"/>
            <a:ext cx="3421881" cy="4454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0481" y="1086759"/>
            <a:ext cx="5403024" cy="3935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70326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2.8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Establishing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overriding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interest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virtue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actual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occupation under Sch.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3,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para.</a:t>
            </a:r>
            <a:r>
              <a:rPr dirty="0" sz="1400" spc="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4095" y="546455"/>
            <a:ext cx="5535808" cy="5015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4170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2.9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priority of third party rights in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registered</a:t>
            </a:r>
            <a:r>
              <a:rPr dirty="0" sz="140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472" y="819373"/>
            <a:ext cx="7933055" cy="446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3746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2.10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Bringing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it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all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together: determining priority in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registered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7447" y="1141527"/>
            <a:ext cx="6069104" cy="3825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3307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2.11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When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rectification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will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ordered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under Sch.</a:t>
            </a:r>
            <a:r>
              <a:rPr dirty="0" sz="14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0609" y="1735658"/>
            <a:ext cx="6702780" cy="2637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6976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Administrative alterations to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400" spc="16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register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2664" y="3484879"/>
            <a:ext cx="29800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Registered</a:t>
            </a:r>
            <a:r>
              <a:rPr dirty="0" sz="3600" spc="-8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Land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Chapter</a:t>
            </a:r>
            <a:r>
              <a:rPr dirty="0" spc="-90"/>
              <a:t> </a:t>
            </a:r>
            <a:r>
              <a:rPr dirty="0"/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8727" y="1267294"/>
            <a:ext cx="5886535" cy="3574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610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Ruoff’s three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foundational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principles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system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registered</a:t>
            </a:r>
            <a:r>
              <a:rPr dirty="0" sz="1400" spc="10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title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44" y="1971952"/>
            <a:ext cx="7284710" cy="2164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9378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four-group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categorization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proprietary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rights under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LRA</a:t>
            </a:r>
            <a:r>
              <a:rPr dirty="0" sz="1400" spc="1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2002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1339" y="548299"/>
            <a:ext cx="5281320" cy="501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9604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Details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register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held by Land</a:t>
            </a:r>
            <a:r>
              <a:rPr dirty="0" sz="14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Registry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5777" y="418134"/>
            <a:ext cx="3552443" cy="5272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9577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2.4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Sample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register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2954" y="636981"/>
            <a:ext cx="4838090" cy="4834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5985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2.5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operation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s.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29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LRA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2002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2829" y="619759"/>
            <a:ext cx="4098340" cy="486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711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2.6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Application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cancel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unilateral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notice under s.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36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LRA</a:t>
            </a:r>
            <a:r>
              <a:rPr dirty="0" sz="1400" spc="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2002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7837" y="1756155"/>
            <a:ext cx="5728317" cy="2596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6225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2.7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How overreaching</a:t>
            </a:r>
            <a:r>
              <a:rPr dirty="0" sz="14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works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2020-03-08T13:46:01Z</dcterms:created>
  <dcterms:modified xsi:type="dcterms:W3CDTF">2020-03-08T13:46:01Z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