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3" r:id="rId2"/>
    <p:sldId id="259" r:id="rId3"/>
    <p:sldId id="282" r:id="rId4"/>
    <p:sldId id="283" r:id="rId5"/>
    <p:sldId id="278" r:id="rId6"/>
    <p:sldId id="280" r:id="rId7"/>
    <p:sldId id="281" r:id="rId8"/>
    <p:sldId id="276" r:id="rId9"/>
    <p:sldId id="277" r:id="rId10"/>
    <p:sldId id="264" r:id="rId11"/>
    <p:sldId id="265" r:id="rId12"/>
    <p:sldId id="266" r:id="rId13"/>
    <p:sldId id="267" r:id="rId14"/>
    <p:sldId id="269" r:id="rId15"/>
    <p:sldId id="271" r:id="rId16"/>
    <p:sldId id="28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07DD3-782F-438D-8875-F131B602FFF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58F0101-09FF-41C6-94C2-771C3E6F29D1}">
      <dgm:prSet phldrT="[Text]"/>
      <dgm:spPr>
        <a:blipFill rotWithShape="0">
          <a:blip xmlns:r="http://schemas.openxmlformats.org/officeDocument/2006/relationships" r:embed="rId1"/>
          <a:stretch>
            <a:fillRect/>
          </a:stretch>
        </a:blipFill>
      </dgm:spPr>
      <dgm:t>
        <a:bodyPr/>
        <a:lstStyle/>
        <a:p>
          <a:endParaRPr lang="en-US" dirty="0"/>
        </a:p>
      </dgm:t>
    </dgm:pt>
    <dgm:pt modelId="{33A0D995-8355-4E06-ABB5-EBCE65C8F3DD}" type="parTrans" cxnId="{66EFE509-985C-485E-AF02-B7B16EF8DD27}">
      <dgm:prSet/>
      <dgm:spPr/>
      <dgm:t>
        <a:bodyPr/>
        <a:lstStyle/>
        <a:p>
          <a:endParaRPr lang="en-US"/>
        </a:p>
      </dgm:t>
    </dgm:pt>
    <dgm:pt modelId="{C0078709-A0C1-41C8-807A-0C84A5708686}" type="sibTrans" cxnId="{66EFE509-985C-485E-AF02-B7B16EF8DD27}">
      <dgm:prSet/>
      <dgm:spPr>
        <a:blipFill rotWithShape="0">
          <a:blip xmlns:r="http://schemas.openxmlformats.org/officeDocument/2006/relationships" r:embed="rId2"/>
          <a:stretch>
            <a:fillRect/>
          </a:stretch>
        </a:blipFill>
      </dgm:spPr>
      <dgm:t>
        <a:bodyPr/>
        <a:lstStyle/>
        <a:p>
          <a:endParaRPr lang="en-US"/>
        </a:p>
      </dgm:t>
    </dgm:pt>
    <dgm:pt modelId="{D26A1C5E-4A84-4712-B80A-44CDC1F26C14}">
      <dgm:prSet phldrT="[Text]" custT="1"/>
      <dgm:spPr/>
      <dgm:t>
        <a:bodyPr/>
        <a:lstStyle/>
        <a:p>
          <a:pPr algn="ctr"/>
          <a:r>
            <a:rPr lang="en-US" sz="1400" dirty="0" smtClean="0"/>
            <a:t>The UN Convention on the Rights of the Children affirms the right of all children to their cultural identities and protection from all forms of discrimination and oppression. </a:t>
          </a:r>
          <a:endParaRPr lang="en-US" sz="1400" dirty="0"/>
        </a:p>
      </dgm:t>
    </dgm:pt>
    <dgm:pt modelId="{700223D9-7EED-4CA2-8DE7-AB39EA053D07}" type="parTrans" cxnId="{255FEFE8-D1B2-4230-96EE-097D258C0A89}">
      <dgm:prSet/>
      <dgm:spPr/>
      <dgm:t>
        <a:bodyPr/>
        <a:lstStyle/>
        <a:p>
          <a:endParaRPr lang="en-US"/>
        </a:p>
      </dgm:t>
    </dgm:pt>
    <dgm:pt modelId="{10573020-5BB4-42EA-891B-D5C5E2479C9A}" type="sibTrans" cxnId="{255FEFE8-D1B2-4230-96EE-097D258C0A89}">
      <dgm:prSet/>
      <dgm:spPr/>
      <dgm:t>
        <a:bodyPr/>
        <a:lstStyle/>
        <a:p>
          <a:endParaRPr lang="en-US"/>
        </a:p>
      </dgm:t>
    </dgm:pt>
    <dgm:pt modelId="{FD3DE370-F34B-4133-937F-09A8263B6045}">
      <dgm:prSet/>
      <dgm:spPr>
        <a:blipFill rotWithShape="0">
          <a:blip xmlns:r="http://schemas.openxmlformats.org/officeDocument/2006/relationships" r:embed="rId3"/>
          <a:stretch>
            <a:fillRect/>
          </a:stretch>
        </a:blipFill>
      </dgm:spPr>
      <dgm:t>
        <a:bodyPr/>
        <a:lstStyle/>
        <a:p>
          <a:endParaRPr lang="en-US"/>
        </a:p>
      </dgm:t>
    </dgm:pt>
    <dgm:pt modelId="{BE4B0F27-2334-4568-9036-A55F406E6179}" type="parTrans" cxnId="{7904F795-97B0-49E4-AA1E-8351392B14F5}">
      <dgm:prSet/>
      <dgm:spPr/>
      <dgm:t>
        <a:bodyPr/>
        <a:lstStyle/>
        <a:p>
          <a:endParaRPr lang="en-US"/>
        </a:p>
      </dgm:t>
    </dgm:pt>
    <dgm:pt modelId="{724E45CD-F3FB-4ED2-BFA7-BC9D12B7A286}" type="sibTrans" cxnId="{7904F795-97B0-49E4-AA1E-8351392B14F5}">
      <dgm:prSet/>
      <dgm:spPr>
        <a:blipFill rotWithShape="0">
          <a:blip xmlns:r="http://schemas.openxmlformats.org/officeDocument/2006/relationships" r:embed="rId4"/>
          <a:stretch>
            <a:fillRect/>
          </a:stretch>
        </a:blipFill>
      </dgm:spPr>
      <dgm:t>
        <a:bodyPr/>
        <a:lstStyle/>
        <a:p>
          <a:endParaRPr lang="en-US"/>
        </a:p>
      </dgm:t>
    </dgm:pt>
    <dgm:pt modelId="{B8555DDC-B46B-42F8-86D7-7BB1512705A7}">
      <dgm:prSet phldrT="[Text]"/>
      <dgm:spPr>
        <a:solidFill>
          <a:schemeClr val="accent3">
            <a:lumMod val="60000"/>
            <a:lumOff val="40000"/>
          </a:schemeClr>
        </a:solidFill>
      </dgm:spPr>
      <dgm:t>
        <a:bodyPr/>
        <a:lstStyle/>
        <a:p>
          <a:r>
            <a:rPr lang="en-US" b="1" dirty="0" smtClean="0">
              <a:solidFill>
                <a:schemeClr val="tx1"/>
              </a:solidFill>
            </a:rPr>
            <a:t>Children of the World</a:t>
          </a:r>
          <a:endParaRPr lang="en-US" b="1" dirty="0">
            <a:solidFill>
              <a:schemeClr val="tx1"/>
            </a:solidFill>
          </a:endParaRPr>
        </a:p>
      </dgm:t>
    </dgm:pt>
    <dgm:pt modelId="{3BED5A14-9238-4B3C-A505-37A92C7951CD}" type="sibTrans" cxnId="{EF7C78F3-FCAB-4489-A42D-D4F3E77A02B2}">
      <dgm:prSet/>
      <dgm:spPr>
        <a:blipFill rotWithShape="0">
          <a:blip xmlns:r="http://schemas.openxmlformats.org/officeDocument/2006/relationships" r:embed="rId5"/>
          <a:stretch>
            <a:fillRect/>
          </a:stretch>
        </a:blipFill>
      </dgm:spPr>
      <dgm:t>
        <a:bodyPr/>
        <a:lstStyle/>
        <a:p>
          <a:endParaRPr lang="en-US"/>
        </a:p>
      </dgm:t>
    </dgm:pt>
    <dgm:pt modelId="{A65612C7-70BD-4CDC-99B7-8834B799A9EC}" type="parTrans" cxnId="{EF7C78F3-FCAB-4489-A42D-D4F3E77A02B2}">
      <dgm:prSet/>
      <dgm:spPr/>
      <dgm:t>
        <a:bodyPr/>
        <a:lstStyle/>
        <a:p>
          <a:endParaRPr lang="en-US"/>
        </a:p>
      </dgm:t>
    </dgm:pt>
    <dgm:pt modelId="{90EFC29B-B7C7-495E-8018-BE67C89F40F0}">
      <dgm:prSet/>
      <dgm:spPr/>
      <dgm:t>
        <a:bodyPr/>
        <a:lstStyle/>
        <a:p>
          <a:pPr algn="r"/>
          <a:endParaRPr lang="en-US" sz="1300" dirty="0"/>
        </a:p>
      </dgm:t>
    </dgm:pt>
    <dgm:pt modelId="{EA1A4A88-703C-4B50-AA39-8EA380A3D5AB}" type="parTrans" cxnId="{3719CA38-9108-4C65-8F68-E2F4A9DB26E9}">
      <dgm:prSet/>
      <dgm:spPr/>
      <dgm:t>
        <a:bodyPr/>
        <a:lstStyle/>
        <a:p>
          <a:endParaRPr lang="en-US"/>
        </a:p>
      </dgm:t>
    </dgm:pt>
    <dgm:pt modelId="{5A6577CB-7FF7-4414-B33E-788D14C1F899}" type="sibTrans" cxnId="{3719CA38-9108-4C65-8F68-E2F4A9DB26E9}">
      <dgm:prSet/>
      <dgm:spPr/>
      <dgm:t>
        <a:bodyPr/>
        <a:lstStyle/>
        <a:p>
          <a:endParaRPr lang="en-US"/>
        </a:p>
      </dgm:t>
    </dgm:pt>
    <dgm:pt modelId="{314A1C38-ACC7-4526-9A16-6E8C79454A5D}" type="pres">
      <dgm:prSet presAssocID="{76707DD3-782F-438D-8875-F131B602FFF7}" presName="Name0" presStyleCnt="0">
        <dgm:presLayoutVars>
          <dgm:chMax/>
          <dgm:chPref/>
          <dgm:dir/>
          <dgm:animLvl val="lvl"/>
        </dgm:presLayoutVars>
      </dgm:prSet>
      <dgm:spPr/>
      <dgm:t>
        <a:bodyPr/>
        <a:lstStyle/>
        <a:p>
          <a:endParaRPr lang="en-US"/>
        </a:p>
      </dgm:t>
    </dgm:pt>
    <dgm:pt modelId="{74DE7E1E-483F-46A2-9C78-225B99540A7B}" type="pres">
      <dgm:prSet presAssocID="{258F0101-09FF-41C6-94C2-771C3E6F29D1}" presName="composite" presStyleCnt="0"/>
      <dgm:spPr/>
    </dgm:pt>
    <dgm:pt modelId="{9B7EC31A-B41E-4CC8-B5CF-828F1E86A4DB}" type="pres">
      <dgm:prSet presAssocID="{258F0101-09FF-41C6-94C2-771C3E6F29D1}" presName="Parent1" presStyleLbl="node1" presStyleIdx="0" presStyleCnt="6">
        <dgm:presLayoutVars>
          <dgm:chMax val="1"/>
          <dgm:chPref val="1"/>
          <dgm:bulletEnabled val="1"/>
        </dgm:presLayoutVars>
      </dgm:prSet>
      <dgm:spPr/>
      <dgm:t>
        <a:bodyPr/>
        <a:lstStyle/>
        <a:p>
          <a:endParaRPr lang="en-US"/>
        </a:p>
      </dgm:t>
    </dgm:pt>
    <dgm:pt modelId="{45DA62C5-7E19-4362-B39E-520447970314}" type="pres">
      <dgm:prSet presAssocID="{258F0101-09FF-41C6-94C2-771C3E6F29D1}" presName="Childtext1" presStyleLbl="revTx" presStyleIdx="0" presStyleCnt="3">
        <dgm:presLayoutVars>
          <dgm:chMax val="0"/>
          <dgm:chPref val="0"/>
          <dgm:bulletEnabled val="1"/>
        </dgm:presLayoutVars>
      </dgm:prSet>
      <dgm:spPr/>
      <dgm:t>
        <a:bodyPr/>
        <a:lstStyle/>
        <a:p>
          <a:endParaRPr lang="en-US"/>
        </a:p>
      </dgm:t>
    </dgm:pt>
    <dgm:pt modelId="{54955F19-965B-4E0A-A033-ABAAB0AABE10}" type="pres">
      <dgm:prSet presAssocID="{258F0101-09FF-41C6-94C2-771C3E6F29D1}" presName="BalanceSpacing" presStyleCnt="0"/>
      <dgm:spPr/>
    </dgm:pt>
    <dgm:pt modelId="{33C27B4B-F513-4147-B064-B9CB886E13BB}" type="pres">
      <dgm:prSet presAssocID="{258F0101-09FF-41C6-94C2-771C3E6F29D1}" presName="BalanceSpacing1" presStyleCnt="0"/>
      <dgm:spPr/>
    </dgm:pt>
    <dgm:pt modelId="{9F8FEB44-2146-4242-9AC3-966DF30471BA}" type="pres">
      <dgm:prSet presAssocID="{C0078709-A0C1-41C8-807A-0C84A5708686}" presName="Accent1Text" presStyleLbl="node1" presStyleIdx="1" presStyleCnt="6"/>
      <dgm:spPr/>
      <dgm:t>
        <a:bodyPr/>
        <a:lstStyle/>
        <a:p>
          <a:endParaRPr lang="en-US"/>
        </a:p>
      </dgm:t>
    </dgm:pt>
    <dgm:pt modelId="{4F19AD5D-AB7A-460E-AE18-DCE64F18DFAF}" type="pres">
      <dgm:prSet presAssocID="{C0078709-A0C1-41C8-807A-0C84A5708686}" presName="spaceBetweenRectangles" presStyleCnt="0"/>
      <dgm:spPr/>
    </dgm:pt>
    <dgm:pt modelId="{01416993-FC9F-4CB2-A02F-0CF98A0AA61E}" type="pres">
      <dgm:prSet presAssocID="{B8555DDC-B46B-42F8-86D7-7BB1512705A7}" presName="composite" presStyleCnt="0"/>
      <dgm:spPr/>
    </dgm:pt>
    <dgm:pt modelId="{2F6D238C-52A2-4956-9520-BEE49EEDE8C2}" type="pres">
      <dgm:prSet presAssocID="{B8555DDC-B46B-42F8-86D7-7BB1512705A7}" presName="Parent1" presStyleLbl="node1" presStyleIdx="2" presStyleCnt="6">
        <dgm:presLayoutVars>
          <dgm:chMax val="1"/>
          <dgm:chPref val="1"/>
          <dgm:bulletEnabled val="1"/>
        </dgm:presLayoutVars>
      </dgm:prSet>
      <dgm:spPr/>
      <dgm:t>
        <a:bodyPr/>
        <a:lstStyle/>
        <a:p>
          <a:endParaRPr lang="en-US"/>
        </a:p>
      </dgm:t>
    </dgm:pt>
    <dgm:pt modelId="{A989D287-99AF-4224-BD30-6E2D48AA2DBA}" type="pres">
      <dgm:prSet presAssocID="{B8555DDC-B46B-42F8-86D7-7BB1512705A7}" presName="Childtext1" presStyleLbl="revTx" presStyleIdx="1" presStyleCnt="3" custScaleX="102060">
        <dgm:presLayoutVars>
          <dgm:chMax val="0"/>
          <dgm:chPref val="0"/>
          <dgm:bulletEnabled val="1"/>
        </dgm:presLayoutVars>
      </dgm:prSet>
      <dgm:spPr/>
      <dgm:t>
        <a:bodyPr/>
        <a:lstStyle/>
        <a:p>
          <a:endParaRPr lang="en-US"/>
        </a:p>
      </dgm:t>
    </dgm:pt>
    <dgm:pt modelId="{478392E4-1F0F-4601-957B-816098C9D488}" type="pres">
      <dgm:prSet presAssocID="{B8555DDC-B46B-42F8-86D7-7BB1512705A7}" presName="BalanceSpacing" presStyleCnt="0"/>
      <dgm:spPr/>
    </dgm:pt>
    <dgm:pt modelId="{2D6F8149-61D2-4FF3-AFF2-1A000164EF33}" type="pres">
      <dgm:prSet presAssocID="{B8555DDC-B46B-42F8-86D7-7BB1512705A7}" presName="BalanceSpacing1" presStyleCnt="0"/>
      <dgm:spPr/>
    </dgm:pt>
    <dgm:pt modelId="{29C9A618-9F42-4825-ADAC-0083405F6AFA}" type="pres">
      <dgm:prSet presAssocID="{3BED5A14-9238-4B3C-A505-37A92C7951CD}" presName="Accent1Text" presStyleLbl="node1" presStyleIdx="3" presStyleCnt="6"/>
      <dgm:spPr/>
      <dgm:t>
        <a:bodyPr/>
        <a:lstStyle/>
        <a:p>
          <a:endParaRPr lang="en-US"/>
        </a:p>
      </dgm:t>
    </dgm:pt>
    <dgm:pt modelId="{0D5454BD-0341-4498-B148-23F31F7BDD9F}" type="pres">
      <dgm:prSet presAssocID="{3BED5A14-9238-4B3C-A505-37A92C7951CD}" presName="spaceBetweenRectangles" presStyleCnt="0"/>
      <dgm:spPr/>
    </dgm:pt>
    <dgm:pt modelId="{4C8D2832-0F34-4D62-87E3-0EFD2B49A07F}" type="pres">
      <dgm:prSet presAssocID="{FD3DE370-F34B-4133-937F-09A8263B6045}" presName="composite" presStyleCnt="0"/>
      <dgm:spPr/>
    </dgm:pt>
    <dgm:pt modelId="{7644EB69-02B9-43F3-81C9-8FE63B366B2C}" type="pres">
      <dgm:prSet presAssocID="{FD3DE370-F34B-4133-937F-09A8263B6045}" presName="Parent1" presStyleLbl="node1" presStyleIdx="4" presStyleCnt="6">
        <dgm:presLayoutVars>
          <dgm:chMax val="1"/>
          <dgm:chPref val="1"/>
          <dgm:bulletEnabled val="1"/>
        </dgm:presLayoutVars>
      </dgm:prSet>
      <dgm:spPr/>
      <dgm:t>
        <a:bodyPr/>
        <a:lstStyle/>
        <a:p>
          <a:endParaRPr lang="en-US"/>
        </a:p>
      </dgm:t>
    </dgm:pt>
    <dgm:pt modelId="{06B96092-CEF6-4F2A-B92E-1D50C9320932}" type="pres">
      <dgm:prSet presAssocID="{FD3DE370-F34B-4133-937F-09A8263B6045}" presName="Childtext1" presStyleLbl="revTx" presStyleIdx="2" presStyleCnt="3">
        <dgm:presLayoutVars>
          <dgm:chMax val="0"/>
          <dgm:chPref val="0"/>
          <dgm:bulletEnabled val="1"/>
        </dgm:presLayoutVars>
      </dgm:prSet>
      <dgm:spPr/>
    </dgm:pt>
    <dgm:pt modelId="{E446637C-A9F6-4CD3-B2A9-74ADD090C59B}" type="pres">
      <dgm:prSet presAssocID="{FD3DE370-F34B-4133-937F-09A8263B6045}" presName="BalanceSpacing" presStyleCnt="0"/>
      <dgm:spPr/>
    </dgm:pt>
    <dgm:pt modelId="{824F9491-3383-447B-8199-7CC0284D0825}" type="pres">
      <dgm:prSet presAssocID="{FD3DE370-F34B-4133-937F-09A8263B6045}" presName="BalanceSpacing1" presStyleCnt="0"/>
      <dgm:spPr/>
    </dgm:pt>
    <dgm:pt modelId="{C7A37CA6-4D7A-4402-A437-D7F9F2524B68}" type="pres">
      <dgm:prSet presAssocID="{724E45CD-F3FB-4ED2-BFA7-BC9D12B7A286}" presName="Accent1Text" presStyleLbl="node1" presStyleIdx="5" presStyleCnt="6"/>
      <dgm:spPr/>
      <dgm:t>
        <a:bodyPr/>
        <a:lstStyle/>
        <a:p>
          <a:endParaRPr lang="en-US"/>
        </a:p>
      </dgm:t>
    </dgm:pt>
  </dgm:ptLst>
  <dgm:cxnLst>
    <dgm:cxn modelId="{3719CA38-9108-4C65-8F68-E2F4A9DB26E9}" srcId="{B8555DDC-B46B-42F8-86D7-7BB1512705A7}" destId="{90EFC29B-B7C7-495E-8018-BE67C89F40F0}" srcOrd="1" destOrd="0" parTransId="{EA1A4A88-703C-4B50-AA39-8EA380A3D5AB}" sibTransId="{5A6577CB-7FF7-4414-B33E-788D14C1F899}"/>
    <dgm:cxn modelId="{ED80B471-51EB-4537-8F57-33DEEEFA45F6}" type="presOf" srcId="{FD3DE370-F34B-4133-937F-09A8263B6045}" destId="{7644EB69-02B9-43F3-81C9-8FE63B366B2C}" srcOrd="0" destOrd="0" presId="urn:microsoft.com/office/officeart/2008/layout/AlternatingHexagons"/>
    <dgm:cxn modelId="{EF7C78F3-FCAB-4489-A42D-D4F3E77A02B2}" srcId="{76707DD3-782F-438D-8875-F131B602FFF7}" destId="{B8555DDC-B46B-42F8-86D7-7BB1512705A7}" srcOrd="1" destOrd="0" parTransId="{A65612C7-70BD-4CDC-99B7-8834B799A9EC}" sibTransId="{3BED5A14-9238-4B3C-A505-37A92C7951CD}"/>
    <dgm:cxn modelId="{255FEFE8-D1B2-4230-96EE-097D258C0A89}" srcId="{B8555DDC-B46B-42F8-86D7-7BB1512705A7}" destId="{D26A1C5E-4A84-4712-B80A-44CDC1F26C14}" srcOrd="0" destOrd="0" parTransId="{700223D9-7EED-4CA2-8DE7-AB39EA053D07}" sibTransId="{10573020-5BB4-42EA-891B-D5C5E2479C9A}"/>
    <dgm:cxn modelId="{0D3D5730-5B1C-424C-A23E-2BE2A7EA25AF}" type="presOf" srcId="{724E45CD-F3FB-4ED2-BFA7-BC9D12B7A286}" destId="{C7A37CA6-4D7A-4402-A437-D7F9F2524B68}" srcOrd="0" destOrd="0" presId="urn:microsoft.com/office/officeart/2008/layout/AlternatingHexagons"/>
    <dgm:cxn modelId="{CFA4B0DA-1E0A-4BBF-99D8-01013B1981A3}" type="presOf" srcId="{B8555DDC-B46B-42F8-86D7-7BB1512705A7}" destId="{2F6D238C-52A2-4956-9520-BEE49EEDE8C2}" srcOrd="0" destOrd="0" presId="urn:microsoft.com/office/officeart/2008/layout/AlternatingHexagons"/>
    <dgm:cxn modelId="{B29E0668-BE7E-4284-86AB-2D71E0A6C105}" type="presOf" srcId="{90EFC29B-B7C7-495E-8018-BE67C89F40F0}" destId="{A989D287-99AF-4224-BD30-6E2D48AA2DBA}" srcOrd="0" destOrd="1" presId="urn:microsoft.com/office/officeart/2008/layout/AlternatingHexagons"/>
    <dgm:cxn modelId="{255A6885-B3F1-452A-AB8C-0A7DD137409A}" type="presOf" srcId="{3BED5A14-9238-4B3C-A505-37A92C7951CD}" destId="{29C9A618-9F42-4825-ADAC-0083405F6AFA}" srcOrd="0" destOrd="0" presId="urn:microsoft.com/office/officeart/2008/layout/AlternatingHexagons"/>
    <dgm:cxn modelId="{9F22E5A5-6DE0-4B83-BB93-F6DC9B891F4C}" type="presOf" srcId="{D26A1C5E-4A84-4712-B80A-44CDC1F26C14}" destId="{A989D287-99AF-4224-BD30-6E2D48AA2DBA}" srcOrd="0" destOrd="0" presId="urn:microsoft.com/office/officeart/2008/layout/AlternatingHexagons"/>
    <dgm:cxn modelId="{DD98472E-8880-40A5-BE4A-2BA10411474F}" type="presOf" srcId="{258F0101-09FF-41C6-94C2-771C3E6F29D1}" destId="{9B7EC31A-B41E-4CC8-B5CF-828F1E86A4DB}" srcOrd="0" destOrd="0" presId="urn:microsoft.com/office/officeart/2008/layout/AlternatingHexagons"/>
    <dgm:cxn modelId="{66EFE509-985C-485E-AF02-B7B16EF8DD27}" srcId="{76707DD3-782F-438D-8875-F131B602FFF7}" destId="{258F0101-09FF-41C6-94C2-771C3E6F29D1}" srcOrd="0" destOrd="0" parTransId="{33A0D995-8355-4E06-ABB5-EBCE65C8F3DD}" sibTransId="{C0078709-A0C1-41C8-807A-0C84A5708686}"/>
    <dgm:cxn modelId="{7904F795-97B0-49E4-AA1E-8351392B14F5}" srcId="{76707DD3-782F-438D-8875-F131B602FFF7}" destId="{FD3DE370-F34B-4133-937F-09A8263B6045}" srcOrd="2" destOrd="0" parTransId="{BE4B0F27-2334-4568-9036-A55F406E6179}" sibTransId="{724E45CD-F3FB-4ED2-BFA7-BC9D12B7A286}"/>
    <dgm:cxn modelId="{676DE039-2287-4BE3-A4B9-A6D7D1564A92}" type="presOf" srcId="{C0078709-A0C1-41C8-807A-0C84A5708686}" destId="{9F8FEB44-2146-4242-9AC3-966DF30471BA}" srcOrd="0" destOrd="0" presId="urn:microsoft.com/office/officeart/2008/layout/AlternatingHexagons"/>
    <dgm:cxn modelId="{72C27DD1-02A4-4DEB-BAB6-6EDC89588C8F}" type="presOf" srcId="{76707DD3-782F-438D-8875-F131B602FFF7}" destId="{314A1C38-ACC7-4526-9A16-6E8C79454A5D}" srcOrd="0" destOrd="0" presId="urn:microsoft.com/office/officeart/2008/layout/AlternatingHexagons"/>
    <dgm:cxn modelId="{EBC0AF04-A941-4A4A-878A-57D458170D49}" type="presParOf" srcId="{314A1C38-ACC7-4526-9A16-6E8C79454A5D}" destId="{74DE7E1E-483F-46A2-9C78-225B99540A7B}" srcOrd="0" destOrd="0" presId="urn:microsoft.com/office/officeart/2008/layout/AlternatingHexagons"/>
    <dgm:cxn modelId="{AA532DD9-97F5-4226-9AD1-82AC24813103}" type="presParOf" srcId="{74DE7E1E-483F-46A2-9C78-225B99540A7B}" destId="{9B7EC31A-B41E-4CC8-B5CF-828F1E86A4DB}" srcOrd="0" destOrd="0" presId="urn:microsoft.com/office/officeart/2008/layout/AlternatingHexagons"/>
    <dgm:cxn modelId="{BA9F8BA8-A414-4021-9A00-AC740DBD6A15}" type="presParOf" srcId="{74DE7E1E-483F-46A2-9C78-225B99540A7B}" destId="{45DA62C5-7E19-4362-B39E-520447970314}" srcOrd="1" destOrd="0" presId="urn:microsoft.com/office/officeart/2008/layout/AlternatingHexagons"/>
    <dgm:cxn modelId="{0BAA2E6B-3627-454E-B097-39443D9F3EF1}" type="presParOf" srcId="{74DE7E1E-483F-46A2-9C78-225B99540A7B}" destId="{54955F19-965B-4E0A-A033-ABAAB0AABE10}" srcOrd="2" destOrd="0" presId="urn:microsoft.com/office/officeart/2008/layout/AlternatingHexagons"/>
    <dgm:cxn modelId="{E0A7052A-227F-436C-9FC0-431D83A37FC3}" type="presParOf" srcId="{74DE7E1E-483F-46A2-9C78-225B99540A7B}" destId="{33C27B4B-F513-4147-B064-B9CB886E13BB}" srcOrd="3" destOrd="0" presId="urn:microsoft.com/office/officeart/2008/layout/AlternatingHexagons"/>
    <dgm:cxn modelId="{C7A6B054-8F12-471F-9A63-DEC01C082690}" type="presParOf" srcId="{74DE7E1E-483F-46A2-9C78-225B99540A7B}" destId="{9F8FEB44-2146-4242-9AC3-966DF30471BA}" srcOrd="4" destOrd="0" presId="urn:microsoft.com/office/officeart/2008/layout/AlternatingHexagons"/>
    <dgm:cxn modelId="{B6CFD94F-BC6F-4990-847A-059CA2CA4587}" type="presParOf" srcId="{314A1C38-ACC7-4526-9A16-6E8C79454A5D}" destId="{4F19AD5D-AB7A-460E-AE18-DCE64F18DFAF}" srcOrd="1" destOrd="0" presId="urn:microsoft.com/office/officeart/2008/layout/AlternatingHexagons"/>
    <dgm:cxn modelId="{56F57E99-2514-4E78-A3D9-1DAEB218D115}" type="presParOf" srcId="{314A1C38-ACC7-4526-9A16-6E8C79454A5D}" destId="{01416993-FC9F-4CB2-A02F-0CF98A0AA61E}" srcOrd="2" destOrd="0" presId="urn:microsoft.com/office/officeart/2008/layout/AlternatingHexagons"/>
    <dgm:cxn modelId="{40F44937-8702-4A4C-AFEC-64C558837D70}" type="presParOf" srcId="{01416993-FC9F-4CB2-A02F-0CF98A0AA61E}" destId="{2F6D238C-52A2-4956-9520-BEE49EEDE8C2}" srcOrd="0" destOrd="0" presId="urn:microsoft.com/office/officeart/2008/layout/AlternatingHexagons"/>
    <dgm:cxn modelId="{152D7B84-8441-4C5D-9011-7CF18716899A}" type="presParOf" srcId="{01416993-FC9F-4CB2-A02F-0CF98A0AA61E}" destId="{A989D287-99AF-4224-BD30-6E2D48AA2DBA}" srcOrd="1" destOrd="0" presId="urn:microsoft.com/office/officeart/2008/layout/AlternatingHexagons"/>
    <dgm:cxn modelId="{6CBFF9E8-CE88-4584-9D9D-BA2CE078024F}" type="presParOf" srcId="{01416993-FC9F-4CB2-A02F-0CF98A0AA61E}" destId="{478392E4-1F0F-4601-957B-816098C9D488}" srcOrd="2" destOrd="0" presId="urn:microsoft.com/office/officeart/2008/layout/AlternatingHexagons"/>
    <dgm:cxn modelId="{7FF2A327-9C0A-4EA1-8715-FB7ADE4C621A}" type="presParOf" srcId="{01416993-FC9F-4CB2-A02F-0CF98A0AA61E}" destId="{2D6F8149-61D2-4FF3-AFF2-1A000164EF33}" srcOrd="3" destOrd="0" presId="urn:microsoft.com/office/officeart/2008/layout/AlternatingHexagons"/>
    <dgm:cxn modelId="{2F7C2D83-4283-4D78-A08E-F39D855255DA}" type="presParOf" srcId="{01416993-FC9F-4CB2-A02F-0CF98A0AA61E}" destId="{29C9A618-9F42-4825-ADAC-0083405F6AFA}" srcOrd="4" destOrd="0" presId="urn:microsoft.com/office/officeart/2008/layout/AlternatingHexagons"/>
    <dgm:cxn modelId="{81277764-6D7A-4070-B776-96FDA6700D70}" type="presParOf" srcId="{314A1C38-ACC7-4526-9A16-6E8C79454A5D}" destId="{0D5454BD-0341-4498-B148-23F31F7BDD9F}" srcOrd="3" destOrd="0" presId="urn:microsoft.com/office/officeart/2008/layout/AlternatingHexagons"/>
    <dgm:cxn modelId="{3FCC72FF-4384-4111-977D-4517C1653EC7}" type="presParOf" srcId="{314A1C38-ACC7-4526-9A16-6E8C79454A5D}" destId="{4C8D2832-0F34-4D62-87E3-0EFD2B49A07F}" srcOrd="4" destOrd="0" presId="urn:microsoft.com/office/officeart/2008/layout/AlternatingHexagons"/>
    <dgm:cxn modelId="{6A1B7989-52DA-4EEB-AA03-79EB5547C53E}" type="presParOf" srcId="{4C8D2832-0F34-4D62-87E3-0EFD2B49A07F}" destId="{7644EB69-02B9-43F3-81C9-8FE63B366B2C}" srcOrd="0" destOrd="0" presId="urn:microsoft.com/office/officeart/2008/layout/AlternatingHexagons"/>
    <dgm:cxn modelId="{FB70CB6B-5CD9-46E7-AA37-8FF4989C83B0}" type="presParOf" srcId="{4C8D2832-0F34-4D62-87E3-0EFD2B49A07F}" destId="{06B96092-CEF6-4F2A-B92E-1D50C9320932}" srcOrd="1" destOrd="0" presId="urn:microsoft.com/office/officeart/2008/layout/AlternatingHexagons"/>
    <dgm:cxn modelId="{B88FF4B3-6B52-45C5-96FF-6E4FB0EE0D7B}" type="presParOf" srcId="{4C8D2832-0F34-4D62-87E3-0EFD2B49A07F}" destId="{E446637C-A9F6-4CD3-B2A9-74ADD090C59B}" srcOrd="2" destOrd="0" presId="urn:microsoft.com/office/officeart/2008/layout/AlternatingHexagons"/>
    <dgm:cxn modelId="{06C3C827-64FF-43C2-919B-68D5AD8D8D36}" type="presParOf" srcId="{4C8D2832-0F34-4D62-87E3-0EFD2B49A07F}" destId="{824F9491-3383-447B-8199-7CC0284D0825}" srcOrd="3" destOrd="0" presId="urn:microsoft.com/office/officeart/2008/layout/AlternatingHexagons"/>
    <dgm:cxn modelId="{67EF03F5-18C6-4E60-9FD6-A05D9756C80E}" type="presParOf" srcId="{4C8D2832-0F34-4D62-87E3-0EFD2B49A07F}" destId="{C7A37CA6-4D7A-4402-A437-D7F9F2524B6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CB5051-3935-447D-B5FD-BADA643A8C9A}"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38657F82-E4AD-4E69-9B8D-205CD1D5DA6A}">
      <dgm:prSet phldrT="[Text]" custT="1"/>
      <dgm:spPr>
        <a:solidFill>
          <a:srgbClr val="C00000">
            <a:alpha val="50000"/>
          </a:srgbClr>
        </a:solidFill>
      </dgm:spPr>
      <dgm:t>
        <a:bodyPr/>
        <a:lstStyle/>
        <a:p>
          <a:r>
            <a:rPr lang="en-US" sz="2800" dirty="0" smtClean="0"/>
            <a:t>HOW DO I KNOW WHO I AM?</a:t>
          </a:r>
          <a:endParaRPr lang="en-US" sz="2800" dirty="0"/>
        </a:p>
      </dgm:t>
    </dgm:pt>
    <dgm:pt modelId="{AF74237A-E4EE-45B4-8FF6-F6DF2A200009}" type="parTrans" cxnId="{6369A169-6D34-40F4-943A-E4B72AFE9EBF}">
      <dgm:prSet/>
      <dgm:spPr/>
      <dgm:t>
        <a:bodyPr/>
        <a:lstStyle/>
        <a:p>
          <a:endParaRPr lang="en-US"/>
        </a:p>
      </dgm:t>
    </dgm:pt>
    <dgm:pt modelId="{37D53E14-3B87-43D6-818C-4C3B2F2EA226}" type="sibTrans" cxnId="{6369A169-6D34-40F4-943A-E4B72AFE9EBF}">
      <dgm:prSet/>
      <dgm:spPr/>
      <dgm:t>
        <a:bodyPr/>
        <a:lstStyle/>
        <a:p>
          <a:endParaRPr lang="en-US"/>
        </a:p>
      </dgm:t>
    </dgm:pt>
    <dgm:pt modelId="{978160AA-72B1-4417-9055-15133EF42AAA}">
      <dgm:prSet phldrT="[Text]"/>
      <dgm:spPr/>
      <dgm:t>
        <a:bodyPr/>
        <a:lstStyle/>
        <a:p>
          <a:r>
            <a:rPr lang="en-US" b="1" dirty="0" smtClean="0"/>
            <a:t>RACE</a:t>
          </a:r>
          <a:endParaRPr lang="en-US" b="1" dirty="0"/>
        </a:p>
      </dgm:t>
    </dgm:pt>
    <dgm:pt modelId="{FA99DBF5-1B35-427D-8E13-D4F65411629E}" type="parTrans" cxnId="{A33E5527-C1AD-4793-969E-88AEB25BDE4A}">
      <dgm:prSet/>
      <dgm:spPr/>
      <dgm:t>
        <a:bodyPr/>
        <a:lstStyle/>
        <a:p>
          <a:endParaRPr lang="en-US"/>
        </a:p>
      </dgm:t>
    </dgm:pt>
    <dgm:pt modelId="{8894B16E-C605-4F35-A9BD-4D5C94B64C47}" type="sibTrans" cxnId="{A33E5527-C1AD-4793-969E-88AEB25BDE4A}">
      <dgm:prSet/>
      <dgm:spPr/>
      <dgm:t>
        <a:bodyPr/>
        <a:lstStyle/>
        <a:p>
          <a:endParaRPr lang="en-US"/>
        </a:p>
      </dgm:t>
    </dgm:pt>
    <dgm:pt modelId="{4C3729AC-4A60-4BFB-98BE-7FEFC497D8B4}">
      <dgm:prSet phldrT="[Text]"/>
      <dgm:spPr>
        <a:solidFill>
          <a:schemeClr val="tx2">
            <a:lumMod val="75000"/>
            <a:alpha val="50000"/>
          </a:schemeClr>
        </a:solidFill>
      </dgm:spPr>
      <dgm:t>
        <a:bodyPr/>
        <a:lstStyle/>
        <a:p>
          <a:r>
            <a:rPr lang="en-US" b="1" dirty="0" smtClean="0"/>
            <a:t>ETHNICITY</a:t>
          </a:r>
          <a:endParaRPr lang="en-US" b="1" dirty="0"/>
        </a:p>
      </dgm:t>
    </dgm:pt>
    <dgm:pt modelId="{4B244AEA-197E-4AAA-9692-298460DD0E8E}" type="parTrans" cxnId="{A031B4D4-CE4C-490B-9E7B-47D9CDF408DD}">
      <dgm:prSet/>
      <dgm:spPr/>
      <dgm:t>
        <a:bodyPr/>
        <a:lstStyle/>
        <a:p>
          <a:endParaRPr lang="en-US"/>
        </a:p>
      </dgm:t>
    </dgm:pt>
    <dgm:pt modelId="{B0DF36C8-2494-4CDF-BAB8-B0C2BF05B7E2}" type="sibTrans" cxnId="{A031B4D4-CE4C-490B-9E7B-47D9CDF408DD}">
      <dgm:prSet/>
      <dgm:spPr/>
      <dgm:t>
        <a:bodyPr/>
        <a:lstStyle/>
        <a:p>
          <a:endParaRPr lang="en-US"/>
        </a:p>
      </dgm:t>
    </dgm:pt>
    <dgm:pt modelId="{7073DC76-908C-49DB-B4E9-86B1C6263D8D}">
      <dgm:prSet phldrT="[Text]"/>
      <dgm:spPr>
        <a:solidFill>
          <a:schemeClr val="accent6">
            <a:lumMod val="50000"/>
            <a:alpha val="50000"/>
          </a:schemeClr>
        </a:solidFill>
      </dgm:spPr>
      <dgm:t>
        <a:bodyPr/>
        <a:lstStyle/>
        <a:p>
          <a:r>
            <a:rPr lang="en-US" b="1" dirty="0" smtClean="0"/>
            <a:t>LANGUAGE</a:t>
          </a:r>
          <a:endParaRPr lang="en-US" b="1" dirty="0"/>
        </a:p>
      </dgm:t>
    </dgm:pt>
    <dgm:pt modelId="{15611591-2492-4B6F-8D66-7893732E71DE}" type="parTrans" cxnId="{BE15EAF2-6509-448E-A75A-AE48624B375E}">
      <dgm:prSet/>
      <dgm:spPr/>
      <dgm:t>
        <a:bodyPr/>
        <a:lstStyle/>
        <a:p>
          <a:endParaRPr lang="en-US"/>
        </a:p>
      </dgm:t>
    </dgm:pt>
    <dgm:pt modelId="{664C0119-D76F-4036-9C2C-FF10FB284194}" type="sibTrans" cxnId="{BE15EAF2-6509-448E-A75A-AE48624B375E}">
      <dgm:prSet/>
      <dgm:spPr/>
      <dgm:t>
        <a:bodyPr/>
        <a:lstStyle/>
        <a:p>
          <a:endParaRPr lang="en-US"/>
        </a:p>
      </dgm:t>
    </dgm:pt>
    <dgm:pt modelId="{D49F22D7-1339-4F4E-9F83-4B1573EC4E04}">
      <dgm:prSet phldrT="[Text]"/>
      <dgm:spPr/>
      <dgm:t>
        <a:bodyPr/>
        <a:lstStyle/>
        <a:p>
          <a:r>
            <a:rPr lang="en-US" b="1" dirty="0" smtClean="0"/>
            <a:t>EDUCATION</a:t>
          </a:r>
          <a:endParaRPr lang="en-US" b="1" dirty="0"/>
        </a:p>
      </dgm:t>
    </dgm:pt>
    <dgm:pt modelId="{9EE690D4-E2A2-49D0-8756-6D0604D7EF79}" type="parTrans" cxnId="{FCAB64A6-7827-4BA6-AA73-34358940F0D3}">
      <dgm:prSet/>
      <dgm:spPr/>
      <dgm:t>
        <a:bodyPr/>
        <a:lstStyle/>
        <a:p>
          <a:endParaRPr lang="en-US"/>
        </a:p>
      </dgm:t>
    </dgm:pt>
    <dgm:pt modelId="{36AA1B8B-CE6F-4E49-BB4D-5015FF8A2EEA}" type="sibTrans" cxnId="{FCAB64A6-7827-4BA6-AA73-34358940F0D3}">
      <dgm:prSet/>
      <dgm:spPr/>
      <dgm:t>
        <a:bodyPr/>
        <a:lstStyle/>
        <a:p>
          <a:endParaRPr lang="en-US"/>
        </a:p>
      </dgm:t>
    </dgm:pt>
    <dgm:pt modelId="{32DB06C9-8E64-42C6-B36E-EAF223706021}">
      <dgm:prSet/>
      <dgm:spPr>
        <a:solidFill>
          <a:schemeClr val="accent4">
            <a:lumMod val="60000"/>
            <a:lumOff val="40000"/>
            <a:alpha val="50000"/>
          </a:schemeClr>
        </a:solidFill>
      </dgm:spPr>
      <dgm:t>
        <a:bodyPr/>
        <a:lstStyle/>
        <a:p>
          <a:r>
            <a:rPr lang="en-US" b="1" dirty="0" smtClean="0"/>
            <a:t>CLASS</a:t>
          </a:r>
          <a:endParaRPr lang="en-US" b="1" dirty="0"/>
        </a:p>
      </dgm:t>
    </dgm:pt>
    <dgm:pt modelId="{1FB2B930-F668-497A-BF20-DD08902A2D66}" type="parTrans" cxnId="{040A5799-4C4A-4A00-B3E6-B1189DA6B75D}">
      <dgm:prSet/>
      <dgm:spPr/>
      <dgm:t>
        <a:bodyPr/>
        <a:lstStyle/>
        <a:p>
          <a:endParaRPr lang="en-US"/>
        </a:p>
      </dgm:t>
    </dgm:pt>
    <dgm:pt modelId="{75A17035-309C-4A29-9C62-50B779430B80}" type="sibTrans" cxnId="{040A5799-4C4A-4A00-B3E6-B1189DA6B75D}">
      <dgm:prSet/>
      <dgm:spPr/>
      <dgm:t>
        <a:bodyPr/>
        <a:lstStyle/>
        <a:p>
          <a:endParaRPr lang="en-US"/>
        </a:p>
      </dgm:t>
    </dgm:pt>
    <dgm:pt modelId="{BA6689FF-F9A1-4697-AA41-CDF678C5DA85}">
      <dgm:prSet/>
      <dgm:spPr/>
      <dgm:t>
        <a:bodyPr/>
        <a:lstStyle/>
        <a:p>
          <a:r>
            <a:rPr lang="en-US" b="1" dirty="0" smtClean="0"/>
            <a:t>CUSTOMS</a:t>
          </a:r>
          <a:endParaRPr lang="en-US" b="1" dirty="0"/>
        </a:p>
      </dgm:t>
    </dgm:pt>
    <dgm:pt modelId="{2AA2766E-9734-46BA-B54B-84D4323E2D0A}" type="parTrans" cxnId="{15FFFAE3-D50A-4811-8E4F-8B3250267D11}">
      <dgm:prSet/>
      <dgm:spPr/>
      <dgm:t>
        <a:bodyPr/>
        <a:lstStyle/>
        <a:p>
          <a:endParaRPr lang="en-US"/>
        </a:p>
      </dgm:t>
    </dgm:pt>
    <dgm:pt modelId="{F1B7A7E4-726C-4CE3-BCE4-34238FBC1338}" type="sibTrans" cxnId="{15FFFAE3-D50A-4811-8E4F-8B3250267D11}">
      <dgm:prSet/>
      <dgm:spPr/>
      <dgm:t>
        <a:bodyPr/>
        <a:lstStyle/>
        <a:p>
          <a:endParaRPr lang="en-US"/>
        </a:p>
      </dgm:t>
    </dgm:pt>
    <dgm:pt modelId="{FC144AEF-54CC-4733-A486-D66296FD871C}">
      <dgm:prSet/>
      <dgm:spPr>
        <a:solidFill>
          <a:srgbClr val="00B050">
            <a:alpha val="50000"/>
          </a:srgbClr>
        </a:solidFill>
      </dgm:spPr>
      <dgm:t>
        <a:bodyPr/>
        <a:lstStyle/>
        <a:p>
          <a:r>
            <a:rPr lang="en-US" b="1" dirty="0" smtClean="0"/>
            <a:t>FAITH</a:t>
          </a:r>
          <a:endParaRPr lang="en-US" b="1" dirty="0"/>
        </a:p>
      </dgm:t>
    </dgm:pt>
    <dgm:pt modelId="{24E5F79E-A1F8-4CC3-8EE9-389978FE4EBB}" type="parTrans" cxnId="{36ED7E97-4E1A-41A6-9CC6-A938ED3928DF}">
      <dgm:prSet/>
      <dgm:spPr/>
      <dgm:t>
        <a:bodyPr/>
        <a:lstStyle/>
        <a:p>
          <a:endParaRPr lang="en-US"/>
        </a:p>
      </dgm:t>
    </dgm:pt>
    <dgm:pt modelId="{DF3263A9-6C71-4096-A0F9-A3B5C0FDFE41}" type="sibTrans" cxnId="{36ED7E97-4E1A-41A6-9CC6-A938ED3928DF}">
      <dgm:prSet/>
      <dgm:spPr/>
      <dgm:t>
        <a:bodyPr/>
        <a:lstStyle/>
        <a:p>
          <a:endParaRPr lang="en-US"/>
        </a:p>
      </dgm:t>
    </dgm:pt>
    <dgm:pt modelId="{EA3B7C65-8F82-4C7A-82F5-D3B1F6C7427A}">
      <dgm:prSet/>
      <dgm:spPr/>
      <dgm:t>
        <a:bodyPr/>
        <a:lstStyle/>
        <a:p>
          <a:r>
            <a:rPr lang="en-US" b="1" dirty="0" smtClean="0"/>
            <a:t>CULTURE</a:t>
          </a:r>
          <a:endParaRPr lang="en-US" b="1" dirty="0"/>
        </a:p>
      </dgm:t>
    </dgm:pt>
    <dgm:pt modelId="{0924A8E0-8A4C-45C8-B9F4-AE34BDE0FC9F}" type="parTrans" cxnId="{BBDDF354-F6FD-4741-8D22-A9254329AA91}">
      <dgm:prSet/>
      <dgm:spPr/>
      <dgm:t>
        <a:bodyPr/>
        <a:lstStyle/>
        <a:p>
          <a:endParaRPr lang="en-US"/>
        </a:p>
      </dgm:t>
    </dgm:pt>
    <dgm:pt modelId="{5CF092ED-758D-4EEB-8041-760D4F8E6C6B}" type="sibTrans" cxnId="{BBDDF354-F6FD-4741-8D22-A9254329AA91}">
      <dgm:prSet/>
      <dgm:spPr/>
      <dgm:t>
        <a:bodyPr/>
        <a:lstStyle/>
        <a:p>
          <a:endParaRPr lang="en-US"/>
        </a:p>
      </dgm:t>
    </dgm:pt>
    <dgm:pt modelId="{E8272987-CF10-424A-A9E2-AF6F737B6563}" type="pres">
      <dgm:prSet presAssocID="{C7CB5051-3935-447D-B5FD-BADA643A8C9A}" presName="composite" presStyleCnt="0">
        <dgm:presLayoutVars>
          <dgm:chMax val="1"/>
          <dgm:dir/>
          <dgm:resizeHandles val="exact"/>
        </dgm:presLayoutVars>
      </dgm:prSet>
      <dgm:spPr/>
      <dgm:t>
        <a:bodyPr/>
        <a:lstStyle/>
        <a:p>
          <a:endParaRPr lang="en-US"/>
        </a:p>
      </dgm:t>
    </dgm:pt>
    <dgm:pt modelId="{7361A65A-359F-49BE-A7C5-AF48980F4D78}" type="pres">
      <dgm:prSet presAssocID="{C7CB5051-3935-447D-B5FD-BADA643A8C9A}" presName="radial" presStyleCnt="0">
        <dgm:presLayoutVars>
          <dgm:animLvl val="ctr"/>
        </dgm:presLayoutVars>
      </dgm:prSet>
      <dgm:spPr/>
    </dgm:pt>
    <dgm:pt modelId="{6DC8203B-3106-46BE-AFCB-5CF0B0E1CC2A}" type="pres">
      <dgm:prSet presAssocID="{38657F82-E4AD-4E69-9B8D-205CD1D5DA6A}" presName="centerShape" presStyleLbl="vennNode1" presStyleIdx="0" presStyleCnt="9"/>
      <dgm:spPr/>
      <dgm:t>
        <a:bodyPr/>
        <a:lstStyle/>
        <a:p>
          <a:endParaRPr lang="en-US"/>
        </a:p>
      </dgm:t>
    </dgm:pt>
    <dgm:pt modelId="{4DAD5258-14F7-467B-ABAA-2A6B3BF65B46}" type="pres">
      <dgm:prSet presAssocID="{978160AA-72B1-4417-9055-15133EF42AAA}" presName="node" presStyleLbl="vennNode1" presStyleIdx="1" presStyleCnt="9">
        <dgm:presLayoutVars>
          <dgm:bulletEnabled val="1"/>
        </dgm:presLayoutVars>
      </dgm:prSet>
      <dgm:spPr/>
      <dgm:t>
        <a:bodyPr/>
        <a:lstStyle/>
        <a:p>
          <a:endParaRPr lang="en-US"/>
        </a:p>
      </dgm:t>
    </dgm:pt>
    <dgm:pt modelId="{4518A2BB-CDB5-48ED-9372-7432026DE30C}" type="pres">
      <dgm:prSet presAssocID="{BA6689FF-F9A1-4697-AA41-CDF678C5DA85}" presName="node" presStyleLbl="vennNode1" presStyleIdx="2" presStyleCnt="9">
        <dgm:presLayoutVars>
          <dgm:bulletEnabled val="1"/>
        </dgm:presLayoutVars>
      </dgm:prSet>
      <dgm:spPr/>
      <dgm:t>
        <a:bodyPr/>
        <a:lstStyle/>
        <a:p>
          <a:endParaRPr lang="en-US"/>
        </a:p>
      </dgm:t>
    </dgm:pt>
    <dgm:pt modelId="{41E74286-B9C3-4E06-97DA-70A242820039}" type="pres">
      <dgm:prSet presAssocID="{4C3729AC-4A60-4BFB-98BE-7FEFC497D8B4}" presName="node" presStyleLbl="vennNode1" presStyleIdx="3" presStyleCnt="9">
        <dgm:presLayoutVars>
          <dgm:bulletEnabled val="1"/>
        </dgm:presLayoutVars>
      </dgm:prSet>
      <dgm:spPr/>
      <dgm:t>
        <a:bodyPr/>
        <a:lstStyle/>
        <a:p>
          <a:endParaRPr lang="en-US"/>
        </a:p>
      </dgm:t>
    </dgm:pt>
    <dgm:pt modelId="{57116137-DAFA-49AB-AB85-2C32D7E8E5A4}" type="pres">
      <dgm:prSet presAssocID="{EA3B7C65-8F82-4C7A-82F5-D3B1F6C7427A}" presName="node" presStyleLbl="vennNode1" presStyleIdx="4" presStyleCnt="9">
        <dgm:presLayoutVars>
          <dgm:bulletEnabled val="1"/>
        </dgm:presLayoutVars>
      </dgm:prSet>
      <dgm:spPr/>
      <dgm:t>
        <a:bodyPr/>
        <a:lstStyle/>
        <a:p>
          <a:endParaRPr lang="en-US"/>
        </a:p>
      </dgm:t>
    </dgm:pt>
    <dgm:pt modelId="{08ECBC9E-AED1-40D7-8186-CCCBD8A3C214}" type="pres">
      <dgm:prSet presAssocID="{7073DC76-908C-49DB-B4E9-86B1C6263D8D}" presName="node" presStyleLbl="vennNode1" presStyleIdx="5" presStyleCnt="9">
        <dgm:presLayoutVars>
          <dgm:bulletEnabled val="1"/>
        </dgm:presLayoutVars>
      </dgm:prSet>
      <dgm:spPr/>
      <dgm:t>
        <a:bodyPr/>
        <a:lstStyle/>
        <a:p>
          <a:endParaRPr lang="en-US"/>
        </a:p>
      </dgm:t>
    </dgm:pt>
    <dgm:pt modelId="{2DB20A5E-DD8D-465D-BE6C-66F2E9260ABB}" type="pres">
      <dgm:prSet presAssocID="{FC144AEF-54CC-4733-A486-D66296FD871C}" presName="node" presStyleLbl="vennNode1" presStyleIdx="6" presStyleCnt="9">
        <dgm:presLayoutVars>
          <dgm:bulletEnabled val="1"/>
        </dgm:presLayoutVars>
      </dgm:prSet>
      <dgm:spPr/>
      <dgm:t>
        <a:bodyPr/>
        <a:lstStyle/>
        <a:p>
          <a:endParaRPr lang="en-US"/>
        </a:p>
      </dgm:t>
    </dgm:pt>
    <dgm:pt modelId="{5B395656-B028-40EB-815C-496E05CDD605}" type="pres">
      <dgm:prSet presAssocID="{32DB06C9-8E64-42C6-B36E-EAF223706021}" presName="node" presStyleLbl="vennNode1" presStyleIdx="7" presStyleCnt="9">
        <dgm:presLayoutVars>
          <dgm:bulletEnabled val="1"/>
        </dgm:presLayoutVars>
      </dgm:prSet>
      <dgm:spPr/>
      <dgm:t>
        <a:bodyPr/>
        <a:lstStyle/>
        <a:p>
          <a:endParaRPr lang="en-US"/>
        </a:p>
      </dgm:t>
    </dgm:pt>
    <dgm:pt modelId="{979C0954-C0C0-4A5B-AB2C-6F9D3C5D0BD7}" type="pres">
      <dgm:prSet presAssocID="{D49F22D7-1339-4F4E-9F83-4B1573EC4E04}" presName="node" presStyleLbl="vennNode1" presStyleIdx="8" presStyleCnt="9">
        <dgm:presLayoutVars>
          <dgm:bulletEnabled val="1"/>
        </dgm:presLayoutVars>
      </dgm:prSet>
      <dgm:spPr/>
      <dgm:t>
        <a:bodyPr/>
        <a:lstStyle/>
        <a:p>
          <a:endParaRPr lang="en-US"/>
        </a:p>
      </dgm:t>
    </dgm:pt>
  </dgm:ptLst>
  <dgm:cxnLst>
    <dgm:cxn modelId="{E92F7973-1840-438C-8157-BB2A940B0E2F}" type="presOf" srcId="{4C3729AC-4A60-4BFB-98BE-7FEFC497D8B4}" destId="{41E74286-B9C3-4E06-97DA-70A242820039}" srcOrd="0" destOrd="0" presId="urn:microsoft.com/office/officeart/2005/8/layout/radial3"/>
    <dgm:cxn modelId="{21BA8587-A668-49F0-A58C-7CDFEA287144}" type="presOf" srcId="{32DB06C9-8E64-42C6-B36E-EAF223706021}" destId="{5B395656-B028-40EB-815C-496E05CDD605}" srcOrd="0" destOrd="0" presId="urn:microsoft.com/office/officeart/2005/8/layout/radial3"/>
    <dgm:cxn modelId="{FCAB64A6-7827-4BA6-AA73-34358940F0D3}" srcId="{38657F82-E4AD-4E69-9B8D-205CD1D5DA6A}" destId="{D49F22D7-1339-4F4E-9F83-4B1573EC4E04}" srcOrd="7" destOrd="0" parTransId="{9EE690D4-E2A2-49D0-8756-6D0604D7EF79}" sibTransId="{36AA1B8B-CE6F-4E49-BB4D-5015FF8A2EEA}"/>
    <dgm:cxn modelId="{F0B82699-6FA2-49C4-96C8-EAF8F5D25805}" type="presOf" srcId="{7073DC76-908C-49DB-B4E9-86B1C6263D8D}" destId="{08ECBC9E-AED1-40D7-8186-CCCBD8A3C214}" srcOrd="0" destOrd="0" presId="urn:microsoft.com/office/officeart/2005/8/layout/radial3"/>
    <dgm:cxn modelId="{6369A169-6D34-40F4-943A-E4B72AFE9EBF}" srcId="{C7CB5051-3935-447D-B5FD-BADA643A8C9A}" destId="{38657F82-E4AD-4E69-9B8D-205CD1D5DA6A}" srcOrd="0" destOrd="0" parTransId="{AF74237A-E4EE-45B4-8FF6-F6DF2A200009}" sibTransId="{37D53E14-3B87-43D6-818C-4C3B2F2EA226}"/>
    <dgm:cxn modelId="{BE15EAF2-6509-448E-A75A-AE48624B375E}" srcId="{38657F82-E4AD-4E69-9B8D-205CD1D5DA6A}" destId="{7073DC76-908C-49DB-B4E9-86B1C6263D8D}" srcOrd="4" destOrd="0" parTransId="{15611591-2492-4B6F-8D66-7893732E71DE}" sibTransId="{664C0119-D76F-4036-9C2C-FF10FB284194}"/>
    <dgm:cxn modelId="{A031B4D4-CE4C-490B-9E7B-47D9CDF408DD}" srcId="{38657F82-E4AD-4E69-9B8D-205CD1D5DA6A}" destId="{4C3729AC-4A60-4BFB-98BE-7FEFC497D8B4}" srcOrd="2" destOrd="0" parTransId="{4B244AEA-197E-4AAA-9692-298460DD0E8E}" sibTransId="{B0DF36C8-2494-4CDF-BAB8-B0C2BF05B7E2}"/>
    <dgm:cxn modelId="{7F5960E0-46CA-431D-A2FD-6823D0A1D9B9}" type="presOf" srcId="{D49F22D7-1339-4F4E-9F83-4B1573EC4E04}" destId="{979C0954-C0C0-4A5B-AB2C-6F9D3C5D0BD7}" srcOrd="0" destOrd="0" presId="urn:microsoft.com/office/officeart/2005/8/layout/radial3"/>
    <dgm:cxn modelId="{A33E5527-C1AD-4793-969E-88AEB25BDE4A}" srcId="{38657F82-E4AD-4E69-9B8D-205CD1D5DA6A}" destId="{978160AA-72B1-4417-9055-15133EF42AAA}" srcOrd="0" destOrd="0" parTransId="{FA99DBF5-1B35-427D-8E13-D4F65411629E}" sibTransId="{8894B16E-C605-4F35-A9BD-4D5C94B64C47}"/>
    <dgm:cxn modelId="{DC9EE3B5-8881-4468-A05E-B76E7AB3172C}" type="presOf" srcId="{EA3B7C65-8F82-4C7A-82F5-D3B1F6C7427A}" destId="{57116137-DAFA-49AB-AB85-2C32D7E8E5A4}" srcOrd="0" destOrd="0" presId="urn:microsoft.com/office/officeart/2005/8/layout/radial3"/>
    <dgm:cxn modelId="{BBDDF354-F6FD-4741-8D22-A9254329AA91}" srcId="{38657F82-E4AD-4E69-9B8D-205CD1D5DA6A}" destId="{EA3B7C65-8F82-4C7A-82F5-D3B1F6C7427A}" srcOrd="3" destOrd="0" parTransId="{0924A8E0-8A4C-45C8-B9F4-AE34BDE0FC9F}" sibTransId="{5CF092ED-758D-4EEB-8041-760D4F8E6C6B}"/>
    <dgm:cxn modelId="{15FFFAE3-D50A-4811-8E4F-8B3250267D11}" srcId="{38657F82-E4AD-4E69-9B8D-205CD1D5DA6A}" destId="{BA6689FF-F9A1-4697-AA41-CDF678C5DA85}" srcOrd="1" destOrd="0" parTransId="{2AA2766E-9734-46BA-B54B-84D4323E2D0A}" sibTransId="{F1B7A7E4-726C-4CE3-BCE4-34238FBC1338}"/>
    <dgm:cxn modelId="{6805C9F6-5758-4CB9-8D3F-1FF454DE936A}" type="presOf" srcId="{C7CB5051-3935-447D-B5FD-BADA643A8C9A}" destId="{E8272987-CF10-424A-A9E2-AF6F737B6563}" srcOrd="0" destOrd="0" presId="urn:microsoft.com/office/officeart/2005/8/layout/radial3"/>
    <dgm:cxn modelId="{297109B3-D6B4-474B-82A0-026B192C31C4}" type="presOf" srcId="{978160AA-72B1-4417-9055-15133EF42AAA}" destId="{4DAD5258-14F7-467B-ABAA-2A6B3BF65B46}" srcOrd="0" destOrd="0" presId="urn:microsoft.com/office/officeart/2005/8/layout/radial3"/>
    <dgm:cxn modelId="{36ED7E97-4E1A-41A6-9CC6-A938ED3928DF}" srcId="{38657F82-E4AD-4E69-9B8D-205CD1D5DA6A}" destId="{FC144AEF-54CC-4733-A486-D66296FD871C}" srcOrd="5" destOrd="0" parTransId="{24E5F79E-A1F8-4CC3-8EE9-389978FE4EBB}" sibTransId="{DF3263A9-6C71-4096-A0F9-A3B5C0FDFE41}"/>
    <dgm:cxn modelId="{040A5799-4C4A-4A00-B3E6-B1189DA6B75D}" srcId="{38657F82-E4AD-4E69-9B8D-205CD1D5DA6A}" destId="{32DB06C9-8E64-42C6-B36E-EAF223706021}" srcOrd="6" destOrd="0" parTransId="{1FB2B930-F668-497A-BF20-DD08902A2D66}" sibTransId="{75A17035-309C-4A29-9C62-50B779430B80}"/>
    <dgm:cxn modelId="{BB5C5221-7106-493F-BA02-84ECB2D5A928}" type="presOf" srcId="{FC144AEF-54CC-4733-A486-D66296FD871C}" destId="{2DB20A5E-DD8D-465D-BE6C-66F2E9260ABB}" srcOrd="0" destOrd="0" presId="urn:microsoft.com/office/officeart/2005/8/layout/radial3"/>
    <dgm:cxn modelId="{26A07AA1-2D33-4961-B4F0-44461BD687D1}" type="presOf" srcId="{38657F82-E4AD-4E69-9B8D-205CD1D5DA6A}" destId="{6DC8203B-3106-46BE-AFCB-5CF0B0E1CC2A}" srcOrd="0" destOrd="0" presId="urn:microsoft.com/office/officeart/2005/8/layout/radial3"/>
    <dgm:cxn modelId="{C69F42AF-687C-4344-9FA0-01B9B2046AA1}" type="presOf" srcId="{BA6689FF-F9A1-4697-AA41-CDF678C5DA85}" destId="{4518A2BB-CDB5-48ED-9372-7432026DE30C}" srcOrd="0" destOrd="0" presId="urn:microsoft.com/office/officeart/2005/8/layout/radial3"/>
    <dgm:cxn modelId="{B29250B3-400A-4E01-867E-76097C7B977E}" type="presParOf" srcId="{E8272987-CF10-424A-A9E2-AF6F737B6563}" destId="{7361A65A-359F-49BE-A7C5-AF48980F4D78}" srcOrd="0" destOrd="0" presId="urn:microsoft.com/office/officeart/2005/8/layout/radial3"/>
    <dgm:cxn modelId="{074DD79A-FC23-4145-B04B-FBCF984C1460}" type="presParOf" srcId="{7361A65A-359F-49BE-A7C5-AF48980F4D78}" destId="{6DC8203B-3106-46BE-AFCB-5CF0B0E1CC2A}" srcOrd="0" destOrd="0" presId="urn:microsoft.com/office/officeart/2005/8/layout/radial3"/>
    <dgm:cxn modelId="{874E4626-AE44-4CDB-A451-58002F38D5C9}" type="presParOf" srcId="{7361A65A-359F-49BE-A7C5-AF48980F4D78}" destId="{4DAD5258-14F7-467B-ABAA-2A6B3BF65B46}" srcOrd="1" destOrd="0" presId="urn:microsoft.com/office/officeart/2005/8/layout/radial3"/>
    <dgm:cxn modelId="{CD8D0B41-371E-4055-9A6B-3F98C562515A}" type="presParOf" srcId="{7361A65A-359F-49BE-A7C5-AF48980F4D78}" destId="{4518A2BB-CDB5-48ED-9372-7432026DE30C}" srcOrd="2" destOrd="0" presId="urn:microsoft.com/office/officeart/2005/8/layout/radial3"/>
    <dgm:cxn modelId="{3983E725-C8F1-4734-A828-ABD5847B284F}" type="presParOf" srcId="{7361A65A-359F-49BE-A7C5-AF48980F4D78}" destId="{41E74286-B9C3-4E06-97DA-70A242820039}" srcOrd="3" destOrd="0" presId="urn:microsoft.com/office/officeart/2005/8/layout/radial3"/>
    <dgm:cxn modelId="{7A380695-EFA2-4285-94E0-3E860016E809}" type="presParOf" srcId="{7361A65A-359F-49BE-A7C5-AF48980F4D78}" destId="{57116137-DAFA-49AB-AB85-2C32D7E8E5A4}" srcOrd="4" destOrd="0" presId="urn:microsoft.com/office/officeart/2005/8/layout/radial3"/>
    <dgm:cxn modelId="{EA0A75EA-D480-4497-9C50-819825A7D769}" type="presParOf" srcId="{7361A65A-359F-49BE-A7C5-AF48980F4D78}" destId="{08ECBC9E-AED1-40D7-8186-CCCBD8A3C214}" srcOrd="5" destOrd="0" presId="urn:microsoft.com/office/officeart/2005/8/layout/radial3"/>
    <dgm:cxn modelId="{6F07D080-CA08-40C0-AF3C-195222535709}" type="presParOf" srcId="{7361A65A-359F-49BE-A7C5-AF48980F4D78}" destId="{2DB20A5E-DD8D-465D-BE6C-66F2E9260ABB}" srcOrd="6" destOrd="0" presId="urn:microsoft.com/office/officeart/2005/8/layout/radial3"/>
    <dgm:cxn modelId="{2BE919E4-8904-46EA-A57D-C0F6ABCBC859}" type="presParOf" srcId="{7361A65A-359F-49BE-A7C5-AF48980F4D78}" destId="{5B395656-B028-40EB-815C-496E05CDD605}" srcOrd="7" destOrd="0" presId="urn:microsoft.com/office/officeart/2005/8/layout/radial3"/>
    <dgm:cxn modelId="{06D2A336-9E20-4E68-A851-CA013D211975}" type="presParOf" srcId="{7361A65A-359F-49BE-A7C5-AF48980F4D78}" destId="{979C0954-C0C0-4A5B-AB2C-6F9D3C5D0BD7}"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13C64F-9764-4F22-BD8E-7D68D6B2FB6E}"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5E15C35F-4063-4ABB-8FF2-F51555AB993C}">
      <dgm:prSet phldrT="[Text]"/>
      <dgm:spPr>
        <a:solidFill>
          <a:srgbClr val="7030A0">
            <a:alpha val="90000"/>
          </a:srgbClr>
        </a:solidFill>
      </dgm:spPr>
      <dgm:t>
        <a:bodyPr/>
        <a:lstStyle/>
        <a:p>
          <a:r>
            <a:rPr lang="en-US" dirty="0" smtClean="0"/>
            <a:t>Cultural Belief</a:t>
          </a:r>
          <a:endParaRPr lang="en-US" dirty="0"/>
        </a:p>
      </dgm:t>
    </dgm:pt>
    <dgm:pt modelId="{B62BDB18-BE65-4E22-9D9A-9A017C62CA61}" type="parTrans" cxnId="{B45D7BBA-9E2F-40D4-B5C6-AF62DEB14C63}">
      <dgm:prSet/>
      <dgm:spPr/>
      <dgm:t>
        <a:bodyPr/>
        <a:lstStyle/>
        <a:p>
          <a:endParaRPr lang="en-US"/>
        </a:p>
      </dgm:t>
    </dgm:pt>
    <dgm:pt modelId="{25641E14-DCF4-4E29-8A71-8A2712161FFF}" type="sibTrans" cxnId="{B45D7BBA-9E2F-40D4-B5C6-AF62DEB14C63}">
      <dgm:prSet/>
      <dgm:spPr/>
      <dgm:t>
        <a:bodyPr/>
        <a:lstStyle/>
        <a:p>
          <a:endParaRPr lang="en-US"/>
        </a:p>
      </dgm:t>
    </dgm:pt>
    <dgm:pt modelId="{9005BF83-71DC-48A1-BF99-845CAD15F302}">
      <dgm:prSet phldrT="[Text]"/>
      <dgm:spPr>
        <a:solidFill>
          <a:srgbClr val="FFC000"/>
        </a:solidFill>
      </dgm:spPr>
      <dgm:t>
        <a:bodyPr/>
        <a:lstStyle/>
        <a:p>
          <a:r>
            <a:rPr lang="en-US" dirty="0" smtClean="0"/>
            <a:t>Parental Right</a:t>
          </a:r>
          <a:endParaRPr lang="en-US" dirty="0"/>
        </a:p>
      </dgm:t>
    </dgm:pt>
    <dgm:pt modelId="{AEA86047-FE75-4F8F-B561-E5B49C26425B}" type="parTrans" cxnId="{E5B1A8BA-BAC9-49AD-B0B0-AE01B53A3FB1}">
      <dgm:prSet/>
      <dgm:spPr/>
      <dgm:t>
        <a:bodyPr/>
        <a:lstStyle/>
        <a:p>
          <a:endParaRPr lang="en-US"/>
        </a:p>
      </dgm:t>
    </dgm:pt>
    <dgm:pt modelId="{82F1C64C-F823-487E-BE49-BA38F1E3416E}" type="sibTrans" cxnId="{E5B1A8BA-BAC9-49AD-B0B0-AE01B53A3FB1}">
      <dgm:prSet/>
      <dgm:spPr/>
      <dgm:t>
        <a:bodyPr/>
        <a:lstStyle/>
        <a:p>
          <a:endParaRPr lang="en-US"/>
        </a:p>
      </dgm:t>
    </dgm:pt>
    <dgm:pt modelId="{609DF7FF-C592-4154-A84F-A1A3F2E4980F}">
      <dgm:prSet phldrT="[Text]"/>
      <dgm:spPr>
        <a:solidFill>
          <a:srgbClr val="00B050"/>
        </a:solidFill>
      </dgm:spPr>
      <dgm:t>
        <a:bodyPr/>
        <a:lstStyle/>
        <a:p>
          <a:r>
            <a:rPr lang="en-US" dirty="0" smtClean="0"/>
            <a:t>Health Perspective</a:t>
          </a:r>
          <a:endParaRPr lang="en-US" dirty="0"/>
        </a:p>
      </dgm:t>
    </dgm:pt>
    <dgm:pt modelId="{89C4F3DF-AC20-42A5-8608-A678FCF6AEA6}" type="parTrans" cxnId="{6480D4CC-889D-4623-A856-BC85EFE4FDEE}">
      <dgm:prSet/>
      <dgm:spPr/>
      <dgm:t>
        <a:bodyPr/>
        <a:lstStyle/>
        <a:p>
          <a:endParaRPr lang="en-US"/>
        </a:p>
      </dgm:t>
    </dgm:pt>
    <dgm:pt modelId="{F87662CD-B3C3-4D65-9E95-0544026883FE}" type="sibTrans" cxnId="{6480D4CC-889D-4623-A856-BC85EFE4FDEE}">
      <dgm:prSet/>
      <dgm:spPr/>
      <dgm:t>
        <a:bodyPr/>
        <a:lstStyle/>
        <a:p>
          <a:endParaRPr lang="en-US"/>
        </a:p>
      </dgm:t>
    </dgm:pt>
    <dgm:pt modelId="{49B1B64F-14C5-4E24-AD3B-0D301E7FE3E6}">
      <dgm:prSet phldrT="[Text]"/>
      <dgm:spPr>
        <a:solidFill>
          <a:schemeClr val="accent2">
            <a:lumMod val="60000"/>
            <a:lumOff val="40000"/>
            <a:alpha val="90000"/>
          </a:schemeClr>
        </a:solidFill>
      </dgm:spPr>
      <dgm:t>
        <a:bodyPr/>
        <a:lstStyle/>
        <a:p>
          <a:r>
            <a:rPr lang="en-US" dirty="0" smtClean="0"/>
            <a:t>Child Abuse</a:t>
          </a:r>
          <a:endParaRPr lang="en-US" dirty="0"/>
        </a:p>
      </dgm:t>
    </dgm:pt>
    <dgm:pt modelId="{B00EE255-530D-448C-AA0A-7586B32D9AA3}" type="parTrans" cxnId="{3032022A-9A9D-430B-8295-FBCAD30EE084}">
      <dgm:prSet/>
      <dgm:spPr/>
      <dgm:t>
        <a:bodyPr/>
        <a:lstStyle/>
        <a:p>
          <a:endParaRPr lang="en-US"/>
        </a:p>
      </dgm:t>
    </dgm:pt>
    <dgm:pt modelId="{2910469F-F6D5-40CE-A5A9-DE4763AA1F59}" type="sibTrans" cxnId="{3032022A-9A9D-430B-8295-FBCAD30EE084}">
      <dgm:prSet/>
      <dgm:spPr/>
      <dgm:t>
        <a:bodyPr/>
        <a:lstStyle/>
        <a:p>
          <a:endParaRPr lang="en-US"/>
        </a:p>
      </dgm:t>
    </dgm:pt>
    <dgm:pt modelId="{B15C27A7-93D8-420D-A4A6-6970041E8129}">
      <dgm:prSet phldrT="[Text]"/>
      <dgm:spPr>
        <a:solidFill>
          <a:schemeClr val="bg2">
            <a:lumMod val="50000"/>
          </a:schemeClr>
        </a:solidFill>
      </dgm:spPr>
      <dgm:t>
        <a:bodyPr/>
        <a:lstStyle/>
        <a:p>
          <a:r>
            <a:rPr lang="en-US" dirty="0" smtClean="0"/>
            <a:t>Child Best Interest</a:t>
          </a:r>
          <a:endParaRPr lang="en-US" dirty="0"/>
        </a:p>
      </dgm:t>
    </dgm:pt>
    <dgm:pt modelId="{CDB82F94-5712-421A-8649-3DF1051B15D4}" type="parTrans" cxnId="{09A9ACC2-D1D1-42B8-8F9A-1201F97FA3ED}">
      <dgm:prSet/>
      <dgm:spPr/>
      <dgm:t>
        <a:bodyPr/>
        <a:lstStyle/>
        <a:p>
          <a:endParaRPr lang="en-US"/>
        </a:p>
      </dgm:t>
    </dgm:pt>
    <dgm:pt modelId="{72EED0D0-F661-4217-95C2-8C557B622C65}" type="sibTrans" cxnId="{09A9ACC2-D1D1-42B8-8F9A-1201F97FA3ED}">
      <dgm:prSet/>
      <dgm:spPr/>
      <dgm:t>
        <a:bodyPr/>
        <a:lstStyle/>
        <a:p>
          <a:endParaRPr lang="en-US"/>
        </a:p>
      </dgm:t>
    </dgm:pt>
    <dgm:pt modelId="{0B5A4A76-1E26-4BA7-9C1B-0A4BCB897BA9}">
      <dgm:prSet phldrT="[Text]"/>
      <dgm:spPr>
        <a:solidFill>
          <a:srgbClr val="C00000"/>
        </a:solidFill>
      </dgm:spPr>
      <dgm:t>
        <a:bodyPr/>
        <a:lstStyle/>
        <a:p>
          <a:r>
            <a:rPr lang="en-US" dirty="0" smtClean="0"/>
            <a:t>Autism</a:t>
          </a:r>
          <a:endParaRPr lang="en-US" dirty="0"/>
        </a:p>
      </dgm:t>
    </dgm:pt>
    <dgm:pt modelId="{31621788-C19B-4E71-A854-7891A398F574}" type="parTrans" cxnId="{C91E128C-2FC7-4382-AABD-8714AE1D8C9C}">
      <dgm:prSet/>
      <dgm:spPr/>
      <dgm:t>
        <a:bodyPr/>
        <a:lstStyle/>
        <a:p>
          <a:endParaRPr lang="en-US"/>
        </a:p>
      </dgm:t>
    </dgm:pt>
    <dgm:pt modelId="{2309C7B5-10D5-4815-A25B-CD7FC7B6D80A}" type="sibTrans" cxnId="{C91E128C-2FC7-4382-AABD-8714AE1D8C9C}">
      <dgm:prSet/>
      <dgm:spPr/>
      <dgm:t>
        <a:bodyPr/>
        <a:lstStyle/>
        <a:p>
          <a:endParaRPr lang="en-US"/>
        </a:p>
      </dgm:t>
    </dgm:pt>
    <dgm:pt modelId="{A2C8B517-64B2-4255-9625-6B7264BE9AC3}">
      <dgm:prSet phldrT="[Text]"/>
      <dgm:spPr>
        <a:solidFill>
          <a:schemeClr val="accent5">
            <a:lumMod val="75000"/>
          </a:schemeClr>
        </a:solidFill>
      </dgm:spPr>
      <dgm:t>
        <a:bodyPr/>
        <a:lstStyle/>
        <a:p>
          <a:r>
            <a:rPr lang="en-US" dirty="0" smtClean="0"/>
            <a:t>Mental Illness</a:t>
          </a:r>
          <a:endParaRPr lang="en-US" dirty="0"/>
        </a:p>
      </dgm:t>
    </dgm:pt>
    <dgm:pt modelId="{7B19AE35-1187-4157-8B1E-2BD47B07522F}" type="parTrans" cxnId="{ACCCB4A3-921D-46E4-A714-898301AB55AC}">
      <dgm:prSet/>
      <dgm:spPr/>
      <dgm:t>
        <a:bodyPr/>
        <a:lstStyle/>
        <a:p>
          <a:endParaRPr lang="en-US"/>
        </a:p>
      </dgm:t>
    </dgm:pt>
    <dgm:pt modelId="{E8908405-AE4C-459A-855C-55B9C6293939}" type="sibTrans" cxnId="{ACCCB4A3-921D-46E4-A714-898301AB55AC}">
      <dgm:prSet/>
      <dgm:spPr/>
      <dgm:t>
        <a:bodyPr/>
        <a:lstStyle/>
        <a:p>
          <a:endParaRPr lang="en-US"/>
        </a:p>
      </dgm:t>
    </dgm:pt>
    <dgm:pt modelId="{0AECA253-7DD5-4815-A57A-D0C0E1C9DD03}" type="pres">
      <dgm:prSet presAssocID="{9613C64F-9764-4F22-BD8E-7D68D6B2FB6E}" presName="outerComposite" presStyleCnt="0">
        <dgm:presLayoutVars>
          <dgm:chMax val="2"/>
          <dgm:animLvl val="lvl"/>
          <dgm:resizeHandles val="exact"/>
        </dgm:presLayoutVars>
      </dgm:prSet>
      <dgm:spPr/>
      <dgm:t>
        <a:bodyPr/>
        <a:lstStyle/>
        <a:p>
          <a:endParaRPr lang="en-US"/>
        </a:p>
      </dgm:t>
    </dgm:pt>
    <dgm:pt modelId="{7F1F6FA9-1E81-461D-AD51-8F7640E0BCAB}" type="pres">
      <dgm:prSet presAssocID="{9613C64F-9764-4F22-BD8E-7D68D6B2FB6E}" presName="dummyMaxCanvas" presStyleCnt="0"/>
      <dgm:spPr/>
    </dgm:pt>
    <dgm:pt modelId="{45FC275A-4326-4447-BF0F-7AF596BC5E6C}" type="pres">
      <dgm:prSet presAssocID="{9613C64F-9764-4F22-BD8E-7D68D6B2FB6E}" presName="parentComposite" presStyleCnt="0"/>
      <dgm:spPr/>
    </dgm:pt>
    <dgm:pt modelId="{47C27BBA-B922-466D-A1B1-0838D8A98A02}" type="pres">
      <dgm:prSet presAssocID="{9613C64F-9764-4F22-BD8E-7D68D6B2FB6E}" presName="parent1" presStyleLbl="alignAccFollowNode1" presStyleIdx="0" presStyleCnt="4">
        <dgm:presLayoutVars>
          <dgm:chMax val="4"/>
        </dgm:presLayoutVars>
      </dgm:prSet>
      <dgm:spPr/>
      <dgm:t>
        <a:bodyPr/>
        <a:lstStyle/>
        <a:p>
          <a:endParaRPr lang="en-US"/>
        </a:p>
      </dgm:t>
    </dgm:pt>
    <dgm:pt modelId="{C2F52EE8-A414-4CF4-B708-1D169EAE81DB}" type="pres">
      <dgm:prSet presAssocID="{9613C64F-9764-4F22-BD8E-7D68D6B2FB6E}" presName="parent2" presStyleLbl="alignAccFollowNode1" presStyleIdx="1" presStyleCnt="4">
        <dgm:presLayoutVars>
          <dgm:chMax val="4"/>
        </dgm:presLayoutVars>
      </dgm:prSet>
      <dgm:spPr/>
      <dgm:t>
        <a:bodyPr/>
        <a:lstStyle/>
        <a:p>
          <a:endParaRPr lang="en-US"/>
        </a:p>
      </dgm:t>
    </dgm:pt>
    <dgm:pt modelId="{B4D423F9-4641-47F2-A8F8-78720CAAAE39}" type="pres">
      <dgm:prSet presAssocID="{9613C64F-9764-4F22-BD8E-7D68D6B2FB6E}" presName="childrenComposite" presStyleCnt="0"/>
      <dgm:spPr/>
    </dgm:pt>
    <dgm:pt modelId="{3F6DAEE4-BE7A-4AC3-B82E-05C68A83A591}" type="pres">
      <dgm:prSet presAssocID="{9613C64F-9764-4F22-BD8E-7D68D6B2FB6E}" presName="dummyMaxCanvas_ChildArea" presStyleCnt="0"/>
      <dgm:spPr/>
    </dgm:pt>
    <dgm:pt modelId="{38618EDC-F003-418A-B179-7027B874FB90}" type="pres">
      <dgm:prSet presAssocID="{9613C64F-9764-4F22-BD8E-7D68D6B2FB6E}" presName="fulcrum" presStyleLbl="alignAccFollowNode1" presStyleIdx="2" presStyleCnt="4"/>
      <dgm:spPr>
        <a:solidFill>
          <a:schemeClr val="tx1">
            <a:lumMod val="85000"/>
            <a:lumOff val="15000"/>
            <a:alpha val="90000"/>
          </a:schemeClr>
        </a:solidFill>
      </dgm:spPr>
    </dgm:pt>
    <dgm:pt modelId="{252A71EA-E064-4C0D-865E-A9C9C35A8D4A}" type="pres">
      <dgm:prSet presAssocID="{9613C64F-9764-4F22-BD8E-7D68D6B2FB6E}" presName="balance_23" presStyleLbl="alignAccFollowNode1" presStyleIdx="3" presStyleCnt="4">
        <dgm:presLayoutVars>
          <dgm:bulletEnabled val="1"/>
        </dgm:presLayoutVars>
      </dgm:prSet>
      <dgm:spPr>
        <a:solidFill>
          <a:schemeClr val="tx1">
            <a:lumMod val="85000"/>
            <a:lumOff val="15000"/>
            <a:alpha val="90000"/>
          </a:schemeClr>
        </a:solidFill>
      </dgm:spPr>
    </dgm:pt>
    <dgm:pt modelId="{F7DB9DCA-BD38-4800-AB36-264E107C1EAC}" type="pres">
      <dgm:prSet presAssocID="{9613C64F-9764-4F22-BD8E-7D68D6B2FB6E}" presName="right_23_1" presStyleLbl="node1" presStyleIdx="0" presStyleCnt="5">
        <dgm:presLayoutVars>
          <dgm:bulletEnabled val="1"/>
        </dgm:presLayoutVars>
      </dgm:prSet>
      <dgm:spPr/>
      <dgm:t>
        <a:bodyPr/>
        <a:lstStyle/>
        <a:p>
          <a:endParaRPr lang="en-US"/>
        </a:p>
      </dgm:t>
    </dgm:pt>
    <dgm:pt modelId="{3A5AF7FD-170F-4969-8DF6-535E9861671B}" type="pres">
      <dgm:prSet presAssocID="{9613C64F-9764-4F22-BD8E-7D68D6B2FB6E}" presName="right_23_2" presStyleLbl="node1" presStyleIdx="1" presStyleCnt="5">
        <dgm:presLayoutVars>
          <dgm:bulletEnabled val="1"/>
        </dgm:presLayoutVars>
      </dgm:prSet>
      <dgm:spPr/>
      <dgm:t>
        <a:bodyPr/>
        <a:lstStyle/>
        <a:p>
          <a:endParaRPr lang="en-US"/>
        </a:p>
      </dgm:t>
    </dgm:pt>
    <dgm:pt modelId="{B5DA14BA-EBA2-4BDA-94D7-09ECD8B1105F}" type="pres">
      <dgm:prSet presAssocID="{9613C64F-9764-4F22-BD8E-7D68D6B2FB6E}" presName="right_23_3" presStyleLbl="node1" presStyleIdx="2" presStyleCnt="5">
        <dgm:presLayoutVars>
          <dgm:bulletEnabled val="1"/>
        </dgm:presLayoutVars>
      </dgm:prSet>
      <dgm:spPr/>
      <dgm:t>
        <a:bodyPr/>
        <a:lstStyle/>
        <a:p>
          <a:endParaRPr lang="en-US"/>
        </a:p>
      </dgm:t>
    </dgm:pt>
    <dgm:pt modelId="{1E7AA2E2-4782-42E5-BCAB-0ECDEF919A3E}" type="pres">
      <dgm:prSet presAssocID="{9613C64F-9764-4F22-BD8E-7D68D6B2FB6E}" presName="left_23_1" presStyleLbl="node1" presStyleIdx="3" presStyleCnt="5">
        <dgm:presLayoutVars>
          <dgm:bulletEnabled val="1"/>
        </dgm:presLayoutVars>
      </dgm:prSet>
      <dgm:spPr/>
      <dgm:t>
        <a:bodyPr/>
        <a:lstStyle/>
        <a:p>
          <a:endParaRPr lang="en-US"/>
        </a:p>
      </dgm:t>
    </dgm:pt>
    <dgm:pt modelId="{6D814D31-2015-454C-841E-9241BCB34F8D}" type="pres">
      <dgm:prSet presAssocID="{9613C64F-9764-4F22-BD8E-7D68D6B2FB6E}" presName="left_23_2" presStyleLbl="node1" presStyleIdx="4" presStyleCnt="5">
        <dgm:presLayoutVars>
          <dgm:bulletEnabled val="1"/>
        </dgm:presLayoutVars>
      </dgm:prSet>
      <dgm:spPr/>
      <dgm:t>
        <a:bodyPr/>
        <a:lstStyle/>
        <a:p>
          <a:endParaRPr lang="en-US"/>
        </a:p>
      </dgm:t>
    </dgm:pt>
  </dgm:ptLst>
  <dgm:cxnLst>
    <dgm:cxn modelId="{BC0AE472-A395-4A78-ACF8-36F0F4A65FEC}" type="presOf" srcId="{5E15C35F-4063-4ABB-8FF2-F51555AB993C}" destId="{47C27BBA-B922-466D-A1B1-0838D8A98A02}" srcOrd="0" destOrd="0" presId="urn:microsoft.com/office/officeart/2005/8/layout/balance1"/>
    <dgm:cxn modelId="{EB79CF09-01F5-4D09-9363-34287C0085F3}" type="presOf" srcId="{B15C27A7-93D8-420D-A4A6-6970041E8129}" destId="{F7DB9DCA-BD38-4800-AB36-264E107C1EAC}" srcOrd="0" destOrd="0" presId="urn:microsoft.com/office/officeart/2005/8/layout/balance1"/>
    <dgm:cxn modelId="{0727FA93-2FE4-4093-B78A-59FB9216496D}" type="presOf" srcId="{609DF7FF-C592-4154-A84F-A1A3F2E4980F}" destId="{6D814D31-2015-454C-841E-9241BCB34F8D}" srcOrd="0" destOrd="0" presId="urn:microsoft.com/office/officeart/2005/8/layout/balance1"/>
    <dgm:cxn modelId="{6480D4CC-889D-4623-A856-BC85EFE4FDEE}" srcId="{5E15C35F-4063-4ABB-8FF2-F51555AB993C}" destId="{609DF7FF-C592-4154-A84F-A1A3F2E4980F}" srcOrd="1" destOrd="0" parTransId="{89C4F3DF-AC20-42A5-8608-A678FCF6AEA6}" sibTransId="{F87662CD-B3C3-4D65-9E95-0544026883FE}"/>
    <dgm:cxn modelId="{E3F47A40-31F5-4A1C-9B27-60202565A9C6}" type="presOf" srcId="{A2C8B517-64B2-4255-9625-6B7264BE9AC3}" destId="{B5DA14BA-EBA2-4BDA-94D7-09ECD8B1105F}" srcOrd="0" destOrd="0" presId="urn:microsoft.com/office/officeart/2005/8/layout/balance1"/>
    <dgm:cxn modelId="{E5B1A8BA-BAC9-49AD-B0B0-AE01B53A3FB1}" srcId="{5E15C35F-4063-4ABB-8FF2-F51555AB993C}" destId="{9005BF83-71DC-48A1-BF99-845CAD15F302}" srcOrd="0" destOrd="0" parTransId="{AEA86047-FE75-4F8F-B561-E5B49C26425B}" sibTransId="{82F1C64C-F823-487E-BE49-BA38F1E3416E}"/>
    <dgm:cxn modelId="{ACCCB4A3-921D-46E4-A714-898301AB55AC}" srcId="{49B1B64F-14C5-4E24-AD3B-0D301E7FE3E6}" destId="{A2C8B517-64B2-4255-9625-6B7264BE9AC3}" srcOrd="2" destOrd="0" parTransId="{7B19AE35-1187-4157-8B1E-2BD47B07522F}" sibTransId="{E8908405-AE4C-459A-855C-55B9C6293939}"/>
    <dgm:cxn modelId="{4A583BA4-9A29-438A-8C88-2F2603A58355}" type="presOf" srcId="{9005BF83-71DC-48A1-BF99-845CAD15F302}" destId="{1E7AA2E2-4782-42E5-BCAB-0ECDEF919A3E}" srcOrd="0" destOrd="0" presId="urn:microsoft.com/office/officeart/2005/8/layout/balance1"/>
    <dgm:cxn modelId="{446CDA60-5D30-4D01-8885-E1215E53BB12}" type="presOf" srcId="{9613C64F-9764-4F22-BD8E-7D68D6B2FB6E}" destId="{0AECA253-7DD5-4815-A57A-D0C0E1C9DD03}" srcOrd="0" destOrd="0" presId="urn:microsoft.com/office/officeart/2005/8/layout/balance1"/>
    <dgm:cxn modelId="{09A9ACC2-D1D1-42B8-8F9A-1201F97FA3ED}" srcId="{49B1B64F-14C5-4E24-AD3B-0D301E7FE3E6}" destId="{B15C27A7-93D8-420D-A4A6-6970041E8129}" srcOrd="0" destOrd="0" parTransId="{CDB82F94-5712-421A-8649-3DF1051B15D4}" sibTransId="{72EED0D0-F661-4217-95C2-8C557B622C65}"/>
    <dgm:cxn modelId="{3032022A-9A9D-430B-8295-FBCAD30EE084}" srcId="{9613C64F-9764-4F22-BD8E-7D68D6B2FB6E}" destId="{49B1B64F-14C5-4E24-AD3B-0D301E7FE3E6}" srcOrd="1" destOrd="0" parTransId="{B00EE255-530D-448C-AA0A-7586B32D9AA3}" sibTransId="{2910469F-F6D5-40CE-A5A9-DE4763AA1F59}"/>
    <dgm:cxn modelId="{EFA67024-CC49-4A6C-BA7E-953B0A6CB884}" type="presOf" srcId="{0B5A4A76-1E26-4BA7-9C1B-0A4BCB897BA9}" destId="{3A5AF7FD-170F-4969-8DF6-535E9861671B}" srcOrd="0" destOrd="0" presId="urn:microsoft.com/office/officeart/2005/8/layout/balance1"/>
    <dgm:cxn modelId="{6DA37FC9-53D6-40A8-875C-3108EF3D2620}" type="presOf" srcId="{49B1B64F-14C5-4E24-AD3B-0D301E7FE3E6}" destId="{C2F52EE8-A414-4CF4-B708-1D169EAE81DB}" srcOrd="0" destOrd="0" presId="urn:microsoft.com/office/officeart/2005/8/layout/balance1"/>
    <dgm:cxn modelId="{B45D7BBA-9E2F-40D4-B5C6-AF62DEB14C63}" srcId="{9613C64F-9764-4F22-BD8E-7D68D6B2FB6E}" destId="{5E15C35F-4063-4ABB-8FF2-F51555AB993C}" srcOrd="0" destOrd="0" parTransId="{B62BDB18-BE65-4E22-9D9A-9A017C62CA61}" sibTransId="{25641E14-DCF4-4E29-8A71-8A2712161FFF}"/>
    <dgm:cxn modelId="{C91E128C-2FC7-4382-AABD-8714AE1D8C9C}" srcId="{49B1B64F-14C5-4E24-AD3B-0D301E7FE3E6}" destId="{0B5A4A76-1E26-4BA7-9C1B-0A4BCB897BA9}" srcOrd="1" destOrd="0" parTransId="{31621788-C19B-4E71-A854-7891A398F574}" sibTransId="{2309C7B5-10D5-4815-A25B-CD7FC7B6D80A}"/>
    <dgm:cxn modelId="{F54AA6B1-BD81-4E6C-B84B-15FDEA6D8D10}" type="presParOf" srcId="{0AECA253-7DD5-4815-A57A-D0C0E1C9DD03}" destId="{7F1F6FA9-1E81-461D-AD51-8F7640E0BCAB}" srcOrd="0" destOrd="0" presId="urn:microsoft.com/office/officeart/2005/8/layout/balance1"/>
    <dgm:cxn modelId="{4F00F3B5-A794-4048-8EC0-0C276388B3AF}" type="presParOf" srcId="{0AECA253-7DD5-4815-A57A-D0C0E1C9DD03}" destId="{45FC275A-4326-4447-BF0F-7AF596BC5E6C}" srcOrd="1" destOrd="0" presId="urn:microsoft.com/office/officeart/2005/8/layout/balance1"/>
    <dgm:cxn modelId="{F6A7AC79-9BBB-4655-9548-4F5EFBD7B7A6}" type="presParOf" srcId="{45FC275A-4326-4447-BF0F-7AF596BC5E6C}" destId="{47C27BBA-B922-466D-A1B1-0838D8A98A02}" srcOrd="0" destOrd="0" presId="urn:microsoft.com/office/officeart/2005/8/layout/balance1"/>
    <dgm:cxn modelId="{6D082268-A5F1-41A4-B282-D36AF4A70069}" type="presParOf" srcId="{45FC275A-4326-4447-BF0F-7AF596BC5E6C}" destId="{C2F52EE8-A414-4CF4-B708-1D169EAE81DB}" srcOrd="1" destOrd="0" presId="urn:microsoft.com/office/officeart/2005/8/layout/balance1"/>
    <dgm:cxn modelId="{768342FA-4680-4667-8126-240CB00B6573}" type="presParOf" srcId="{0AECA253-7DD5-4815-A57A-D0C0E1C9DD03}" destId="{B4D423F9-4641-47F2-A8F8-78720CAAAE39}" srcOrd="2" destOrd="0" presId="urn:microsoft.com/office/officeart/2005/8/layout/balance1"/>
    <dgm:cxn modelId="{1A20A2BA-FFD3-482D-8B8E-70F8A73E081D}" type="presParOf" srcId="{B4D423F9-4641-47F2-A8F8-78720CAAAE39}" destId="{3F6DAEE4-BE7A-4AC3-B82E-05C68A83A591}" srcOrd="0" destOrd="0" presId="urn:microsoft.com/office/officeart/2005/8/layout/balance1"/>
    <dgm:cxn modelId="{A083B12C-0E84-496A-A12B-1C658106FE7D}" type="presParOf" srcId="{B4D423F9-4641-47F2-A8F8-78720CAAAE39}" destId="{38618EDC-F003-418A-B179-7027B874FB90}" srcOrd="1" destOrd="0" presId="urn:microsoft.com/office/officeart/2005/8/layout/balance1"/>
    <dgm:cxn modelId="{CF5A3D84-020D-4F83-8622-B7E42C212DD0}" type="presParOf" srcId="{B4D423F9-4641-47F2-A8F8-78720CAAAE39}" destId="{252A71EA-E064-4C0D-865E-A9C9C35A8D4A}" srcOrd="2" destOrd="0" presId="urn:microsoft.com/office/officeart/2005/8/layout/balance1"/>
    <dgm:cxn modelId="{E64B79C4-329F-41D9-B45A-4D468270DADA}" type="presParOf" srcId="{B4D423F9-4641-47F2-A8F8-78720CAAAE39}" destId="{F7DB9DCA-BD38-4800-AB36-264E107C1EAC}" srcOrd="3" destOrd="0" presId="urn:microsoft.com/office/officeart/2005/8/layout/balance1"/>
    <dgm:cxn modelId="{DD8EA016-0893-4BAB-A03C-617A622796F3}" type="presParOf" srcId="{B4D423F9-4641-47F2-A8F8-78720CAAAE39}" destId="{3A5AF7FD-170F-4969-8DF6-535E9861671B}" srcOrd="4" destOrd="0" presId="urn:microsoft.com/office/officeart/2005/8/layout/balance1"/>
    <dgm:cxn modelId="{E7CE9764-7712-48F0-BC24-DEBE243739B7}" type="presParOf" srcId="{B4D423F9-4641-47F2-A8F8-78720CAAAE39}" destId="{B5DA14BA-EBA2-4BDA-94D7-09ECD8B1105F}" srcOrd="5" destOrd="0" presId="urn:microsoft.com/office/officeart/2005/8/layout/balance1"/>
    <dgm:cxn modelId="{5692896A-F5DE-4FF2-B01B-326F470E7717}" type="presParOf" srcId="{B4D423F9-4641-47F2-A8F8-78720CAAAE39}" destId="{1E7AA2E2-4782-42E5-BCAB-0ECDEF919A3E}" srcOrd="6" destOrd="0" presId="urn:microsoft.com/office/officeart/2005/8/layout/balance1"/>
    <dgm:cxn modelId="{FB03C468-349E-499D-9E18-325CB602CB20}" type="presParOf" srcId="{B4D423F9-4641-47F2-A8F8-78720CAAAE39}" destId="{6D814D31-2015-454C-841E-9241BCB34F8D}"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6C427-973A-46BA-BD5C-0F2C0960A4A1}" type="doc">
      <dgm:prSet loTypeId="urn:microsoft.com/office/officeart/2005/8/layout/hList2" loCatId="relationship" qsTypeId="urn:microsoft.com/office/officeart/2005/8/quickstyle/simple1" qsCatId="simple" csTypeId="urn:microsoft.com/office/officeart/2005/8/colors/colorful4" csCatId="colorful" phldr="1"/>
      <dgm:spPr/>
      <dgm:t>
        <a:bodyPr/>
        <a:lstStyle/>
        <a:p>
          <a:endParaRPr lang="en-US"/>
        </a:p>
      </dgm:t>
    </dgm:pt>
    <dgm:pt modelId="{62A52D74-012F-4CC6-BBDE-64740F55F44B}">
      <dgm:prSet phldrT="[Text]"/>
      <dgm:spPr/>
      <dgm:t>
        <a:bodyPr/>
        <a:lstStyle/>
        <a:p>
          <a:r>
            <a:rPr lang="en-US" dirty="0" smtClean="0"/>
            <a:t>Stresses and Strains</a:t>
          </a:r>
          <a:endParaRPr lang="en-US" dirty="0"/>
        </a:p>
      </dgm:t>
    </dgm:pt>
    <dgm:pt modelId="{ACCD425B-2B68-443C-A179-B9471AF977B2}" type="parTrans" cxnId="{8367E75A-F79E-4ABA-A34D-15A1743EDA0A}">
      <dgm:prSet/>
      <dgm:spPr/>
      <dgm:t>
        <a:bodyPr/>
        <a:lstStyle/>
        <a:p>
          <a:endParaRPr lang="en-US"/>
        </a:p>
      </dgm:t>
    </dgm:pt>
    <dgm:pt modelId="{BE3941C9-31E2-4E4F-BE11-83AB021855C4}" type="sibTrans" cxnId="{8367E75A-F79E-4ABA-A34D-15A1743EDA0A}">
      <dgm:prSet/>
      <dgm:spPr/>
      <dgm:t>
        <a:bodyPr/>
        <a:lstStyle/>
        <a:p>
          <a:endParaRPr lang="en-US"/>
        </a:p>
      </dgm:t>
    </dgm:pt>
    <dgm:pt modelId="{27F091B6-27A1-4F98-AE2B-53428F462B7A}">
      <dgm:prSet phldrT="[Text]"/>
      <dgm:spPr/>
      <dgm:t>
        <a:bodyPr/>
        <a:lstStyle/>
        <a:p>
          <a:r>
            <a:rPr lang="en-US" dirty="0" smtClean="0"/>
            <a:t>Separation from family &amp; Community</a:t>
          </a:r>
          <a:endParaRPr lang="en-US" dirty="0"/>
        </a:p>
      </dgm:t>
    </dgm:pt>
    <dgm:pt modelId="{49E2BD2F-3FD6-4D58-88AB-F1F174081104}" type="parTrans" cxnId="{1B9441A0-D702-4F19-AD76-C1ED14469287}">
      <dgm:prSet/>
      <dgm:spPr/>
      <dgm:t>
        <a:bodyPr/>
        <a:lstStyle/>
        <a:p>
          <a:endParaRPr lang="en-US"/>
        </a:p>
      </dgm:t>
    </dgm:pt>
    <dgm:pt modelId="{24C7C96D-2665-4C51-B17E-61808EF680E5}" type="sibTrans" cxnId="{1B9441A0-D702-4F19-AD76-C1ED14469287}">
      <dgm:prSet/>
      <dgm:spPr/>
      <dgm:t>
        <a:bodyPr/>
        <a:lstStyle/>
        <a:p>
          <a:endParaRPr lang="en-US"/>
        </a:p>
      </dgm:t>
    </dgm:pt>
    <dgm:pt modelId="{0D48321F-3CA3-42CC-A5A8-859231A9B383}">
      <dgm:prSet phldrT="[Text]"/>
      <dgm:spPr/>
      <dgm:t>
        <a:bodyPr/>
        <a:lstStyle/>
        <a:p>
          <a:r>
            <a:rPr lang="en-US" dirty="0" smtClean="0"/>
            <a:t>Loss of loved ones</a:t>
          </a:r>
          <a:endParaRPr lang="en-US" dirty="0"/>
        </a:p>
      </dgm:t>
    </dgm:pt>
    <dgm:pt modelId="{3F29F138-AE1A-4EB3-A770-9D004C6F72B3}" type="parTrans" cxnId="{21692E7E-9905-4BBF-8EDE-CCB382C6A5A0}">
      <dgm:prSet/>
      <dgm:spPr/>
      <dgm:t>
        <a:bodyPr/>
        <a:lstStyle/>
        <a:p>
          <a:endParaRPr lang="en-US"/>
        </a:p>
      </dgm:t>
    </dgm:pt>
    <dgm:pt modelId="{7F147D78-D514-4700-AEAD-294546DA9AF0}" type="sibTrans" cxnId="{21692E7E-9905-4BBF-8EDE-CCB382C6A5A0}">
      <dgm:prSet/>
      <dgm:spPr/>
      <dgm:t>
        <a:bodyPr/>
        <a:lstStyle/>
        <a:p>
          <a:endParaRPr lang="en-US"/>
        </a:p>
      </dgm:t>
    </dgm:pt>
    <dgm:pt modelId="{05B47E9E-E2A9-4AAC-A817-9DC1D2BB99EC}">
      <dgm:prSet phldrT="[Text]"/>
      <dgm:spPr/>
      <dgm:t>
        <a:bodyPr/>
        <a:lstStyle/>
        <a:p>
          <a:r>
            <a:rPr lang="en-US" dirty="0" smtClean="0"/>
            <a:t>Symptoms</a:t>
          </a:r>
          <a:endParaRPr lang="en-US" dirty="0"/>
        </a:p>
      </dgm:t>
    </dgm:pt>
    <dgm:pt modelId="{47845F02-4D85-4D73-9B3F-84B0FFEFDBE5}" type="parTrans" cxnId="{9DDE2050-E9E7-4C83-A9C6-5FA7B9057688}">
      <dgm:prSet/>
      <dgm:spPr/>
      <dgm:t>
        <a:bodyPr/>
        <a:lstStyle/>
        <a:p>
          <a:endParaRPr lang="en-US"/>
        </a:p>
      </dgm:t>
    </dgm:pt>
    <dgm:pt modelId="{31790E07-3B56-4675-9159-420CA6E9F2C8}" type="sibTrans" cxnId="{9DDE2050-E9E7-4C83-A9C6-5FA7B9057688}">
      <dgm:prSet/>
      <dgm:spPr/>
      <dgm:t>
        <a:bodyPr/>
        <a:lstStyle/>
        <a:p>
          <a:endParaRPr lang="en-US"/>
        </a:p>
      </dgm:t>
    </dgm:pt>
    <dgm:pt modelId="{9AD9D5D8-BF1C-4F85-9218-F9740C1E4820}">
      <dgm:prSet phldrT="[Text]"/>
      <dgm:spPr/>
      <dgm:t>
        <a:bodyPr/>
        <a:lstStyle/>
        <a:p>
          <a:r>
            <a:rPr lang="en-US" dirty="0" smtClean="0"/>
            <a:t>Post-traumatic stress</a:t>
          </a:r>
          <a:endParaRPr lang="en-US" dirty="0"/>
        </a:p>
      </dgm:t>
    </dgm:pt>
    <dgm:pt modelId="{9D461446-A63D-42B8-96C0-3ACFC80F4FDA}" type="parTrans" cxnId="{C2AD26F5-9D62-491A-95B1-03A18FF11917}">
      <dgm:prSet/>
      <dgm:spPr/>
      <dgm:t>
        <a:bodyPr/>
        <a:lstStyle/>
        <a:p>
          <a:endParaRPr lang="en-US"/>
        </a:p>
      </dgm:t>
    </dgm:pt>
    <dgm:pt modelId="{4140F30D-BADF-4609-AE6C-2730DFB18B2C}" type="sibTrans" cxnId="{C2AD26F5-9D62-491A-95B1-03A18FF11917}">
      <dgm:prSet/>
      <dgm:spPr/>
      <dgm:t>
        <a:bodyPr/>
        <a:lstStyle/>
        <a:p>
          <a:endParaRPr lang="en-US"/>
        </a:p>
      </dgm:t>
    </dgm:pt>
    <dgm:pt modelId="{2CA6F065-3A4B-472A-9327-8A0064BA453B}">
      <dgm:prSet phldrT="[Text]"/>
      <dgm:spPr/>
      <dgm:t>
        <a:bodyPr/>
        <a:lstStyle/>
        <a:p>
          <a:r>
            <a:rPr lang="en-US" dirty="0" smtClean="0"/>
            <a:t>Depression</a:t>
          </a:r>
          <a:endParaRPr lang="en-US" dirty="0"/>
        </a:p>
      </dgm:t>
    </dgm:pt>
    <dgm:pt modelId="{E2F82F84-45CA-4BEE-9AE6-78CA8242B91B}" type="parTrans" cxnId="{A5DA6017-53EA-4CCB-A90B-8DEE047DD932}">
      <dgm:prSet/>
      <dgm:spPr/>
      <dgm:t>
        <a:bodyPr/>
        <a:lstStyle/>
        <a:p>
          <a:endParaRPr lang="en-US"/>
        </a:p>
      </dgm:t>
    </dgm:pt>
    <dgm:pt modelId="{BDC51345-BC7B-40CF-A13F-9B42B9B06432}" type="sibTrans" cxnId="{A5DA6017-53EA-4CCB-A90B-8DEE047DD932}">
      <dgm:prSet/>
      <dgm:spPr/>
      <dgm:t>
        <a:bodyPr/>
        <a:lstStyle/>
        <a:p>
          <a:endParaRPr lang="en-US"/>
        </a:p>
      </dgm:t>
    </dgm:pt>
    <dgm:pt modelId="{C4D3804D-F5A5-4FF2-9762-DF18DB526DB4}">
      <dgm:prSet phldrT="[Text]"/>
      <dgm:spPr/>
      <dgm:t>
        <a:bodyPr/>
        <a:lstStyle/>
        <a:p>
          <a:r>
            <a:rPr lang="en-US" dirty="0" smtClean="0"/>
            <a:t>Protective Factors</a:t>
          </a:r>
          <a:endParaRPr lang="en-US" dirty="0"/>
        </a:p>
      </dgm:t>
    </dgm:pt>
    <dgm:pt modelId="{FEAE9C69-605A-40AB-8817-54BF3784B163}" type="sibTrans" cxnId="{3E5CC4DE-B6FF-4367-8B5C-2213751480E7}">
      <dgm:prSet/>
      <dgm:spPr/>
      <dgm:t>
        <a:bodyPr/>
        <a:lstStyle/>
        <a:p>
          <a:endParaRPr lang="en-US"/>
        </a:p>
      </dgm:t>
    </dgm:pt>
    <dgm:pt modelId="{B23CB447-4924-43FF-9153-7A74955371B7}" type="parTrans" cxnId="{3E5CC4DE-B6FF-4367-8B5C-2213751480E7}">
      <dgm:prSet/>
      <dgm:spPr/>
      <dgm:t>
        <a:bodyPr/>
        <a:lstStyle/>
        <a:p>
          <a:endParaRPr lang="en-US"/>
        </a:p>
      </dgm:t>
    </dgm:pt>
    <dgm:pt modelId="{3F3AAFD7-28E6-4D3C-933A-6652F333FB67}">
      <dgm:prSet phldrT="[Text]" custT="1"/>
      <dgm:spPr/>
      <dgm:t>
        <a:bodyPr/>
        <a:lstStyle/>
        <a:p>
          <a:r>
            <a:rPr lang="en-US" sz="2000" dirty="0" smtClean="0"/>
            <a:t>Strong faith</a:t>
          </a:r>
          <a:endParaRPr lang="en-US" sz="2000" dirty="0"/>
        </a:p>
      </dgm:t>
    </dgm:pt>
    <dgm:pt modelId="{8A5E89C2-CF64-4436-BFFF-5F2501631171}" type="sibTrans" cxnId="{0A4A712D-0970-4551-8ABF-1F35B8C48E31}">
      <dgm:prSet/>
      <dgm:spPr/>
      <dgm:t>
        <a:bodyPr/>
        <a:lstStyle/>
        <a:p>
          <a:endParaRPr lang="en-US"/>
        </a:p>
      </dgm:t>
    </dgm:pt>
    <dgm:pt modelId="{03F919C6-98B1-44C6-996D-87589A6158E2}" type="parTrans" cxnId="{0A4A712D-0970-4551-8ABF-1F35B8C48E31}">
      <dgm:prSet/>
      <dgm:spPr/>
      <dgm:t>
        <a:bodyPr/>
        <a:lstStyle/>
        <a:p>
          <a:endParaRPr lang="en-US"/>
        </a:p>
      </dgm:t>
    </dgm:pt>
    <dgm:pt modelId="{93D8CB21-1569-4906-8A26-E7739E239E54}">
      <dgm:prSet phldrT="[Text]" custT="1"/>
      <dgm:spPr/>
      <dgm:t>
        <a:bodyPr/>
        <a:lstStyle/>
        <a:p>
          <a:r>
            <a:rPr lang="en-US" sz="2000" dirty="0" smtClean="0"/>
            <a:t>Capacity to manage uncertainty</a:t>
          </a:r>
          <a:endParaRPr lang="en-US" sz="2000" dirty="0"/>
        </a:p>
      </dgm:t>
    </dgm:pt>
    <dgm:pt modelId="{05ED904A-7F8D-4368-8792-22C74515D895}" type="sibTrans" cxnId="{9CD147B3-4D3D-4088-AF35-AB13FD12AFC7}">
      <dgm:prSet/>
      <dgm:spPr/>
      <dgm:t>
        <a:bodyPr/>
        <a:lstStyle/>
        <a:p>
          <a:endParaRPr lang="en-US"/>
        </a:p>
      </dgm:t>
    </dgm:pt>
    <dgm:pt modelId="{851AB6FF-AD81-4D94-96C0-48791A059A88}" type="parTrans" cxnId="{9CD147B3-4D3D-4088-AF35-AB13FD12AFC7}">
      <dgm:prSet/>
      <dgm:spPr/>
      <dgm:t>
        <a:bodyPr/>
        <a:lstStyle/>
        <a:p>
          <a:endParaRPr lang="en-US"/>
        </a:p>
      </dgm:t>
    </dgm:pt>
    <dgm:pt modelId="{45B4A00B-F1B5-4061-A4D2-7BE411CED9B1}">
      <dgm:prSet phldrT="[Text]"/>
      <dgm:spPr/>
      <dgm:t>
        <a:bodyPr/>
        <a:lstStyle/>
        <a:p>
          <a:r>
            <a:rPr lang="en-US" dirty="0" smtClean="0"/>
            <a:t>Witness to Violence</a:t>
          </a:r>
          <a:endParaRPr lang="en-US" dirty="0"/>
        </a:p>
      </dgm:t>
    </dgm:pt>
    <dgm:pt modelId="{2AB88B53-3C1C-4898-A96D-862DEA11CF2D}" type="parTrans" cxnId="{045A551B-D87A-46AA-B58E-A2AD38E2974D}">
      <dgm:prSet/>
      <dgm:spPr/>
      <dgm:t>
        <a:bodyPr/>
        <a:lstStyle/>
        <a:p>
          <a:endParaRPr lang="en-US"/>
        </a:p>
      </dgm:t>
    </dgm:pt>
    <dgm:pt modelId="{37AD3D3D-E6EA-460C-A077-4247066A1466}" type="sibTrans" cxnId="{045A551B-D87A-46AA-B58E-A2AD38E2974D}">
      <dgm:prSet/>
      <dgm:spPr/>
      <dgm:t>
        <a:bodyPr/>
        <a:lstStyle/>
        <a:p>
          <a:endParaRPr lang="en-US"/>
        </a:p>
      </dgm:t>
    </dgm:pt>
    <dgm:pt modelId="{869122E2-CC8C-46A5-8A08-6E966BAD8C5C}">
      <dgm:prSet phldrT="[Text]"/>
      <dgm:spPr/>
      <dgm:t>
        <a:bodyPr/>
        <a:lstStyle/>
        <a:p>
          <a:r>
            <a:rPr lang="en-US" dirty="0" smtClean="0"/>
            <a:t>Forced migration</a:t>
          </a:r>
          <a:endParaRPr lang="en-US" dirty="0"/>
        </a:p>
      </dgm:t>
    </dgm:pt>
    <dgm:pt modelId="{792C1FC0-3B73-43FB-B441-14369972DF8F}" type="parTrans" cxnId="{944D9D64-41DA-4449-983F-C3FE438B68C5}">
      <dgm:prSet/>
      <dgm:spPr/>
      <dgm:t>
        <a:bodyPr/>
        <a:lstStyle/>
        <a:p>
          <a:endParaRPr lang="en-US"/>
        </a:p>
      </dgm:t>
    </dgm:pt>
    <dgm:pt modelId="{D26566F4-CC29-45D7-AF97-AA6F9BA2D2F2}" type="sibTrans" cxnId="{944D9D64-41DA-4449-983F-C3FE438B68C5}">
      <dgm:prSet/>
      <dgm:spPr/>
      <dgm:t>
        <a:bodyPr/>
        <a:lstStyle/>
        <a:p>
          <a:endParaRPr lang="en-US"/>
        </a:p>
      </dgm:t>
    </dgm:pt>
    <dgm:pt modelId="{A0C38A4D-EFF6-4AA3-A7CA-DF697444C7AC}">
      <dgm:prSet phldrT="[Text]"/>
      <dgm:spPr/>
      <dgm:t>
        <a:bodyPr/>
        <a:lstStyle/>
        <a:p>
          <a:r>
            <a:rPr lang="en-US" dirty="0" smtClean="0"/>
            <a:t>Long-term food &amp; shelter insecurity</a:t>
          </a:r>
          <a:endParaRPr lang="en-US" dirty="0"/>
        </a:p>
      </dgm:t>
    </dgm:pt>
    <dgm:pt modelId="{C616A422-6408-4551-B0C2-FBAB9D46DD4C}" type="parTrans" cxnId="{B0DC9511-C799-4C0A-AE6E-FA4F7175DC2E}">
      <dgm:prSet/>
      <dgm:spPr/>
      <dgm:t>
        <a:bodyPr/>
        <a:lstStyle/>
        <a:p>
          <a:endParaRPr lang="en-US"/>
        </a:p>
      </dgm:t>
    </dgm:pt>
    <dgm:pt modelId="{7BB2EE08-7259-4A6D-811D-8F12BA1CFA45}" type="sibTrans" cxnId="{B0DC9511-C799-4C0A-AE6E-FA4F7175DC2E}">
      <dgm:prSet/>
      <dgm:spPr/>
      <dgm:t>
        <a:bodyPr/>
        <a:lstStyle/>
        <a:p>
          <a:endParaRPr lang="en-US"/>
        </a:p>
      </dgm:t>
    </dgm:pt>
    <dgm:pt modelId="{A6622EAB-AEBF-4863-991C-11FDE962F85B}">
      <dgm:prSet phldrT="[Text]"/>
      <dgm:spPr/>
      <dgm:t>
        <a:bodyPr/>
        <a:lstStyle/>
        <a:p>
          <a:r>
            <a:rPr lang="en-US" dirty="0" smtClean="0"/>
            <a:t>Threats &amp; discrimination</a:t>
          </a:r>
          <a:endParaRPr lang="en-US" dirty="0"/>
        </a:p>
      </dgm:t>
    </dgm:pt>
    <dgm:pt modelId="{6E31350B-A1AD-4377-8139-533AA84D88DE}" type="parTrans" cxnId="{2045FC39-C596-40A0-BA15-04D4D6BD69C3}">
      <dgm:prSet/>
      <dgm:spPr/>
      <dgm:t>
        <a:bodyPr/>
        <a:lstStyle/>
        <a:p>
          <a:endParaRPr lang="en-US"/>
        </a:p>
      </dgm:t>
    </dgm:pt>
    <dgm:pt modelId="{35CA0CE7-1FDF-43DC-89A5-29D9B1314BF9}" type="sibTrans" cxnId="{2045FC39-C596-40A0-BA15-04D4D6BD69C3}">
      <dgm:prSet/>
      <dgm:spPr/>
      <dgm:t>
        <a:bodyPr/>
        <a:lstStyle/>
        <a:p>
          <a:endParaRPr lang="en-US"/>
        </a:p>
      </dgm:t>
    </dgm:pt>
    <dgm:pt modelId="{D2E983BF-157F-4A12-84E1-7A7832791F23}">
      <dgm:prSet phldrT="[Text]"/>
      <dgm:spPr/>
      <dgm:t>
        <a:bodyPr/>
        <a:lstStyle/>
        <a:p>
          <a:r>
            <a:rPr lang="en-US" dirty="0" smtClean="0"/>
            <a:t>Relocation</a:t>
          </a:r>
          <a:endParaRPr lang="en-US" dirty="0"/>
        </a:p>
      </dgm:t>
    </dgm:pt>
    <dgm:pt modelId="{B94B78C9-0081-43ED-B30D-C13DBFE8DC88}" type="parTrans" cxnId="{3240F7CF-7495-4F7A-A789-AB5D20B72BB6}">
      <dgm:prSet/>
      <dgm:spPr/>
      <dgm:t>
        <a:bodyPr/>
        <a:lstStyle/>
        <a:p>
          <a:endParaRPr lang="en-US"/>
        </a:p>
      </dgm:t>
    </dgm:pt>
    <dgm:pt modelId="{3D1A4ECE-A858-412D-A7C1-7AC6D1812340}" type="sibTrans" cxnId="{3240F7CF-7495-4F7A-A789-AB5D20B72BB6}">
      <dgm:prSet/>
      <dgm:spPr/>
      <dgm:t>
        <a:bodyPr/>
        <a:lstStyle/>
        <a:p>
          <a:endParaRPr lang="en-US"/>
        </a:p>
      </dgm:t>
    </dgm:pt>
    <dgm:pt modelId="{0F383E58-DE1F-46E7-981C-CFF558246102}">
      <dgm:prSet phldrT="[Text]"/>
      <dgm:spPr/>
      <dgm:t>
        <a:bodyPr/>
        <a:lstStyle/>
        <a:p>
          <a:r>
            <a:rPr lang="en-US" dirty="0" smtClean="0"/>
            <a:t>Anxiety</a:t>
          </a:r>
          <a:endParaRPr lang="en-US" dirty="0"/>
        </a:p>
      </dgm:t>
    </dgm:pt>
    <dgm:pt modelId="{E2366C39-EC34-4268-B5D9-10D0F6B1BB32}" type="parTrans" cxnId="{187CFDDD-7BC3-4486-8F1F-5F35F58E15E9}">
      <dgm:prSet/>
      <dgm:spPr/>
      <dgm:t>
        <a:bodyPr/>
        <a:lstStyle/>
        <a:p>
          <a:endParaRPr lang="en-US"/>
        </a:p>
      </dgm:t>
    </dgm:pt>
    <dgm:pt modelId="{12823C45-AD32-4A9C-AFF5-2CD1FDA6D7FC}" type="sibTrans" cxnId="{187CFDDD-7BC3-4486-8F1F-5F35F58E15E9}">
      <dgm:prSet/>
      <dgm:spPr/>
      <dgm:t>
        <a:bodyPr/>
        <a:lstStyle/>
        <a:p>
          <a:endParaRPr lang="en-US"/>
        </a:p>
      </dgm:t>
    </dgm:pt>
    <dgm:pt modelId="{0B470DD8-483F-47B1-BFD4-44A1CCA9EC68}">
      <dgm:prSet phldrT="[Text]"/>
      <dgm:spPr/>
      <dgm:t>
        <a:bodyPr/>
        <a:lstStyle/>
        <a:p>
          <a:r>
            <a:rPr lang="en-US" dirty="0" smtClean="0"/>
            <a:t>Aggression &amp; behavioral symptoms</a:t>
          </a:r>
          <a:endParaRPr lang="en-US" dirty="0"/>
        </a:p>
      </dgm:t>
    </dgm:pt>
    <dgm:pt modelId="{62D5FFF6-514F-41B3-869A-22B2C88FD1D6}" type="parTrans" cxnId="{338C7BCC-0571-4A3B-B1EB-9B27FF628B22}">
      <dgm:prSet/>
      <dgm:spPr/>
      <dgm:t>
        <a:bodyPr/>
        <a:lstStyle/>
        <a:p>
          <a:endParaRPr lang="en-US"/>
        </a:p>
      </dgm:t>
    </dgm:pt>
    <dgm:pt modelId="{6C9ED1F4-82B0-438A-BBD3-ECF5DB379C74}" type="sibTrans" cxnId="{338C7BCC-0571-4A3B-B1EB-9B27FF628B22}">
      <dgm:prSet/>
      <dgm:spPr/>
      <dgm:t>
        <a:bodyPr/>
        <a:lstStyle/>
        <a:p>
          <a:endParaRPr lang="en-US"/>
        </a:p>
      </dgm:t>
    </dgm:pt>
    <dgm:pt modelId="{92586CB7-3B09-4989-80CD-96584EAE5910}">
      <dgm:prSet phldrT="[Text]"/>
      <dgm:spPr/>
      <dgm:t>
        <a:bodyPr/>
        <a:lstStyle/>
        <a:p>
          <a:endParaRPr lang="en-US" dirty="0"/>
        </a:p>
      </dgm:t>
    </dgm:pt>
    <dgm:pt modelId="{51257E3A-E2FA-44AF-BD6B-E48DCF531620}" type="parTrans" cxnId="{BF4A1283-62D8-4762-BE9F-A88FB49EF874}">
      <dgm:prSet/>
      <dgm:spPr/>
      <dgm:t>
        <a:bodyPr/>
        <a:lstStyle/>
        <a:p>
          <a:endParaRPr lang="en-US"/>
        </a:p>
      </dgm:t>
    </dgm:pt>
    <dgm:pt modelId="{E1D7AB96-3437-4A79-ACCA-182D20F56884}" type="sibTrans" cxnId="{BF4A1283-62D8-4762-BE9F-A88FB49EF874}">
      <dgm:prSet/>
      <dgm:spPr/>
      <dgm:t>
        <a:bodyPr/>
        <a:lstStyle/>
        <a:p>
          <a:endParaRPr lang="en-US"/>
        </a:p>
      </dgm:t>
    </dgm:pt>
    <dgm:pt modelId="{D4EC9494-5187-4427-9790-70B3E4DC505F}">
      <dgm:prSet phldrT="[Text]" custT="1"/>
      <dgm:spPr/>
      <dgm:t>
        <a:bodyPr/>
        <a:lstStyle/>
        <a:p>
          <a:r>
            <a:rPr lang="en-US" sz="2000" dirty="0" smtClean="0"/>
            <a:t>Hope</a:t>
          </a:r>
          <a:endParaRPr lang="en-US" sz="2000" dirty="0"/>
        </a:p>
      </dgm:t>
    </dgm:pt>
    <dgm:pt modelId="{BFB51E50-BBD4-42F1-8007-D621BEDFB79D}" type="parTrans" cxnId="{28CC29B8-43DD-4655-89D3-2FEC3839F667}">
      <dgm:prSet/>
      <dgm:spPr/>
      <dgm:t>
        <a:bodyPr/>
        <a:lstStyle/>
        <a:p>
          <a:endParaRPr lang="en-US"/>
        </a:p>
      </dgm:t>
    </dgm:pt>
    <dgm:pt modelId="{C07C2362-4627-4F11-B758-6277C599665F}" type="sibTrans" cxnId="{28CC29B8-43DD-4655-89D3-2FEC3839F667}">
      <dgm:prSet/>
      <dgm:spPr/>
      <dgm:t>
        <a:bodyPr/>
        <a:lstStyle/>
        <a:p>
          <a:endParaRPr lang="en-US"/>
        </a:p>
      </dgm:t>
    </dgm:pt>
    <dgm:pt modelId="{A75A05ED-8F1C-41C8-9734-539CBE76DD87}">
      <dgm:prSet phldrT="[Text]"/>
      <dgm:spPr/>
      <dgm:t>
        <a:bodyPr/>
        <a:lstStyle/>
        <a:p>
          <a:endParaRPr lang="en-US" sz="1800" dirty="0"/>
        </a:p>
      </dgm:t>
    </dgm:pt>
    <dgm:pt modelId="{11919812-FAE1-4B70-BF36-2903317EA3B1}" type="parTrans" cxnId="{8108C8E1-B3D1-4568-A9BF-B36882587BE5}">
      <dgm:prSet/>
      <dgm:spPr/>
      <dgm:t>
        <a:bodyPr/>
        <a:lstStyle/>
        <a:p>
          <a:endParaRPr lang="en-US"/>
        </a:p>
      </dgm:t>
    </dgm:pt>
    <dgm:pt modelId="{3F63909E-642B-49BE-8D27-28BB03C841AF}" type="sibTrans" cxnId="{8108C8E1-B3D1-4568-A9BF-B36882587BE5}">
      <dgm:prSet/>
      <dgm:spPr/>
      <dgm:t>
        <a:bodyPr/>
        <a:lstStyle/>
        <a:p>
          <a:endParaRPr lang="en-US"/>
        </a:p>
      </dgm:t>
    </dgm:pt>
    <dgm:pt modelId="{8C1E53B3-37DA-414E-BC74-854B065C5D22}">
      <dgm:prSet phldrT="[Text]" custT="1"/>
      <dgm:spPr/>
      <dgm:t>
        <a:bodyPr/>
        <a:lstStyle/>
        <a:p>
          <a:r>
            <a:rPr lang="en-US" sz="2000" dirty="0" smtClean="0"/>
            <a:t>Emotion-focused coping strategies</a:t>
          </a:r>
          <a:endParaRPr lang="en-US" sz="2000" dirty="0"/>
        </a:p>
      </dgm:t>
    </dgm:pt>
    <dgm:pt modelId="{48F1E01D-81E2-4F29-8191-8BFB26469A84}" type="parTrans" cxnId="{4C551D30-B00C-4CEC-AFF9-E7066F3D8E9A}">
      <dgm:prSet/>
      <dgm:spPr/>
      <dgm:t>
        <a:bodyPr/>
        <a:lstStyle/>
        <a:p>
          <a:endParaRPr lang="en-US"/>
        </a:p>
      </dgm:t>
    </dgm:pt>
    <dgm:pt modelId="{C6399AF8-5F9D-48C1-8B63-23EB6EE7D965}" type="sibTrans" cxnId="{4C551D30-B00C-4CEC-AFF9-E7066F3D8E9A}">
      <dgm:prSet/>
      <dgm:spPr/>
      <dgm:t>
        <a:bodyPr/>
        <a:lstStyle/>
        <a:p>
          <a:endParaRPr lang="en-US"/>
        </a:p>
      </dgm:t>
    </dgm:pt>
    <dgm:pt modelId="{18DD0AC6-4FC8-46B3-804B-86720A9284D6}">
      <dgm:prSet phldrT="[Text]" custT="1"/>
      <dgm:spPr/>
      <dgm:t>
        <a:bodyPr/>
        <a:lstStyle/>
        <a:p>
          <a:r>
            <a:rPr lang="en-US" sz="2000" dirty="0" smtClean="0"/>
            <a:t>Suppression of difficult feelings</a:t>
          </a:r>
          <a:endParaRPr lang="en-US" sz="2000" dirty="0"/>
        </a:p>
      </dgm:t>
    </dgm:pt>
    <dgm:pt modelId="{67C3BE7D-69C2-4ABD-BEA6-FD1105FC8E24}" type="parTrans" cxnId="{5C3EF9EC-9565-4CDF-8759-E31FBFED2D2A}">
      <dgm:prSet/>
      <dgm:spPr/>
      <dgm:t>
        <a:bodyPr/>
        <a:lstStyle/>
        <a:p>
          <a:endParaRPr lang="en-US"/>
        </a:p>
      </dgm:t>
    </dgm:pt>
    <dgm:pt modelId="{E2F68AB8-6FB1-43F2-A3E0-585B6895760E}" type="sibTrans" cxnId="{5C3EF9EC-9565-4CDF-8759-E31FBFED2D2A}">
      <dgm:prSet/>
      <dgm:spPr/>
      <dgm:t>
        <a:bodyPr/>
        <a:lstStyle/>
        <a:p>
          <a:endParaRPr lang="en-US"/>
        </a:p>
      </dgm:t>
    </dgm:pt>
    <dgm:pt modelId="{55DD9556-70FC-4A87-92B8-D778CB4847CB}">
      <dgm:prSet phldrT="[Text]"/>
      <dgm:spPr/>
      <dgm:t>
        <a:bodyPr/>
        <a:lstStyle/>
        <a:p>
          <a:endParaRPr lang="en-US" sz="1800" dirty="0"/>
        </a:p>
      </dgm:t>
    </dgm:pt>
    <dgm:pt modelId="{D8786D7C-B0A4-421B-8475-F02E58C34263}" type="parTrans" cxnId="{90B29AD4-261D-4B93-B99B-7E0B12B0056D}">
      <dgm:prSet/>
      <dgm:spPr/>
      <dgm:t>
        <a:bodyPr/>
        <a:lstStyle/>
        <a:p>
          <a:endParaRPr lang="en-US"/>
        </a:p>
      </dgm:t>
    </dgm:pt>
    <dgm:pt modelId="{CBE624C5-08C6-4A2C-9028-FDD861BF3187}" type="sibTrans" cxnId="{90B29AD4-261D-4B93-B99B-7E0B12B0056D}">
      <dgm:prSet/>
      <dgm:spPr/>
      <dgm:t>
        <a:bodyPr/>
        <a:lstStyle/>
        <a:p>
          <a:endParaRPr lang="en-US"/>
        </a:p>
      </dgm:t>
    </dgm:pt>
    <dgm:pt modelId="{0E0CECDD-9D6A-422F-966D-50A9F80775F0}">
      <dgm:prSet phldrT="[Text]" custT="1"/>
      <dgm:spPr/>
      <dgm:t>
        <a:bodyPr/>
        <a:lstStyle/>
        <a:p>
          <a:r>
            <a:rPr lang="en-US" sz="2000" dirty="0" smtClean="0"/>
            <a:t>Focus on what one can control</a:t>
          </a:r>
          <a:endParaRPr lang="en-US" sz="2000" dirty="0"/>
        </a:p>
      </dgm:t>
    </dgm:pt>
    <dgm:pt modelId="{944549ED-9A8B-48B5-91A9-481DA7770A54}" type="parTrans" cxnId="{68E6CF8C-0C5F-4BE8-A006-C633639B2AE7}">
      <dgm:prSet/>
      <dgm:spPr/>
      <dgm:t>
        <a:bodyPr/>
        <a:lstStyle/>
        <a:p>
          <a:endParaRPr lang="en-US"/>
        </a:p>
      </dgm:t>
    </dgm:pt>
    <dgm:pt modelId="{1DCE6FFB-19F9-4B93-948B-4A29FA25B5B3}" type="sibTrans" cxnId="{68E6CF8C-0C5F-4BE8-A006-C633639B2AE7}">
      <dgm:prSet/>
      <dgm:spPr/>
      <dgm:t>
        <a:bodyPr/>
        <a:lstStyle/>
        <a:p>
          <a:endParaRPr lang="en-US"/>
        </a:p>
      </dgm:t>
    </dgm:pt>
    <dgm:pt modelId="{5153A990-2849-4065-854D-6B78924A00DA}" type="pres">
      <dgm:prSet presAssocID="{57E6C427-973A-46BA-BD5C-0F2C0960A4A1}" presName="linearFlow" presStyleCnt="0">
        <dgm:presLayoutVars>
          <dgm:dir/>
          <dgm:animLvl val="lvl"/>
          <dgm:resizeHandles/>
        </dgm:presLayoutVars>
      </dgm:prSet>
      <dgm:spPr/>
      <dgm:t>
        <a:bodyPr/>
        <a:lstStyle/>
        <a:p>
          <a:endParaRPr lang="en-US"/>
        </a:p>
      </dgm:t>
    </dgm:pt>
    <dgm:pt modelId="{02E3C64C-CAA0-444B-9E87-12D9909CF30A}" type="pres">
      <dgm:prSet presAssocID="{62A52D74-012F-4CC6-BBDE-64740F55F44B}" presName="compositeNode" presStyleCnt="0">
        <dgm:presLayoutVars>
          <dgm:bulletEnabled val="1"/>
        </dgm:presLayoutVars>
      </dgm:prSet>
      <dgm:spPr/>
    </dgm:pt>
    <dgm:pt modelId="{29652EED-A640-4C7B-8A02-062191F56736}" type="pres">
      <dgm:prSet presAssocID="{62A52D74-012F-4CC6-BBDE-64740F55F44B}" presName="image" presStyleLbl="fgImgPlace1" presStyleIdx="0" presStyleCnt="3"/>
      <dgm:spPr>
        <a:blipFill rotWithShape="1">
          <a:blip xmlns:r="http://schemas.openxmlformats.org/officeDocument/2006/relationships" r:embed="rId1"/>
          <a:stretch>
            <a:fillRect/>
          </a:stretch>
        </a:blipFill>
      </dgm:spPr>
    </dgm:pt>
    <dgm:pt modelId="{75B29985-C22E-4A45-BB16-E438B850C72B}" type="pres">
      <dgm:prSet presAssocID="{62A52D74-012F-4CC6-BBDE-64740F55F44B}" presName="childNode" presStyleLbl="node1" presStyleIdx="0" presStyleCnt="3">
        <dgm:presLayoutVars>
          <dgm:bulletEnabled val="1"/>
        </dgm:presLayoutVars>
      </dgm:prSet>
      <dgm:spPr/>
      <dgm:t>
        <a:bodyPr/>
        <a:lstStyle/>
        <a:p>
          <a:endParaRPr lang="en-US"/>
        </a:p>
      </dgm:t>
    </dgm:pt>
    <dgm:pt modelId="{65F57C8A-4A60-4B07-8BB8-CFC663BFD347}" type="pres">
      <dgm:prSet presAssocID="{62A52D74-012F-4CC6-BBDE-64740F55F44B}" presName="parentNode" presStyleLbl="revTx" presStyleIdx="0" presStyleCnt="3">
        <dgm:presLayoutVars>
          <dgm:chMax val="0"/>
          <dgm:bulletEnabled val="1"/>
        </dgm:presLayoutVars>
      </dgm:prSet>
      <dgm:spPr/>
      <dgm:t>
        <a:bodyPr/>
        <a:lstStyle/>
        <a:p>
          <a:endParaRPr lang="en-US"/>
        </a:p>
      </dgm:t>
    </dgm:pt>
    <dgm:pt modelId="{81D89687-F7A2-4CF3-B5A9-AF2931AC0240}" type="pres">
      <dgm:prSet presAssocID="{BE3941C9-31E2-4E4F-BE11-83AB021855C4}" presName="sibTrans" presStyleCnt="0"/>
      <dgm:spPr/>
    </dgm:pt>
    <dgm:pt modelId="{4DCE2491-5EF8-42AF-AB62-C9BC00006949}" type="pres">
      <dgm:prSet presAssocID="{05B47E9E-E2A9-4AAC-A817-9DC1D2BB99EC}" presName="compositeNode" presStyleCnt="0">
        <dgm:presLayoutVars>
          <dgm:bulletEnabled val="1"/>
        </dgm:presLayoutVars>
      </dgm:prSet>
      <dgm:spPr/>
    </dgm:pt>
    <dgm:pt modelId="{ECCB38E5-2F3A-46E1-B33F-29FF6746FE85}" type="pres">
      <dgm:prSet presAssocID="{05B47E9E-E2A9-4AAC-A817-9DC1D2BB99EC}" presName="image" presStyleLbl="fgImgPlace1" presStyleIdx="1" presStyleCnt="3"/>
      <dgm:spPr>
        <a:blipFill rotWithShape="1">
          <a:blip xmlns:r="http://schemas.openxmlformats.org/officeDocument/2006/relationships" r:embed="rId2"/>
          <a:stretch>
            <a:fillRect/>
          </a:stretch>
        </a:blipFill>
      </dgm:spPr>
    </dgm:pt>
    <dgm:pt modelId="{3CD91675-5F1A-42EA-89CD-5A8AE3F915C2}" type="pres">
      <dgm:prSet presAssocID="{05B47E9E-E2A9-4AAC-A817-9DC1D2BB99EC}" presName="childNode" presStyleLbl="node1" presStyleIdx="1" presStyleCnt="3">
        <dgm:presLayoutVars>
          <dgm:bulletEnabled val="1"/>
        </dgm:presLayoutVars>
      </dgm:prSet>
      <dgm:spPr/>
      <dgm:t>
        <a:bodyPr/>
        <a:lstStyle/>
        <a:p>
          <a:endParaRPr lang="en-US"/>
        </a:p>
      </dgm:t>
    </dgm:pt>
    <dgm:pt modelId="{15125FE6-8252-457B-B86D-850477BB0C0F}" type="pres">
      <dgm:prSet presAssocID="{05B47E9E-E2A9-4AAC-A817-9DC1D2BB99EC}" presName="parentNode" presStyleLbl="revTx" presStyleIdx="1" presStyleCnt="3">
        <dgm:presLayoutVars>
          <dgm:chMax val="0"/>
          <dgm:bulletEnabled val="1"/>
        </dgm:presLayoutVars>
      </dgm:prSet>
      <dgm:spPr/>
      <dgm:t>
        <a:bodyPr/>
        <a:lstStyle/>
        <a:p>
          <a:endParaRPr lang="en-US"/>
        </a:p>
      </dgm:t>
    </dgm:pt>
    <dgm:pt modelId="{94DD236B-3751-4C3F-AF21-39D64DCBF84F}" type="pres">
      <dgm:prSet presAssocID="{31790E07-3B56-4675-9159-420CA6E9F2C8}" presName="sibTrans" presStyleCnt="0"/>
      <dgm:spPr/>
    </dgm:pt>
    <dgm:pt modelId="{22054051-6662-4342-AB4B-A986CB45B76C}" type="pres">
      <dgm:prSet presAssocID="{C4D3804D-F5A5-4FF2-9762-DF18DB526DB4}" presName="compositeNode" presStyleCnt="0">
        <dgm:presLayoutVars>
          <dgm:bulletEnabled val="1"/>
        </dgm:presLayoutVars>
      </dgm:prSet>
      <dgm:spPr/>
    </dgm:pt>
    <dgm:pt modelId="{FD2A162D-51DC-46B7-BD24-417EE060DA62}" type="pres">
      <dgm:prSet presAssocID="{C4D3804D-F5A5-4FF2-9762-DF18DB526DB4}" presName="image" presStyleLbl="fgImgPlace1" presStyleIdx="2" presStyleCnt="3"/>
      <dgm:spPr>
        <a:blipFill rotWithShape="1">
          <a:blip xmlns:r="http://schemas.openxmlformats.org/officeDocument/2006/relationships" r:embed="rId3"/>
          <a:stretch>
            <a:fillRect/>
          </a:stretch>
        </a:blipFill>
      </dgm:spPr>
    </dgm:pt>
    <dgm:pt modelId="{087BC843-AB1E-4B4A-98AB-309986F03EF7}" type="pres">
      <dgm:prSet presAssocID="{C4D3804D-F5A5-4FF2-9762-DF18DB526DB4}" presName="childNode" presStyleLbl="node1" presStyleIdx="2" presStyleCnt="3">
        <dgm:presLayoutVars>
          <dgm:bulletEnabled val="1"/>
        </dgm:presLayoutVars>
      </dgm:prSet>
      <dgm:spPr/>
      <dgm:t>
        <a:bodyPr/>
        <a:lstStyle/>
        <a:p>
          <a:endParaRPr lang="en-US"/>
        </a:p>
      </dgm:t>
    </dgm:pt>
    <dgm:pt modelId="{DD7214FB-B7A0-44D5-8209-063D996C4836}" type="pres">
      <dgm:prSet presAssocID="{C4D3804D-F5A5-4FF2-9762-DF18DB526DB4}" presName="parentNode" presStyleLbl="revTx" presStyleIdx="2" presStyleCnt="3">
        <dgm:presLayoutVars>
          <dgm:chMax val="0"/>
          <dgm:bulletEnabled val="1"/>
        </dgm:presLayoutVars>
      </dgm:prSet>
      <dgm:spPr/>
      <dgm:t>
        <a:bodyPr/>
        <a:lstStyle/>
        <a:p>
          <a:endParaRPr lang="en-US"/>
        </a:p>
      </dgm:t>
    </dgm:pt>
  </dgm:ptLst>
  <dgm:cxnLst>
    <dgm:cxn modelId="{3D302ABC-6274-4F91-83CC-02E5BC419F1A}" type="presOf" srcId="{C4D3804D-F5A5-4FF2-9762-DF18DB526DB4}" destId="{DD7214FB-B7A0-44D5-8209-063D996C4836}" srcOrd="0" destOrd="0" presId="urn:microsoft.com/office/officeart/2005/8/layout/hList2"/>
    <dgm:cxn modelId="{187CFDDD-7BC3-4486-8F1F-5F35F58E15E9}" srcId="{05B47E9E-E2A9-4AAC-A817-9DC1D2BB99EC}" destId="{0F383E58-DE1F-46E7-981C-CFF558246102}" srcOrd="2" destOrd="0" parTransId="{E2366C39-EC34-4268-B5D9-10D0F6B1BB32}" sibTransId="{12823C45-AD32-4A9C-AFF5-2CD1FDA6D7FC}"/>
    <dgm:cxn modelId="{CBF01C30-28BB-4944-8834-AA8C826FE2FA}" type="presOf" srcId="{55DD9556-70FC-4A87-92B8-D778CB4847CB}" destId="{087BC843-AB1E-4B4A-98AB-309986F03EF7}" srcOrd="0" destOrd="6" presId="urn:microsoft.com/office/officeart/2005/8/layout/hList2"/>
    <dgm:cxn modelId="{EEF1232D-271C-4918-9075-DAEAAFB62E7F}" type="presOf" srcId="{A0C38A4D-EFF6-4AA3-A7CA-DF697444C7AC}" destId="{75B29985-C22E-4A45-BB16-E438B850C72B}" srcOrd="0" destOrd="4" presId="urn:microsoft.com/office/officeart/2005/8/layout/hList2"/>
    <dgm:cxn modelId="{0A4A712D-0970-4551-8ABF-1F35B8C48E31}" srcId="{C4D3804D-F5A5-4FF2-9762-DF18DB526DB4}" destId="{3F3AAFD7-28E6-4D3C-933A-6652F333FB67}" srcOrd="0" destOrd="0" parTransId="{03F919C6-98B1-44C6-996D-87589A6158E2}" sibTransId="{8A5E89C2-CF64-4436-BFFF-5F2501631171}"/>
    <dgm:cxn modelId="{68E6CF8C-0C5F-4BE8-A006-C633639B2AE7}" srcId="{C4D3804D-F5A5-4FF2-9762-DF18DB526DB4}" destId="{0E0CECDD-9D6A-422F-966D-50A9F80775F0}" srcOrd="5" destOrd="0" parTransId="{944549ED-9A8B-48B5-91A9-481DA7770A54}" sibTransId="{1DCE6FFB-19F9-4B93-948B-4A29FA25B5B3}"/>
    <dgm:cxn modelId="{8367E75A-F79E-4ABA-A34D-15A1743EDA0A}" srcId="{57E6C427-973A-46BA-BD5C-0F2C0960A4A1}" destId="{62A52D74-012F-4CC6-BBDE-64740F55F44B}" srcOrd="0" destOrd="0" parTransId="{ACCD425B-2B68-443C-A179-B9471AF977B2}" sibTransId="{BE3941C9-31E2-4E4F-BE11-83AB021855C4}"/>
    <dgm:cxn modelId="{4B7866CA-87B0-4CEA-83B2-F52F576D69EE}" type="presOf" srcId="{57E6C427-973A-46BA-BD5C-0F2C0960A4A1}" destId="{5153A990-2849-4065-854D-6B78924A00DA}" srcOrd="0" destOrd="0" presId="urn:microsoft.com/office/officeart/2005/8/layout/hList2"/>
    <dgm:cxn modelId="{DA9F7506-DA6D-4F0A-8650-3C2C324EB704}" type="presOf" srcId="{0E0CECDD-9D6A-422F-966D-50A9F80775F0}" destId="{087BC843-AB1E-4B4A-98AB-309986F03EF7}" srcOrd="0" destOrd="5" presId="urn:microsoft.com/office/officeart/2005/8/layout/hList2"/>
    <dgm:cxn modelId="{B0DC9511-C799-4C0A-AE6E-FA4F7175DC2E}" srcId="{62A52D74-012F-4CC6-BBDE-64740F55F44B}" destId="{A0C38A4D-EFF6-4AA3-A7CA-DF697444C7AC}" srcOrd="4" destOrd="0" parTransId="{C616A422-6408-4551-B0C2-FBAB9D46DD4C}" sibTransId="{7BB2EE08-7259-4A6D-811D-8F12BA1CFA45}"/>
    <dgm:cxn modelId="{1B9441A0-D702-4F19-AD76-C1ED14469287}" srcId="{62A52D74-012F-4CC6-BBDE-64740F55F44B}" destId="{27F091B6-27A1-4F98-AE2B-53428F462B7A}" srcOrd="0" destOrd="0" parTransId="{49E2BD2F-3FD6-4D58-88AB-F1F174081104}" sibTransId="{24C7C96D-2665-4C51-B17E-61808EF680E5}"/>
    <dgm:cxn modelId="{D0EBFEF6-5F4E-4C2C-8EC2-6BDBAD9EA78F}" type="presOf" srcId="{D2E983BF-157F-4A12-84E1-7A7832791F23}" destId="{75B29985-C22E-4A45-BB16-E438B850C72B}" srcOrd="0" destOrd="6" presId="urn:microsoft.com/office/officeart/2005/8/layout/hList2"/>
    <dgm:cxn modelId="{B03D6AFA-500C-48E6-98BC-2C3B2E3D3A94}" type="presOf" srcId="{18DD0AC6-4FC8-46B3-804B-86720A9284D6}" destId="{087BC843-AB1E-4B4A-98AB-309986F03EF7}" srcOrd="0" destOrd="4" presId="urn:microsoft.com/office/officeart/2005/8/layout/hList2"/>
    <dgm:cxn modelId="{0A4D20C3-94AE-46F8-B362-4D6E6F9FA25F}" type="presOf" srcId="{9AD9D5D8-BF1C-4F85-9218-F9740C1E4820}" destId="{3CD91675-5F1A-42EA-89CD-5A8AE3F915C2}" srcOrd="0" destOrd="0" presId="urn:microsoft.com/office/officeart/2005/8/layout/hList2"/>
    <dgm:cxn modelId="{BF4A1283-62D8-4762-BE9F-A88FB49EF874}" srcId="{05B47E9E-E2A9-4AAC-A817-9DC1D2BB99EC}" destId="{92586CB7-3B09-4989-80CD-96584EAE5910}" srcOrd="4" destOrd="0" parTransId="{51257E3A-E2FA-44AF-BD6B-E48DCF531620}" sibTransId="{E1D7AB96-3437-4A79-ACCA-182D20F56884}"/>
    <dgm:cxn modelId="{28CC29B8-43DD-4655-89D3-2FEC3839F667}" srcId="{C4D3804D-F5A5-4FF2-9762-DF18DB526DB4}" destId="{D4EC9494-5187-4427-9790-70B3E4DC505F}" srcOrd="2" destOrd="0" parTransId="{BFB51E50-BBD4-42F1-8007-D621BEDFB79D}" sibTransId="{C07C2362-4627-4F11-B758-6277C599665F}"/>
    <dgm:cxn modelId="{A5DA6017-53EA-4CCB-A90B-8DEE047DD932}" srcId="{05B47E9E-E2A9-4AAC-A817-9DC1D2BB99EC}" destId="{2CA6F065-3A4B-472A-9327-8A0064BA453B}" srcOrd="1" destOrd="0" parTransId="{E2F82F84-45CA-4BEE-9AE6-78CA8242B91B}" sibTransId="{BDC51345-BC7B-40CF-A13F-9B42B9B06432}"/>
    <dgm:cxn modelId="{9DDE2050-E9E7-4C83-A9C6-5FA7B9057688}" srcId="{57E6C427-973A-46BA-BD5C-0F2C0960A4A1}" destId="{05B47E9E-E2A9-4AAC-A817-9DC1D2BB99EC}" srcOrd="1" destOrd="0" parTransId="{47845F02-4D85-4D73-9B3F-84B0FFEFDBE5}" sibTransId="{31790E07-3B56-4675-9159-420CA6E9F2C8}"/>
    <dgm:cxn modelId="{045A551B-D87A-46AA-B58E-A2AD38E2974D}" srcId="{62A52D74-012F-4CC6-BBDE-64740F55F44B}" destId="{45B4A00B-F1B5-4061-A4D2-7BE411CED9B1}" srcOrd="2" destOrd="0" parTransId="{2AB88B53-3C1C-4898-A96D-862DEA11CF2D}" sibTransId="{37AD3D3D-E6EA-460C-A077-4247066A1466}"/>
    <dgm:cxn modelId="{3E5CC4DE-B6FF-4367-8B5C-2213751480E7}" srcId="{57E6C427-973A-46BA-BD5C-0F2C0960A4A1}" destId="{C4D3804D-F5A5-4FF2-9762-DF18DB526DB4}" srcOrd="2" destOrd="0" parTransId="{B23CB447-4924-43FF-9153-7A74955371B7}" sibTransId="{FEAE9C69-605A-40AB-8817-54BF3784B163}"/>
    <dgm:cxn modelId="{C2AD26F5-9D62-491A-95B1-03A18FF11917}" srcId="{05B47E9E-E2A9-4AAC-A817-9DC1D2BB99EC}" destId="{9AD9D5D8-BF1C-4F85-9218-F9740C1E4820}" srcOrd="0" destOrd="0" parTransId="{9D461446-A63D-42B8-96C0-3ACFC80F4FDA}" sibTransId="{4140F30D-BADF-4609-AE6C-2730DFB18B2C}"/>
    <dgm:cxn modelId="{7D736D42-DE97-48FC-92DE-00F260A136E6}" type="presOf" srcId="{62A52D74-012F-4CC6-BBDE-64740F55F44B}" destId="{65F57C8A-4A60-4B07-8BB8-CFC663BFD347}" srcOrd="0" destOrd="0" presId="urn:microsoft.com/office/officeart/2005/8/layout/hList2"/>
    <dgm:cxn modelId="{0287F774-B7FB-4381-A2E0-F369F01AC9C1}" type="presOf" srcId="{92586CB7-3B09-4989-80CD-96584EAE5910}" destId="{3CD91675-5F1A-42EA-89CD-5A8AE3F915C2}" srcOrd="0" destOrd="4" presId="urn:microsoft.com/office/officeart/2005/8/layout/hList2"/>
    <dgm:cxn modelId="{5C682D37-BE2A-434F-B7BE-22AA22277040}" type="presOf" srcId="{27F091B6-27A1-4F98-AE2B-53428F462B7A}" destId="{75B29985-C22E-4A45-BB16-E438B850C72B}" srcOrd="0" destOrd="0" presId="urn:microsoft.com/office/officeart/2005/8/layout/hList2"/>
    <dgm:cxn modelId="{F59C0C0B-6F6B-4F49-BCAD-47911887E4E3}" type="presOf" srcId="{93D8CB21-1569-4906-8A26-E7739E239E54}" destId="{087BC843-AB1E-4B4A-98AB-309986F03EF7}" srcOrd="0" destOrd="1" presId="urn:microsoft.com/office/officeart/2005/8/layout/hList2"/>
    <dgm:cxn modelId="{4C551D30-B00C-4CEC-AFF9-E7066F3D8E9A}" srcId="{C4D3804D-F5A5-4FF2-9762-DF18DB526DB4}" destId="{8C1E53B3-37DA-414E-BC74-854B065C5D22}" srcOrd="3" destOrd="0" parTransId="{48F1E01D-81E2-4F29-8191-8BFB26469A84}" sibTransId="{C6399AF8-5F9D-48C1-8B63-23EB6EE7D965}"/>
    <dgm:cxn modelId="{D2042304-E258-4A28-BECB-AA7776AF37CF}" type="presOf" srcId="{0B470DD8-483F-47B1-BFD4-44A1CCA9EC68}" destId="{3CD91675-5F1A-42EA-89CD-5A8AE3F915C2}" srcOrd="0" destOrd="3" presId="urn:microsoft.com/office/officeart/2005/8/layout/hList2"/>
    <dgm:cxn modelId="{FF0971C0-F22F-43A2-B897-A95A44738338}" type="presOf" srcId="{A75A05ED-8F1C-41C8-9734-539CBE76DD87}" destId="{087BC843-AB1E-4B4A-98AB-309986F03EF7}" srcOrd="0" destOrd="7" presId="urn:microsoft.com/office/officeart/2005/8/layout/hList2"/>
    <dgm:cxn modelId="{88C9229E-B25A-46AE-B10A-8721695FFC6C}" type="presOf" srcId="{D4EC9494-5187-4427-9790-70B3E4DC505F}" destId="{087BC843-AB1E-4B4A-98AB-309986F03EF7}" srcOrd="0" destOrd="2" presId="urn:microsoft.com/office/officeart/2005/8/layout/hList2"/>
    <dgm:cxn modelId="{2884E16C-15ED-43D4-B8CD-C4E1378C7F60}" type="presOf" srcId="{0D48321F-3CA3-42CC-A5A8-859231A9B383}" destId="{75B29985-C22E-4A45-BB16-E438B850C72B}" srcOrd="0" destOrd="1" presId="urn:microsoft.com/office/officeart/2005/8/layout/hList2"/>
    <dgm:cxn modelId="{90B29AD4-261D-4B93-B99B-7E0B12B0056D}" srcId="{C4D3804D-F5A5-4FF2-9762-DF18DB526DB4}" destId="{55DD9556-70FC-4A87-92B8-D778CB4847CB}" srcOrd="6" destOrd="0" parTransId="{D8786D7C-B0A4-421B-8475-F02E58C34263}" sibTransId="{CBE624C5-08C6-4A2C-9028-FDD861BF3187}"/>
    <dgm:cxn modelId="{9497A1A6-B0EC-4396-9568-F06986637B48}" type="presOf" srcId="{3F3AAFD7-28E6-4D3C-933A-6652F333FB67}" destId="{087BC843-AB1E-4B4A-98AB-309986F03EF7}" srcOrd="0" destOrd="0" presId="urn:microsoft.com/office/officeart/2005/8/layout/hList2"/>
    <dgm:cxn modelId="{3240F7CF-7495-4F7A-A789-AB5D20B72BB6}" srcId="{62A52D74-012F-4CC6-BBDE-64740F55F44B}" destId="{D2E983BF-157F-4A12-84E1-7A7832791F23}" srcOrd="6" destOrd="0" parTransId="{B94B78C9-0081-43ED-B30D-C13DBFE8DC88}" sibTransId="{3D1A4ECE-A858-412D-A7C1-7AC6D1812340}"/>
    <dgm:cxn modelId="{21692E7E-9905-4BBF-8EDE-CCB382C6A5A0}" srcId="{62A52D74-012F-4CC6-BBDE-64740F55F44B}" destId="{0D48321F-3CA3-42CC-A5A8-859231A9B383}" srcOrd="1" destOrd="0" parTransId="{3F29F138-AE1A-4EB3-A770-9D004C6F72B3}" sibTransId="{7F147D78-D514-4700-AEAD-294546DA9AF0}"/>
    <dgm:cxn modelId="{8108C8E1-B3D1-4568-A9BF-B36882587BE5}" srcId="{C4D3804D-F5A5-4FF2-9762-DF18DB526DB4}" destId="{A75A05ED-8F1C-41C8-9734-539CBE76DD87}" srcOrd="7" destOrd="0" parTransId="{11919812-FAE1-4B70-BF36-2903317EA3B1}" sibTransId="{3F63909E-642B-49BE-8D27-28BB03C841AF}"/>
    <dgm:cxn modelId="{944D9D64-41DA-4449-983F-C3FE438B68C5}" srcId="{62A52D74-012F-4CC6-BBDE-64740F55F44B}" destId="{869122E2-CC8C-46A5-8A08-6E966BAD8C5C}" srcOrd="3" destOrd="0" parTransId="{792C1FC0-3B73-43FB-B441-14369972DF8F}" sibTransId="{D26566F4-CC29-45D7-AF97-AA6F9BA2D2F2}"/>
    <dgm:cxn modelId="{9CD147B3-4D3D-4088-AF35-AB13FD12AFC7}" srcId="{C4D3804D-F5A5-4FF2-9762-DF18DB526DB4}" destId="{93D8CB21-1569-4906-8A26-E7739E239E54}" srcOrd="1" destOrd="0" parTransId="{851AB6FF-AD81-4D94-96C0-48791A059A88}" sibTransId="{05ED904A-7F8D-4368-8792-22C74515D895}"/>
    <dgm:cxn modelId="{465EA7C1-6A8B-4763-B2DE-E607A43ECB72}" type="presOf" srcId="{2CA6F065-3A4B-472A-9327-8A0064BA453B}" destId="{3CD91675-5F1A-42EA-89CD-5A8AE3F915C2}" srcOrd="0" destOrd="1" presId="urn:microsoft.com/office/officeart/2005/8/layout/hList2"/>
    <dgm:cxn modelId="{7D13C04D-2D25-44CC-A1E5-9D1B0FEDE9EC}" type="presOf" srcId="{0F383E58-DE1F-46E7-981C-CFF558246102}" destId="{3CD91675-5F1A-42EA-89CD-5A8AE3F915C2}" srcOrd="0" destOrd="2" presId="urn:microsoft.com/office/officeart/2005/8/layout/hList2"/>
    <dgm:cxn modelId="{6588C681-7632-4C68-BDFD-492C7365197C}" type="presOf" srcId="{45B4A00B-F1B5-4061-A4D2-7BE411CED9B1}" destId="{75B29985-C22E-4A45-BB16-E438B850C72B}" srcOrd="0" destOrd="2" presId="urn:microsoft.com/office/officeart/2005/8/layout/hList2"/>
    <dgm:cxn modelId="{4BA51290-71D2-4F95-848E-4949613D8E23}" type="presOf" srcId="{869122E2-CC8C-46A5-8A08-6E966BAD8C5C}" destId="{75B29985-C22E-4A45-BB16-E438B850C72B}" srcOrd="0" destOrd="3" presId="urn:microsoft.com/office/officeart/2005/8/layout/hList2"/>
    <dgm:cxn modelId="{BC5D8A9F-8411-4835-B30B-4431534B08EB}" type="presOf" srcId="{A6622EAB-AEBF-4863-991C-11FDE962F85B}" destId="{75B29985-C22E-4A45-BB16-E438B850C72B}" srcOrd="0" destOrd="5" presId="urn:microsoft.com/office/officeart/2005/8/layout/hList2"/>
    <dgm:cxn modelId="{736ACCDE-B0AE-437F-991D-820FD396C764}" type="presOf" srcId="{05B47E9E-E2A9-4AAC-A817-9DC1D2BB99EC}" destId="{15125FE6-8252-457B-B86D-850477BB0C0F}" srcOrd="0" destOrd="0" presId="urn:microsoft.com/office/officeart/2005/8/layout/hList2"/>
    <dgm:cxn modelId="{338C7BCC-0571-4A3B-B1EB-9B27FF628B22}" srcId="{05B47E9E-E2A9-4AAC-A817-9DC1D2BB99EC}" destId="{0B470DD8-483F-47B1-BFD4-44A1CCA9EC68}" srcOrd="3" destOrd="0" parTransId="{62D5FFF6-514F-41B3-869A-22B2C88FD1D6}" sibTransId="{6C9ED1F4-82B0-438A-BBD3-ECF5DB379C74}"/>
    <dgm:cxn modelId="{5C3EF9EC-9565-4CDF-8759-E31FBFED2D2A}" srcId="{C4D3804D-F5A5-4FF2-9762-DF18DB526DB4}" destId="{18DD0AC6-4FC8-46B3-804B-86720A9284D6}" srcOrd="4" destOrd="0" parTransId="{67C3BE7D-69C2-4ABD-BEA6-FD1105FC8E24}" sibTransId="{E2F68AB8-6FB1-43F2-A3E0-585B6895760E}"/>
    <dgm:cxn modelId="{2045FC39-C596-40A0-BA15-04D4D6BD69C3}" srcId="{62A52D74-012F-4CC6-BBDE-64740F55F44B}" destId="{A6622EAB-AEBF-4863-991C-11FDE962F85B}" srcOrd="5" destOrd="0" parTransId="{6E31350B-A1AD-4377-8139-533AA84D88DE}" sibTransId="{35CA0CE7-1FDF-43DC-89A5-29D9B1314BF9}"/>
    <dgm:cxn modelId="{BFC2979F-2D0D-47EC-814F-56D8281DE7DF}" type="presOf" srcId="{8C1E53B3-37DA-414E-BC74-854B065C5D22}" destId="{087BC843-AB1E-4B4A-98AB-309986F03EF7}" srcOrd="0" destOrd="3" presId="urn:microsoft.com/office/officeart/2005/8/layout/hList2"/>
    <dgm:cxn modelId="{F606C4E7-DAA9-44B3-9A8A-053CEF7F498A}" type="presParOf" srcId="{5153A990-2849-4065-854D-6B78924A00DA}" destId="{02E3C64C-CAA0-444B-9E87-12D9909CF30A}" srcOrd="0" destOrd="0" presId="urn:microsoft.com/office/officeart/2005/8/layout/hList2"/>
    <dgm:cxn modelId="{F189FC27-C0A1-4D3F-A36E-0750B115143E}" type="presParOf" srcId="{02E3C64C-CAA0-444B-9E87-12D9909CF30A}" destId="{29652EED-A640-4C7B-8A02-062191F56736}" srcOrd="0" destOrd="0" presId="urn:microsoft.com/office/officeart/2005/8/layout/hList2"/>
    <dgm:cxn modelId="{8888D01F-BCDD-42E1-965E-74B7219F312A}" type="presParOf" srcId="{02E3C64C-CAA0-444B-9E87-12D9909CF30A}" destId="{75B29985-C22E-4A45-BB16-E438B850C72B}" srcOrd="1" destOrd="0" presId="urn:microsoft.com/office/officeart/2005/8/layout/hList2"/>
    <dgm:cxn modelId="{6D75564C-B197-4470-828E-3E8AD827AD86}" type="presParOf" srcId="{02E3C64C-CAA0-444B-9E87-12D9909CF30A}" destId="{65F57C8A-4A60-4B07-8BB8-CFC663BFD347}" srcOrd="2" destOrd="0" presId="urn:microsoft.com/office/officeart/2005/8/layout/hList2"/>
    <dgm:cxn modelId="{74F69206-AF8D-4B8F-B14D-789C00F6EB5D}" type="presParOf" srcId="{5153A990-2849-4065-854D-6B78924A00DA}" destId="{81D89687-F7A2-4CF3-B5A9-AF2931AC0240}" srcOrd="1" destOrd="0" presId="urn:microsoft.com/office/officeart/2005/8/layout/hList2"/>
    <dgm:cxn modelId="{E682C86A-B355-49B1-8474-9B5C73C0F2ED}" type="presParOf" srcId="{5153A990-2849-4065-854D-6B78924A00DA}" destId="{4DCE2491-5EF8-42AF-AB62-C9BC00006949}" srcOrd="2" destOrd="0" presId="urn:microsoft.com/office/officeart/2005/8/layout/hList2"/>
    <dgm:cxn modelId="{8C25CB37-7307-464A-869C-44CB09FA40FB}" type="presParOf" srcId="{4DCE2491-5EF8-42AF-AB62-C9BC00006949}" destId="{ECCB38E5-2F3A-46E1-B33F-29FF6746FE85}" srcOrd="0" destOrd="0" presId="urn:microsoft.com/office/officeart/2005/8/layout/hList2"/>
    <dgm:cxn modelId="{635CE079-B598-4C24-8640-F08A0DA22118}" type="presParOf" srcId="{4DCE2491-5EF8-42AF-AB62-C9BC00006949}" destId="{3CD91675-5F1A-42EA-89CD-5A8AE3F915C2}" srcOrd="1" destOrd="0" presId="urn:microsoft.com/office/officeart/2005/8/layout/hList2"/>
    <dgm:cxn modelId="{22FCA8FC-3AA9-4F62-8274-B1CDF7DEC607}" type="presParOf" srcId="{4DCE2491-5EF8-42AF-AB62-C9BC00006949}" destId="{15125FE6-8252-457B-B86D-850477BB0C0F}" srcOrd="2" destOrd="0" presId="urn:microsoft.com/office/officeart/2005/8/layout/hList2"/>
    <dgm:cxn modelId="{5513EDA3-4886-42BD-899A-7DAC474C10CF}" type="presParOf" srcId="{5153A990-2849-4065-854D-6B78924A00DA}" destId="{94DD236B-3751-4C3F-AF21-39D64DCBF84F}" srcOrd="3" destOrd="0" presId="urn:microsoft.com/office/officeart/2005/8/layout/hList2"/>
    <dgm:cxn modelId="{C5A11CB2-3638-47DC-B35F-CBF4FD4105E3}" type="presParOf" srcId="{5153A990-2849-4065-854D-6B78924A00DA}" destId="{22054051-6662-4342-AB4B-A986CB45B76C}" srcOrd="4" destOrd="0" presId="urn:microsoft.com/office/officeart/2005/8/layout/hList2"/>
    <dgm:cxn modelId="{C2C457D9-CF69-4089-9D7F-200693C5BFFC}" type="presParOf" srcId="{22054051-6662-4342-AB4B-A986CB45B76C}" destId="{FD2A162D-51DC-46B7-BD24-417EE060DA62}" srcOrd="0" destOrd="0" presId="urn:microsoft.com/office/officeart/2005/8/layout/hList2"/>
    <dgm:cxn modelId="{53625525-B986-4E7B-B4FE-ACB82F136CDC}" type="presParOf" srcId="{22054051-6662-4342-AB4B-A986CB45B76C}" destId="{087BC843-AB1E-4B4A-98AB-309986F03EF7}" srcOrd="1" destOrd="0" presId="urn:microsoft.com/office/officeart/2005/8/layout/hList2"/>
    <dgm:cxn modelId="{4E73C0B6-866A-4271-9865-BA597A7FC010}" type="presParOf" srcId="{22054051-6662-4342-AB4B-A986CB45B76C}" destId="{DD7214FB-B7A0-44D5-8209-063D996C4836}"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8F7DC4-348E-492F-8033-0FB83DD61B0C}"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BA05613D-A938-420F-9196-B40DE6D3670B}">
      <dgm:prSet phldrT="[Text]"/>
      <dgm:spPr/>
      <dgm:t>
        <a:bodyPr/>
        <a:lstStyle/>
        <a:p>
          <a:endParaRPr lang="en-US" dirty="0"/>
        </a:p>
      </dgm:t>
    </dgm:pt>
    <dgm:pt modelId="{4CE19C7F-5C1C-4008-AF09-2399D79D42DD}" type="parTrans" cxnId="{43C91764-C5FB-4F4A-990B-083D7B28C336}">
      <dgm:prSet/>
      <dgm:spPr/>
      <dgm:t>
        <a:bodyPr/>
        <a:lstStyle/>
        <a:p>
          <a:endParaRPr lang="en-US"/>
        </a:p>
      </dgm:t>
    </dgm:pt>
    <dgm:pt modelId="{C89CDD4B-9BF2-4E87-AB47-DA03172E5099}" type="sibTrans" cxnId="{43C91764-C5FB-4F4A-990B-083D7B28C336}">
      <dgm:prSet/>
      <dgm:spPr/>
      <dgm:t>
        <a:bodyPr/>
        <a:lstStyle/>
        <a:p>
          <a:endParaRPr lang="en-US"/>
        </a:p>
      </dgm:t>
    </dgm:pt>
    <dgm:pt modelId="{EA22A695-0343-4ECA-9F39-20A04F6CD8BA}">
      <dgm:prSet phldrT="[Text]"/>
      <dgm:spPr/>
      <dgm:t>
        <a:bodyPr/>
        <a:lstStyle/>
        <a:p>
          <a:endParaRPr lang="en-US" dirty="0"/>
        </a:p>
      </dgm:t>
    </dgm:pt>
    <dgm:pt modelId="{62B8FB8C-257D-4181-B0D2-E3A0DA232DC0}" type="parTrans" cxnId="{88EF3338-BAC8-461F-B020-5534E27D6FE7}">
      <dgm:prSet/>
      <dgm:spPr/>
      <dgm:t>
        <a:bodyPr/>
        <a:lstStyle/>
        <a:p>
          <a:endParaRPr lang="en-US"/>
        </a:p>
      </dgm:t>
    </dgm:pt>
    <dgm:pt modelId="{42BC9769-B3A9-40CC-B955-52295CF20B20}" type="sibTrans" cxnId="{88EF3338-BAC8-461F-B020-5534E27D6FE7}">
      <dgm:prSet/>
      <dgm:spPr/>
      <dgm:t>
        <a:bodyPr/>
        <a:lstStyle/>
        <a:p>
          <a:endParaRPr lang="en-US"/>
        </a:p>
      </dgm:t>
    </dgm:pt>
    <dgm:pt modelId="{3F6BA73E-EE67-4FCD-A7FA-3D47ACB7400D}">
      <dgm:prSet phldrT="[Text]"/>
      <dgm:spPr/>
      <dgm:t>
        <a:bodyPr/>
        <a:lstStyle/>
        <a:p>
          <a:endParaRPr lang="en-US" dirty="0"/>
        </a:p>
      </dgm:t>
    </dgm:pt>
    <dgm:pt modelId="{E05E4311-6B97-4ABA-8129-B2A58BE1CFA6}" type="parTrans" cxnId="{CCCB840C-8251-43D4-AE2E-181E2088D772}">
      <dgm:prSet/>
      <dgm:spPr/>
      <dgm:t>
        <a:bodyPr/>
        <a:lstStyle/>
        <a:p>
          <a:endParaRPr lang="en-US"/>
        </a:p>
      </dgm:t>
    </dgm:pt>
    <dgm:pt modelId="{4410BE19-7E22-45EA-9FD7-D32709E63205}" type="sibTrans" cxnId="{CCCB840C-8251-43D4-AE2E-181E2088D772}">
      <dgm:prSet/>
      <dgm:spPr/>
      <dgm:t>
        <a:bodyPr/>
        <a:lstStyle/>
        <a:p>
          <a:endParaRPr lang="en-US"/>
        </a:p>
      </dgm:t>
    </dgm:pt>
    <dgm:pt modelId="{33F6B6F4-D466-4944-99AA-BD8649E1DB60}">
      <dgm:prSet phldrT="[Text]"/>
      <dgm:spPr/>
      <dgm:t>
        <a:bodyPr/>
        <a:lstStyle/>
        <a:p>
          <a:endParaRPr lang="en-US" dirty="0"/>
        </a:p>
      </dgm:t>
    </dgm:pt>
    <dgm:pt modelId="{630BF8A0-FE84-41CA-95CF-FC99BC71F0B9}" type="parTrans" cxnId="{E0CF398F-35D3-432A-82BB-EDE3BA22A0FD}">
      <dgm:prSet/>
      <dgm:spPr/>
      <dgm:t>
        <a:bodyPr/>
        <a:lstStyle/>
        <a:p>
          <a:endParaRPr lang="en-US"/>
        </a:p>
      </dgm:t>
    </dgm:pt>
    <dgm:pt modelId="{D46D6534-89A5-4F80-AE87-DC3CA35ADE8B}" type="sibTrans" cxnId="{E0CF398F-35D3-432A-82BB-EDE3BA22A0FD}">
      <dgm:prSet/>
      <dgm:spPr/>
      <dgm:t>
        <a:bodyPr/>
        <a:lstStyle/>
        <a:p>
          <a:endParaRPr lang="en-US"/>
        </a:p>
      </dgm:t>
    </dgm:pt>
    <dgm:pt modelId="{9B9C41D3-1DDC-4199-AC2C-FEE7377DEBE6}">
      <dgm:prSet/>
      <dgm:spPr/>
      <dgm:t>
        <a:bodyPr/>
        <a:lstStyle/>
        <a:p>
          <a:endParaRPr lang="en-US"/>
        </a:p>
      </dgm:t>
    </dgm:pt>
    <dgm:pt modelId="{2BF2C960-034C-45A1-A1FB-89600B140E3A}" type="parTrans" cxnId="{CAF98E38-1F95-48A5-8671-9BA5FFCA211E}">
      <dgm:prSet/>
      <dgm:spPr/>
      <dgm:t>
        <a:bodyPr/>
        <a:lstStyle/>
        <a:p>
          <a:endParaRPr lang="en-US"/>
        </a:p>
      </dgm:t>
    </dgm:pt>
    <dgm:pt modelId="{6E855996-29FC-43AA-B195-A35CBD0D3A6F}" type="sibTrans" cxnId="{CAF98E38-1F95-48A5-8671-9BA5FFCA211E}">
      <dgm:prSet/>
      <dgm:spPr/>
      <dgm:t>
        <a:bodyPr/>
        <a:lstStyle/>
        <a:p>
          <a:endParaRPr lang="en-US"/>
        </a:p>
      </dgm:t>
    </dgm:pt>
    <dgm:pt modelId="{8EC8DB0A-E663-4A9C-A180-BFB03FB1AAD7}">
      <dgm:prSet/>
      <dgm:spPr/>
      <dgm:t>
        <a:bodyPr/>
        <a:lstStyle/>
        <a:p>
          <a:endParaRPr lang="en-US"/>
        </a:p>
      </dgm:t>
    </dgm:pt>
    <dgm:pt modelId="{F4D08BEB-0943-4462-BADE-88A6F5F16E3B}" type="parTrans" cxnId="{B56946E9-E71B-47AB-85CC-55E897B6D738}">
      <dgm:prSet/>
      <dgm:spPr/>
      <dgm:t>
        <a:bodyPr/>
        <a:lstStyle/>
        <a:p>
          <a:endParaRPr lang="en-US"/>
        </a:p>
      </dgm:t>
    </dgm:pt>
    <dgm:pt modelId="{5D420316-D045-4DB9-AE6F-06DD6DCA4A5F}" type="sibTrans" cxnId="{B56946E9-E71B-47AB-85CC-55E897B6D738}">
      <dgm:prSet/>
      <dgm:spPr/>
      <dgm:t>
        <a:bodyPr/>
        <a:lstStyle/>
        <a:p>
          <a:endParaRPr lang="en-US"/>
        </a:p>
      </dgm:t>
    </dgm:pt>
    <dgm:pt modelId="{6C8CC14B-D996-48CB-891D-B5F3503CD948}" type="pres">
      <dgm:prSet presAssocID="{B68F7DC4-348E-492F-8033-0FB83DD61B0C}" presName="Name0" presStyleCnt="0">
        <dgm:presLayoutVars>
          <dgm:dir/>
          <dgm:resizeHandles val="exact"/>
        </dgm:presLayoutVars>
      </dgm:prSet>
      <dgm:spPr/>
      <dgm:t>
        <a:bodyPr/>
        <a:lstStyle/>
        <a:p>
          <a:endParaRPr lang="en-US"/>
        </a:p>
      </dgm:t>
    </dgm:pt>
    <dgm:pt modelId="{37E58CFE-FC50-4CB6-A731-1C903E84A475}" type="pres">
      <dgm:prSet presAssocID="{BA05613D-A938-420F-9196-B40DE6D3670B}" presName="compNode" presStyleCnt="0"/>
      <dgm:spPr/>
    </dgm:pt>
    <dgm:pt modelId="{2DE8B2AB-ADE3-4BC4-93C5-EF6746377944}" type="pres">
      <dgm:prSet presAssocID="{BA05613D-A938-420F-9196-B40DE6D3670B}" presName="pictRect" presStyleLbl="node1" presStyleIdx="0" presStyleCnt="6" custScaleY="172651" custLinFactNeighborX="3124" custLinFactNeighborY="5015"/>
      <dgm:spPr>
        <a:blipFill rotWithShape="1">
          <a:blip xmlns:r="http://schemas.openxmlformats.org/officeDocument/2006/relationships" r:embed="rId1"/>
          <a:stretch>
            <a:fillRect/>
          </a:stretch>
        </a:blipFill>
      </dgm:spPr>
      <dgm:t>
        <a:bodyPr/>
        <a:lstStyle/>
        <a:p>
          <a:endParaRPr lang="en-US"/>
        </a:p>
      </dgm:t>
    </dgm:pt>
    <dgm:pt modelId="{17B95DD0-A457-4EAA-A34A-DEA6B7EFE93D}" type="pres">
      <dgm:prSet presAssocID="{BA05613D-A938-420F-9196-B40DE6D3670B}" presName="textRect" presStyleLbl="revTx" presStyleIdx="0" presStyleCnt="6">
        <dgm:presLayoutVars>
          <dgm:bulletEnabled val="1"/>
        </dgm:presLayoutVars>
      </dgm:prSet>
      <dgm:spPr/>
      <dgm:t>
        <a:bodyPr/>
        <a:lstStyle/>
        <a:p>
          <a:endParaRPr lang="en-US"/>
        </a:p>
      </dgm:t>
    </dgm:pt>
    <dgm:pt modelId="{9326BB3D-668F-4C41-A81F-0387C5B82991}" type="pres">
      <dgm:prSet presAssocID="{C89CDD4B-9BF2-4E87-AB47-DA03172E5099}" presName="sibTrans" presStyleLbl="sibTrans2D1" presStyleIdx="0" presStyleCnt="0"/>
      <dgm:spPr/>
      <dgm:t>
        <a:bodyPr/>
        <a:lstStyle/>
        <a:p>
          <a:endParaRPr lang="en-US"/>
        </a:p>
      </dgm:t>
    </dgm:pt>
    <dgm:pt modelId="{4151230B-ED97-4BE4-A5BD-543C80786261}" type="pres">
      <dgm:prSet presAssocID="{EA22A695-0343-4ECA-9F39-20A04F6CD8BA}" presName="compNode" presStyleCnt="0"/>
      <dgm:spPr/>
    </dgm:pt>
    <dgm:pt modelId="{28D92FAE-2DF2-48CA-BAE1-33D9507D8F8C}" type="pres">
      <dgm:prSet presAssocID="{EA22A695-0343-4ECA-9F39-20A04F6CD8BA}" presName="pictRect" presStyleLbl="node1" presStyleIdx="1" presStyleCnt="6" custScaleX="117029" custScaleY="170633" custLinFactNeighborX="1782" custLinFactNeighborY="3285"/>
      <dgm:spPr>
        <a:blipFill rotWithShape="1">
          <a:blip xmlns:r="http://schemas.openxmlformats.org/officeDocument/2006/relationships" r:embed="rId2"/>
          <a:stretch>
            <a:fillRect/>
          </a:stretch>
        </a:blipFill>
      </dgm:spPr>
      <dgm:t>
        <a:bodyPr/>
        <a:lstStyle/>
        <a:p>
          <a:endParaRPr lang="en-US"/>
        </a:p>
      </dgm:t>
    </dgm:pt>
    <dgm:pt modelId="{123FA59B-669A-4F23-BF09-5296608A8D5A}" type="pres">
      <dgm:prSet presAssocID="{EA22A695-0343-4ECA-9F39-20A04F6CD8BA}" presName="textRect" presStyleLbl="revTx" presStyleIdx="1" presStyleCnt="6">
        <dgm:presLayoutVars>
          <dgm:bulletEnabled val="1"/>
        </dgm:presLayoutVars>
      </dgm:prSet>
      <dgm:spPr/>
      <dgm:t>
        <a:bodyPr/>
        <a:lstStyle/>
        <a:p>
          <a:endParaRPr lang="en-US"/>
        </a:p>
      </dgm:t>
    </dgm:pt>
    <dgm:pt modelId="{32DBADDE-F33D-4D5B-9AEC-4C5B5E43A4E2}" type="pres">
      <dgm:prSet presAssocID="{42BC9769-B3A9-40CC-B955-52295CF20B20}" presName="sibTrans" presStyleLbl="sibTrans2D1" presStyleIdx="0" presStyleCnt="0"/>
      <dgm:spPr/>
      <dgm:t>
        <a:bodyPr/>
        <a:lstStyle/>
        <a:p>
          <a:endParaRPr lang="en-US"/>
        </a:p>
      </dgm:t>
    </dgm:pt>
    <dgm:pt modelId="{25FC14C5-84F0-4C12-8D53-EF93C4D6C820}" type="pres">
      <dgm:prSet presAssocID="{3F6BA73E-EE67-4FCD-A7FA-3D47ACB7400D}" presName="compNode" presStyleCnt="0"/>
      <dgm:spPr/>
    </dgm:pt>
    <dgm:pt modelId="{3E66C6C0-EA90-429F-A472-FF9C74571CF5}" type="pres">
      <dgm:prSet presAssocID="{3F6BA73E-EE67-4FCD-A7FA-3D47ACB7400D}" presName="pictRect" presStyleLbl="node1" presStyleIdx="2" presStyleCnt="6" custScaleX="116304" custScaleY="177135" custLinFactNeighborX="4518" custLinFactNeighborY="4911"/>
      <dgm:spPr>
        <a:blipFill rotWithShape="1">
          <a:blip xmlns:r="http://schemas.openxmlformats.org/officeDocument/2006/relationships" r:embed="rId3"/>
          <a:stretch>
            <a:fillRect/>
          </a:stretch>
        </a:blipFill>
      </dgm:spPr>
    </dgm:pt>
    <dgm:pt modelId="{0BEE7662-380E-4906-8455-E1C2F4C8E40F}" type="pres">
      <dgm:prSet presAssocID="{3F6BA73E-EE67-4FCD-A7FA-3D47ACB7400D}" presName="textRect" presStyleLbl="revTx" presStyleIdx="2" presStyleCnt="6">
        <dgm:presLayoutVars>
          <dgm:bulletEnabled val="1"/>
        </dgm:presLayoutVars>
      </dgm:prSet>
      <dgm:spPr/>
      <dgm:t>
        <a:bodyPr/>
        <a:lstStyle/>
        <a:p>
          <a:endParaRPr lang="en-US"/>
        </a:p>
      </dgm:t>
    </dgm:pt>
    <dgm:pt modelId="{3ECF6C15-CAB6-477F-954C-F0979CEBD873}" type="pres">
      <dgm:prSet presAssocID="{4410BE19-7E22-45EA-9FD7-D32709E63205}" presName="sibTrans" presStyleLbl="sibTrans2D1" presStyleIdx="0" presStyleCnt="0"/>
      <dgm:spPr/>
      <dgm:t>
        <a:bodyPr/>
        <a:lstStyle/>
        <a:p>
          <a:endParaRPr lang="en-US"/>
        </a:p>
      </dgm:t>
    </dgm:pt>
    <dgm:pt modelId="{BFB94FB9-358D-444B-B462-9A8DCF0D3DAC}" type="pres">
      <dgm:prSet presAssocID="{9B9C41D3-1DDC-4199-AC2C-FEE7377DEBE6}" presName="compNode" presStyleCnt="0"/>
      <dgm:spPr/>
    </dgm:pt>
    <dgm:pt modelId="{1F61DDBC-2A91-4C2A-859E-F8B5E7E8F240}" type="pres">
      <dgm:prSet presAssocID="{9B9C41D3-1DDC-4199-AC2C-FEE7377DEBE6}" presName="pictRect" presStyleLbl="node1" presStyleIdx="3" presStyleCnt="6" custScaleX="109014" custScaleY="175154" custLinFactNeighborX="-12114" custLinFactNeighborY="-5274"/>
      <dgm:spPr>
        <a:blipFill rotWithShape="1">
          <a:blip xmlns:r="http://schemas.openxmlformats.org/officeDocument/2006/relationships" r:embed="rId4"/>
          <a:stretch>
            <a:fillRect/>
          </a:stretch>
        </a:blipFill>
      </dgm:spPr>
      <dgm:t>
        <a:bodyPr/>
        <a:lstStyle/>
        <a:p>
          <a:endParaRPr lang="en-US"/>
        </a:p>
      </dgm:t>
    </dgm:pt>
    <dgm:pt modelId="{E0222D07-EC77-447E-A685-6749A00AE2D3}" type="pres">
      <dgm:prSet presAssocID="{9B9C41D3-1DDC-4199-AC2C-FEE7377DEBE6}" presName="textRect" presStyleLbl="revTx" presStyleIdx="3" presStyleCnt="6">
        <dgm:presLayoutVars>
          <dgm:bulletEnabled val="1"/>
        </dgm:presLayoutVars>
      </dgm:prSet>
      <dgm:spPr/>
      <dgm:t>
        <a:bodyPr/>
        <a:lstStyle/>
        <a:p>
          <a:endParaRPr lang="en-US"/>
        </a:p>
      </dgm:t>
    </dgm:pt>
    <dgm:pt modelId="{B2EC22D5-5699-41E0-8DC9-BB8D31887658}" type="pres">
      <dgm:prSet presAssocID="{6E855996-29FC-43AA-B195-A35CBD0D3A6F}" presName="sibTrans" presStyleLbl="sibTrans2D1" presStyleIdx="0" presStyleCnt="0"/>
      <dgm:spPr/>
      <dgm:t>
        <a:bodyPr/>
        <a:lstStyle/>
        <a:p>
          <a:endParaRPr lang="en-US"/>
        </a:p>
      </dgm:t>
    </dgm:pt>
    <dgm:pt modelId="{C92A0E0F-E84A-4174-8D4B-B57644B1D1CD}" type="pres">
      <dgm:prSet presAssocID="{33F6B6F4-D466-4944-99AA-BD8649E1DB60}" presName="compNode" presStyleCnt="0"/>
      <dgm:spPr/>
    </dgm:pt>
    <dgm:pt modelId="{FAC3E701-5595-4E79-80ED-B3501FE1613B}" type="pres">
      <dgm:prSet presAssocID="{33F6B6F4-D466-4944-99AA-BD8649E1DB60}" presName="pictRect" presStyleLbl="node1" presStyleIdx="4" presStyleCnt="6" custScaleY="181216" custLinFactNeighborX="-4777" custLinFactNeighborY="-8715"/>
      <dgm:spPr>
        <a:blipFill rotWithShape="1">
          <a:blip xmlns:r="http://schemas.openxmlformats.org/officeDocument/2006/relationships" r:embed="rId5"/>
          <a:stretch>
            <a:fillRect/>
          </a:stretch>
        </a:blipFill>
      </dgm:spPr>
      <dgm:t>
        <a:bodyPr/>
        <a:lstStyle/>
        <a:p>
          <a:endParaRPr lang="en-US"/>
        </a:p>
      </dgm:t>
    </dgm:pt>
    <dgm:pt modelId="{353141B9-DCEE-4205-9BF5-07C3C6EF6FA1}" type="pres">
      <dgm:prSet presAssocID="{33F6B6F4-D466-4944-99AA-BD8649E1DB60}" presName="textRect" presStyleLbl="revTx" presStyleIdx="4" presStyleCnt="6">
        <dgm:presLayoutVars>
          <dgm:bulletEnabled val="1"/>
        </dgm:presLayoutVars>
      </dgm:prSet>
      <dgm:spPr/>
      <dgm:t>
        <a:bodyPr/>
        <a:lstStyle/>
        <a:p>
          <a:endParaRPr lang="en-US"/>
        </a:p>
      </dgm:t>
    </dgm:pt>
    <dgm:pt modelId="{EED5AECF-3D71-4939-A979-96637EFDEDF1}" type="pres">
      <dgm:prSet presAssocID="{D46D6534-89A5-4F80-AE87-DC3CA35ADE8B}" presName="sibTrans" presStyleLbl="sibTrans2D1" presStyleIdx="0" presStyleCnt="0"/>
      <dgm:spPr/>
      <dgm:t>
        <a:bodyPr/>
        <a:lstStyle/>
        <a:p>
          <a:endParaRPr lang="en-US"/>
        </a:p>
      </dgm:t>
    </dgm:pt>
    <dgm:pt modelId="{3E1721EC-AAB3-43ED-86D6-72E2D12ED472}" type="pres">
      <dgm:prSet presAssocID="{8EC8DB0A-E663-4A9C-A180-BFB03FB1AAD7}" presName="compNode" presStyleCnt="0"/>
      <dgm:spPr/>
    </dgm:pt>
    <dgm:pt modelId="{2F8C2FEB-2462-4BA4-BA27-7DFB0A1D88B6}" type="pres">
      <dgm:prSet presAssocID="{8EC8DB0A-E663-4A9C-A180-BFB03FB1AAD7}" presName="pictRect" presStyleLbl="node1" presStyleIdx="5" presStyleCnt="6" custScaleX="108739" custScaleY="173491" custLinFactNeighborX="8158" custLinFactNeighborY="-5690"/>
      <dgm:spPr>
        <a:blipFill rotWithShape="1">
          <a:blip xmlns:r="http://schemas.openxmlformats.org/officeDocument/2006/relationships" r:embed="rId6"/>
          <a:stretch>
            <a:fillRect/>
          </a:stretch>
        </a:blipFill>
      </dgm:spPr>
      <dgm:t>
        <a:bodyPr/>
        <a:lstStyle/>
        <a:p>
          <a:endParaRPr lang="en-US"/>
        </a:p>
      </dgm:t>
    </dgm:pt>
    <dgm:pt modelId="{848897C9-07D8-431C-825F-0239498DB184}" type="pres">
      <dgm:prSet presAssocID="{8EC8DB0A-E663-4A9C-A180-BFB03FB1AAD7}" presName="textRect" presStyleLbl="revTx" presStyleIdx="5" presStyleCnt="6">
        <dgm:presLayoutVars>
          <dgm:bulletEnabled val="1"/>
        </dgm:presLayoutVars>
      </dgm:prSet>
      <dgm:spPr/>
      <dgm:t>
        <a:bodyPr/>
        <a:lstStyle/>
        <a:p>
          <a:endParaRPr lang="en-US"/>
        </a:p>
      </dgm:t>
    </dgm:pt>
  </dgm:ptLst>
  <dgm:cxnLst>
    <dgm:cxn modelId="{64F1016D-9433-4A69-8108-D790D878C4D5}" type="presOf" srcId="{8EC8DB0A-E663-4A9C-A180-BFB03FB1AAD7}" destId="{848897C9-07D8-431C-825F-0239498DB184}" srcOrd="0" destOrd="0" presId="urn:microsoft.com/office/officeart/2005/8/layout/pList1"/>
    <dgm:cxn modelId="{0223E5EE-0DE6-43A0-9558-6030B3F11FC7}" type="presOf" srcId="{EA22A695-0343-4ECA-9F39-20A04F6CD8BA}" destId="{123FA59B-669A-4F23-BF09-5296608A8D5A}" srcOrd="0" destOrd="0" presId="urn:microsoft.com/office/officeart/2005/8/layout/pList1"/>
    <dgm:cxn modelId="{945BC4C2-812D-46C1-B28E-6A73AD4F5598}" type="presOf" srcId="{6E855996-29FC-43AA-B195-A35CBD0D3A6F}" destId="{B2EC22D5-5699-41E0-8DC9-BB8D31887658}" srcOrd="0" destOrd="0" presId="urn:microsoft.com/office/officeart/2005/8/layout/pList1"/>
    <dgm:cxn modelId="{697A7259-6822-4E81-87EF-D73794AE33FE}" type="presOf" srcId="{9B9C41D3-1DDC-4199-AC2C-FEE7377DEBE6}" destId="{E0222D07-EC77-447E-A685-6749A00AE2D3}" srcOrd="0" destOrd="0" presId="urn:microsoft.com/office/officeart/2005/8/layout/pList1"/>
    <dgm:cxn modelId="{E0CF398F-35D3-432A-82BB-EDE3BA22A0FD}" srcId="{B68F7DC4-348E-492F-8033-0FB83DD61B0C}" destId="{33F6B6F4-D466-4944-99AA-BD8649E1DB60}" srcOrd="4" destOrd="0" parTransId="{630BF8A0-FE84-41CA-95CF-FC99BC71F0B9}" sibTransId="{D46D6534-89A5-4F80-AE87-DC3CA35ADE8B}"/>
    <dgm:cxn modelId="{CAF98E38-1F95-48A5-8671-9BA5FFCA211E}" srcId="{B68F7DC4-348E-492F-8033-0FB83DD61B0C}" destId="{9B9C41D3-1DDC-4199-AC2C-FEE7377DEBE6}" srcOrd="3" destOrd="0" parTransId="{2BF2C960-034C-45A1-A1FB-89600B140E3A}" sibTransId="{6E855996-29FC-43AA-B195-A35CBD0D3A6F}"/>
    <dgm:cxn modelId="{CCCB840C-8251-43D4-AE2E-181E2088D772}" srcId="{B68F7DC4-348E-492F-8033-0FB83DD61B0C}" destId="{3F6BA73E-EE67-4FCD-A7FA-3D47ACB7400D}" srcOrd="2" destOrd="0" parTransId="{E05E4311-6B97-4ABA-8129-B2A58BE1CFA6}" sibTransId="{4410BE19-7E22-45EA-9FD7-D32709E63205}"/>
    <dgm:cxn modelId="{04A04E98-C5A2-41F1-9C0D-00D9646B699F}" type="presOf" srcId="{B68F7DC4-348E-492F-8033-0FB83DD61B0C}" destId="{6C8CC14B-D996-48CB-891D-B5F3503CD948}" srcOrd="0" destOrd="0" presId="urn:microsoft.com/office/officeart/2005/8/layout/pList1"/>
    <dgm:cxn modelId="{0B5E204C-0898-4F8D-A1B6-D3E6B5A93787}" type="presOf" srcId="{3F6BA73E-EE67-4FCD-A7FA-3D47ACB7400D}" destId="{0BEE7662-380E-4906-8455-E1C2F4C8E40F}" srcOrd="0" destOrd="0" presId="urn:microsoft.com/office/officeart/2005/8/layout/pList1"/>
    <dgm:cxn modelId="{A03BD678-BFBB-4405-9614-106C609FF87A}" type="presOf" srcId="{33F6B6F4-D466-4944-99AA-BD8649E1DB60}" destId="{353141B9-DCEE-4205-9BF5-07C3C6EF6FA1}" srcOrd="0" destOrd="0" presId="urn:microsoft.com/office/officeart/2005/8/layout/pList1"/>
    <dgm:cxn modelId="{72577614-1B84-4647-8C50-245F5EE6B9C9}" type="presOf" srcId="{D46D6534-89A5-4F80-AE87-DC3CA35ADE8B}" destId="{EED5AECF-3D71-4939-A979-96637EFDEDF1}" srcOrd="0" destOrd="0" presId="urn:microsoft.com/office/officeart/2005/8/layout/pList1"/>
    <dgm:cxn modelId="{43C91764-C5FB-4F4A-990B-083D7B28C336}" srcId="{B68F7DC4-348E-492F-8033-0FB83DD61B0C}" destId="{BA05613D-A938-420F-9196-B40DE6D3670B}" srcOrd="0" destOrd="0" parTransId="{4CE19C7F-5C1C-4008-AF09-2399D79D42DD}" sibTransId="{C89CDD4B-9BF2-4E87-AB47-DA03172E5099}"/>
    <dgm:cxn modelId="{BBB98B3C-0C09-4C74-B227-97FA60B15952}" type="presOf" srcId="{42BC9769-B3A9-40CC-B955-52295CF20B20}" destId="{32DBADDE-F33D-4D5B-9AEC-4C5B5E43A4E2}" srcOrd="0" destOrd="0" presId="urn:microsoft.com/office/officeart/2005/8/layout/pList1"/>
    <dgm:cxn modelId="{557BDAD7-F514-4A6D-86E3-77FB731BFFF9}" type="presOf" srcId="{4410BE19-7E22-45EA-9FD7-D32709E63205}" destId="{3ECF6C15-CAB6-477F-954C-F0979CEBD873}" srcOrd="0" destOrd="0" presId="urn:microsoft.com/office/officeart/2005/8/layout/pList1"/>
    <dgm:cxn modelId="{88EF3338-BAC8-461F-B020-5534E27D6FE7}" srcId="{B68F7DC4-348E-492F-8033-0FB83DD61B0C}" destId="{EA22A695-0343-4ECA-9F39-20A04F6CD8BA}" srcOrd="1" destOrd="0" parTransId="{62B8FB8C-257D-4181-B0D2-E3A0DA232DC0}" sibTransId="{42BC9769-B3A9-40CC-B955-52295CF20B20}"/>
    <dgm:cxn modelId="{BF67BEAF-10DF-4A2D-8317-F8CE619A5C13}" type="presOf" srcId="{C89CDD4B-9BF2-4E87-AB47-DA03172E5099}" destId="{9326BB3D-668F-4C41-A81F-0387C5B82991}" srcOrd="0" destOrd="0" presId="urn:microsoft.com/office/officeart/2005/8/layout/pList1"/>
    <dgm:cxn modelId="{B56946E9-E71B-47AB-85CC-55E897B6D738}" srcId="{B68F7DC4-348E-492F-8033-0FB83DD61B0C}" destId="{8EC8DB0A-E663-4A9C-A180-BFB03FB1AAD7}" srcOrd="5" destOrd="0" parTransId="{F4D08BEB-0943-4462-BADE-88A6F5F16E3B}" sibTransId="{5D420316-D045-4DB9-AE6F-06DD6DCA4A5F}"/>
    <dgm:cxn modelId="{3293303D-2E65-4FED-BECE-5EA5495E6144}" type="presOf" srcId="{BA05613D-A938-420F-9196-B40DE6D3670B}" destId="{17B95DD0-A457-4EAA-A34A-DEA6B7EFE93D}" srcOrd="0" destOrd="0" presId="urn:microsoft.com/office/officeart/2005/8/layout/pList1"/>
    <dgm:cxn modelId="{0529A993-A372-4196-B09D-D0275B819264}" type="presParOf" srcId="{6C8CC14B-D996-48CB-891D-B5F3503CD948}" destId="{37E58CFE-FC50-4CB6-A731-1C903E84A475}" srcOrd="0" destOrd="0" presId="urn:microsoft.com/office/officeart/2005/8/layout/pList1"/>
    <dgm:cxn modelId="{390E18BE-064B-447C-ACEE-3C1877BC146D}" type="presParOf" srcId="{37E58CFE-FC50-4CB6-A731-1C903E84A475}" destId="{2DE8B2AB-ADE3-4BC4-93C5-EF6746377944}" srcOrd="0" destOrd="0" presId="urn:microsoft.com/office/officeart/2005/8/layout/pList1"/>
    <dgm:cxn modelId="{7E9E1A0F-51D4-4EB1-8E9B-DA4F55EC2740}" type="presParOf" srcId="{37E58CFE-FC50-4CB6-A731-1C903E84A475}" destId="{17B95DD0-A457-4EAA-A34A-DEA6B7EFE93D}" srcOrd="1" destOrd="0" presId="urn:microsoft.com/office/officeart/2005/8/layout/pList1"/>
    <dgm:cxn modelId="{53316001-E13F-4285-A2DD-25FD4EB65342}" type="presParOf" srcId="{6C8CC14B-D996-48CB-891D-B5F3503CD948}" destId="{9326BB3D-668F-4C41-A81F-0387C5B82991}" srcOrd="1" destOrd="0" presId="urn:microsoft.com/office/officeart/2005/8/layout/pList1"/>
    <dgm:cxn modelId="{BC02773B-AF01-4730-AF1C-40CB9F29EBCB}" type="presParOf" srcId="{6C8CC14B-D996-48CB-891D-B5F3503CD948}" destId="{4151230B-ED97-4BE4-A5BD-543C80786261}" srcOrd="2" destOrd="0" presId="urn:microsoft.com/office/officeart/2005/8/layout/pList1"/>
    <dgm:cxn modelId="{D174F025-30A3-4975-9368-190365CCAF42}" type="presParOf" srcId="{4151230B-ED97-4BE4-A5BD-543C80786261}" destId="{28D92FAE-2DF2-48CA-BAE1-33D9507D8F8C}" srcOrd="0" destOrd="0" presId="urn:microsoft.com/office/officeart/2005/8/layout/pList1"/>
    <dgm:cxn modelId="{CA738FAC-4B0C-4A54-99A7-38CA3869CB4D}" type="presParOf" srcId="{4151230B-ED97-4BE4-A5BD-543C80786261}" destId="{123FA59B-669A-4F23-BF09-5296608A8D5A}" srcOrd="1" destOrd="0" presId="urn:microsoft.com/office/officeart/2005/8/layout/pList1"/>
    <dgm:cxn modelId="{9FF92F26-E8FD-4A31-A0C7-1BC3F5BED1F1}" type="presParOf" srcId="{6C8CC14B-D996-48CB-891D-B5F3503CD948}" destId="{32DBADDE-F33D-4D5B-9AEC-4C5B5E43A4E2}" srcOrd="3" destOrd="0" presId="urn:microsoft.com/office/officeart/2005/8/layout/pList1"/>
    <dgm:cxn modelId="{8110DB06-0CB3-4AB6-84E5-0C168365BA23}" type="presParOf" srcId="{6C8CC14B-D996-48CB-891D-B5F3503CD948}" destId="{25FC14C5-84F0-4C12-8D53-EF93C4D6C820}" srcOrd="4" destOrd="0" presId="urn:microsoft.com/office/officeart/2005/8/layout/pList1"/>
    <dgm:cxn modelId="{63F87F7A-1574-484F-9939-306CE95BF772}" type="presParOf" srcId="{25FC14C5-84F0-4C12-8D53-EF93C4D6C820}" destId="{3E66C6C0-EA90-429F-A472-FF9C74571CF5}" srcOrd="0" destOrd="0" presId="urn:microsoft.com/office/officeart/2005/8/layout/pList1"/>
    <dgm:cxn modelId="{54522429-D6BC-4749-B308-77B0E9AD35CB}" type="presParOf" srcId="{25FC14C5-84F0-4C12-8D53-EF93C4D6C820}" destId="{0BEE7662-380E-4906-8455-E1C2F4C8E40F}" srcOrd="1" destOrd="0" presId="urn:microsoft.com/office/officeart/2005/8/layout/pList1"/>
    <dgm:cxn modelId="{3C0D91FF-5495-4F93-87F6-F89C33B10E74}" type="presParOf" srcId="{6C8CC14B-D996-48CB-891D-B5F3503CD948}" destId="{3ECF6C15-CAB6-477F-954C-F0979CEBD873}" srcOrd="5" destOrd="0" presId="urn:microsoft.com/office/officeart/2005/8/layout/pList1"/>
    <dgm:cxn modelId="{27E416A5-347B-4EB1-885D-F826E2969FE0}" type="presParOf" srcId="{6C8CC14B-D996-48CB-891D-B5F3503CD948}" destId="{BFB94FB9-358D-444B-B462-9A8DCF0D3DAC}" srcOrd="6" destOrd="0" presId="urn:microsoft.com/office/officeart/2005/8/layout/pList1"/>
    <dgm:cxn modelId="{3810DC4E-334B-47D5-A469-5365FBD002E7}" type="presParOf" srcId="{BFB94FB9-358D-444B-B462-9A8DCF0D3DAC}" destId="{1F61DDBC-2A91-4C2A-859E-F8B5E7E8F240}" srcOrd="0" destOrd="0" presId="urn:microsoft.com/office/officeart/2005/8/layout/pList1"/>
    <dgm:cxn modelId="{0C922742-FB8F-4717-9570-B1DEC2A32443}" type="presParOf" srcId="{BFB94FB9-358D-444B-B462-9A8DCF0D3DAC}" destId="{E0222D07-EC77-447E-A685-6749A00AE2D3}" srcOrd="1" destOrd="0" presId="urn:microsoft.com/office/officeart/2005/8/layout/pList1"/>
    <dgm:cxn modelId="{13CCCB1D-E085-4E1A-AD92-D9BD74AF029D}" type="presParOf" srcId="{6C8CC14B-D996-48CB-891D-B5F3503CD948}" destId="{B2EC22D5-5699-41E0-8DC9-BB8D31887658}" srcOrd="7" destOrd="0" presId="urn:microsoft.com/office/officeart/2005/8/layout/pList1"/>
    <dgm:cxn modelId="{7D8CA783-D77F-4307-B42A-626AF786A645}" type="presParOf" srcId="{6C8CC14B-D996-48CB-891D-B5F3503CD948}" destId="{C92A0E0F-E84A-4174-8D4B-B57644B1D1CD}" srcOrd="8" destOrd="0" presId="urn:microsoft.com/office/officeart/2005/8/layout/pList1"/>
    <dgm:cxn modelId="{964779D4-06A1-4A3D-AAA9-C151053F17F6}" type="presParOf" srcId="{C92A0E0F-E84A-4174-8D4B-B57644B1D1CD}" destId="{FAC3E701-5595-4E79-80ED-B3501FE1613B}" srcOrd="0" destOrd="0" presId="urn:microsoft.com/office/officeart/2005/8/layout/pList1"/>
    <dgm:cxn modelId="{2F26666D-0840-46B8-9206-8EF342448F05}" type="presParOf" srcId="{C92A0E0F-E84A-4174-8D4B-B57644B1D1CD}" destId="{353141B9-DCEE-4205-9BF5-07C3C6EF6FA1}" srcOrd="1" destOrd="0" presId="urn:microsoft.com/office/officeart/2005/8/layout/pList1"/>
    <dgm:cxn modelId="{4A1972A7-0351-4861-BB89-9CA66F4AA499}" type="presParOf" srcId="{6C8CC14B-D996-48CB-891D-B5F3503CD948}" destId="{EED5AECF-3D71-4939-A979-96637EFDEDF1}" srcOrd="9" destOrd="0" presId="urn:microsoft.com/office/officeart/2005/8/layout/pList1"/>
    <dgm:cxn modelId="{3214D5B9-6651-4832-9C21-997F56FA3945}" type="presParOf" srcId="{6C8CC14B-D996-48CB-891D-B5F3503CD948}" destId="{3E1721EC-AAB3-43ED-86D6-72E2D12ED472}" srcOrd="10" destOrd="0" presId="urn:microsoft.com/office/officeart/2005/8/layout/pList1"/>
    <dgm:cxn modelId="{DC53B235-C033-4AC8-9DA2-5312F9F5BA32}" type="presParOf" srcId="{3E1721EC-AAB3-43ED-86D6-72E2D12ED472}" destId="{2F8C2FEB-2462-4BA4-BA27-7DFB0A1D88B6}" srcOrd="0" destOrd="0" presId="urn:microsoft.com/office/officeart/2005/8/layout/pList1"/>
    <dgm:cxn modelId="{92EE916F-E482-4529-8F5E-30F78F40D9C9}" type="presParOf" srcId="{3E1721EC-AAB3-43ED-86D6-72E2D12ED472}" destId="{848897C9-07D8-431C-825F-0239498DB184}"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EC31A-B41E-4CC8-B5CF-828F1E86A4DB}">
      <dsp:nvSpPr>
        <dsp:cNvPr id="0" name=""/>
        <dsp:cNvSpPr/>
      </dsp:nvSpPr>
      <dsp:spPr>
        <a:xfrm rot="5400000">
          <a:off x="3701488" y="153449"/>
          <a:ext cx="2314029" cy="2013205"/>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rot="-5400000">
        <a:off x="4165624" y="363640"/>
        <a:ext cx="1385757" cy="1592823"/>
      </dsp:txXfrm>
    </dsp:sp>
    <dsp:sp modelId="{45DA62C5-7E19-4362-B39E-520447970314}">
      <dsp:nvSpPr>
        <dsp:cNvPr id="0" name=""/>
        <dsp:cNvSpPr/>
      </dsp:nvSpPr>
      <dsp:spPr>
        <a:xfrm>
          <a:off x="5926196" y="465843"/>
          <a:ext cx="2582456" cy="1388417"/>
        </a:xfrm>
        <a:prstGeom prst="rect">
          <a:avLst/>
        </a:prstGeom>
        <a:noFill/>
        <a:ln>
          <a:noFill/>
        </a:ln>
        <a:effectLst/>
      </dsp:spPr>
      <dsp:style>
        <a:lnRef idx="0">
          <a:scrgbClr r="0" g="0" b="0"/>
        </a:lnRef>
        <a:fillRef idx="0">
          <a:scrgbClr r="0" g="0" b="0"/>
        </a:fillRef>
        <a:effectRef idx="0">
          <a:scrgbClr r="0" g="0" b="0"/>
        </a:effectRef>
        <a:fontRef idx="minor"/>
      </dsp:style>
    </dsp:sp>
    <dsp:sp modelId="{9F8FEB44-2146-4242-9AC3-966DF30471BA}">
      <dsp:nvSpPr>
        <dsp:cNvPr id="0" name=""/>
        <dsp:cNvSpPr/>
      </dsp:nvSpPr>
      <dsp:spPr>
        <a:xfrm rot="5400000">
          <a:off x="1527226" y="153449"/>
          <a:ext cx="2314029" cy="2013205"/>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991362" y="363640"/>
        <a:ext cx="1385757" cy="1592823"/>
      </dsp:txXfrm>
    </dsp:sp>
    <dsp:sp modelId="{2F6D238C-52A2-4956-9520-BEE49EEDE8C2}">
      <dsp:nvSpPr>
        <dsp:cNvPr id="0" name=""/>
        <dsp:cNvSpPr/>
      </dsp:nvSpPr>
      <dsp:spPr>
        <a:xfrm rot="5400000">
          <a:off x="2623062" y="2117597"/>
          <a:ext cx="2314029" cy="2013205"/>
        </a:xfrm>
        <a:prstGeom prst="hexagon">
          <a:avLst>
            <a:gd name="adj" fmla="val 25000"/>
            <a:gd name="vf" fmla="val 11547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tx1"/>
              </a:solidFill>
            </a:rPr>
            <a:t>Children of the World</a:t>
          </a:r>
          <a:endParaRPr lang="en-US" sz="2600" b="1" kern="1200" dirty="0">
            <a:solidFill>
              <a:schemeClr val="tx1"/>
            </a:solidFill>
          </a:endParaRPr>
        </a:p>
      </dsp:txBody>
      <dsp:txXfrm rot="-5400000">
        <a:off x="3087198" y="2327788"/>
        <a:ext cx="1385757" cy="1592823"/>
      </dsp:txXfrm>
    </dsp:sp>
    <dsp:sp modelId="{A989D287-99AF-4224-BD30-6E2D48AA2DBA}">
      <dsp:nvSpPr>
        <dsp:cNvPr id="0" name=""/>
        <dsp:cNvSpPr/>
      </dsp:nvSpPr>
      <dsp:spPr>
        <a:xfrm>
          <a:off x="165276" y="2429991"/>
          <a:ext cx="2550634" cy="138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The UN Convention on the Rights of the Children affirms the right of all children to their cultural identities and protection from all forms of discrimination and oppression. </a:t>
          </a:r>
          <a:endParaRPr lang="en-US" sz="1400" kern="1200" dirty="0"/>
        </a:p>
        <a:p>
          <a:pPr lvl="0" algn="r" defTabSz="577850">
            <a:lnSpc>
              <a:spcPct val="90000"/>
            </a:lnSpc>
            <a:spcBef>
              <a:spcPct val="0"/>
            </a:spcBef>
            <a:spcAft>
              <a:spcPct val="35000"/>
            </a:spcAft>
          </a:pPr>
          <a:endParaRPr lang="en-US" sz="1300" kern="1200" dirty="0"/>
        </a:p>
      </dsp:txBody>
      <dsp:txXfrm>
        <a:off x="165276" y="2429991"/>
        <a:ext cx="2550634" cy="1388417"/>
      </dsp:txXfrm>
    </dsp:sp>
    <dsp:sp modelId="{29C9A618-9F42-4825-ADAC-0083405F6AFA}">
      <dsp:nvSpPr>
        <dsp:cNvPr id="0" name=""/>
        <dsp:cNvSpPr/>
      </dsp:nvSpPr>
      <dsp:spPr>
        <a:xfrm rot="5400000">
          <a:off x="4797324" y="2117597"/>
          <a:ext cx="2314029" cy="2013205"/>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261460" y="2327788"/>
        <a:ext cx="1385757" cy="1592823"/>
      </dsp:txXfrm>
    </dsp:sp>
    <dsp:sp modelId="{7644EB69-02B9-43F3-81C9-8FE63B366B2C}">
      <dsp:nvSpPr>
        <dsp:cNvPr id="0" name=""/>
        <dsp:cNvSpPr/>
      </dsp:nvSpPr>
      <dsp:spPr>
        <a:xfrm rot="5400000">
          <a:off x="3701488" y="4081745"/>
          <a:ext cx="2314029" cy="2013205"/>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a:p>
      </dsp:txBody>
      <dsp:txXfrm rot="-5400000">
        <a:off x="4165624" y="4291936"/>
        <a:ext cx="1385757" cy="1592823"/>
      </dsp:txXfrm>
    </dsp:sp>
    <dsp:sp modelId="{06B96092-CEF6-4F2A-B92E-1D50C9320932}">
      <dsp:nvSpPr>
        <dsp:cNvPr id="0" name=""/>
        <dsp:cNvSpPr/>
      </dsp:nvSpPr>
      <dsp:spPr>
        <a:xfrm>
          <a:off x="5926196" y="4394139"/>
          <a:ext cx="2582456" cy="1388417"/>
        </a:xfrm>
        <a:prstGeom prst="rect">
          <a:avLst/>
        </a:prstGeom>
        <a:noFill/>
        <a:ln>
          <a:noFill/>
        </a:ln>
        <a:effectLst/>
      </dsp:spPr>
      <dsp:style>
        <a:lnRef idx="0">
          <a:scrgbClr r="0" g="0" b="0"/>
        </a:lnRef>
        <a:fillRef idx="0">
          <a:scrgbClr r="0" g="0" b="0"/>
        </a:fillRef>
        <a:effectRef idx="0">
          <a:scrgbClr r="0" g="0" b="0"/>
        </a:effectRef>
        <a:fontRef idx="minor"/>
      </dsp:style>
    </dsp:sp>
    <dsp:sp modelId="{C7A37CA6-4D7A-4402-A437-D7F9F2524B68}">
      <dsp:nvSpPr>
        <dsp:cNvPr id="0" name=""/>
        <dsp:cNvSpPr/>
      </dsp:nvSpPr>
      <dsp:spPr>
        <a:xfrm rot="5400000">
          <a:off x="1527226" y="4081745"/>
          <a:ext cx="2314029" cy="2013205"/>
        </a:xfrm>
        <a:prstGeom prst="hexagon">
          <a:avLst>
            <a:gd name="adj" fmla="val 25000"/>
            <a:gd name="vf" fmla="val 11547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991362" y="4291936"/>
        <a:ext cx="1385757" cy="1592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8203B-3106-46BE-AFCB-5CF0B0E1CC2A}">
      <dsp:nvSpPr>
        <dsp:cNvPr id="0" name=""/>
        <dsp:cNvSpPr/>
      </dsp:nvSpPr>
      <dsp:spPr>
        <a:xfrm>
          <a:off x="1903511" y="1408211"/>
          <a:ext cx="3508176" cy="3508176"/>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HOW DO I KNOW WHO I AM?</a:t>
          </a:r>
          <a:endParaRPr lang="en-US" sz="2800" kern="1200" dirty="0"/>
        </a:p>
      </dsp:txBody>
      <dsp:txXfrm>
        <a:off x="2417271" y="1921971"/>
        <a:ext cx="2480656" cy="2480656"/>
      </dsp:txXfrm>
    </dsp:sp>
    <dsp:sp modelId="{4DAD5258-14F7-467B-ABAA-2A6B3BF65B46}">
      <dsp:nvSpPr>
        <dsp:cNvPr id="0" name=""/>
        <dsp:cNvSpPr/>
      </dsp:nvSpPr>
      <dsp:spPr>
        <a:xfrm>
          <a:off x="2780555" y="626"/>
          <a:ext cx="1754088" cy="175408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RACE</a:t>
          </a:r>
          <a:endParaRPr lang="en-US" sz="1900" b="1" kern="1200" dirty="0"/>
        </a:p>
      </dsp:txBody>
      <dsp:txXfrm>
        <a:off x="3037435" y="257506"/>
        <a:ext cx="1240328" cy="1240328"/>
      </dsp:txXfrm>
    </dsp:sp>
    <dsp:sp modelId="{4518A2BB-CDB5-48ED-9372-7432026DE30C}">
      <dsp:nvSpPr>
        <dsp:cNvPr id="0" name=""/>
        <dsp:cNvSpPr/>
      </dsp:nvSpPr>
      <dsp:spPr>
        <a:xfrm>
          <a:off x="4396032" y="669778"/>
          <a:ext cx="1754088" cy="1754088"/>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CUSTOMS</a:t>
          </a:r>
          <a:endParaRPr lang="en-US" sz="1900" b="1" kern="1200" dirty="0"/>
        </a:p>
      </dsp:txBody>
      <dsp:txXfrm>
        <a:off x="4652912" y="926658"/>
        <a:ext cx="1240328" cy="1240328"/>
      </dsp:txXfrm>
    </dsp:sp>
    <dsp:sp modelId="{41E74286-B9C3-4E06-97DA-70A242820039}">
      <dsp:nvSpPr>
        <dsp:cNvPr id="0" name=""/>
        <dsp:cNvSpPr/>
      </dsp:nvSpPr>
      <dsp:spPr>
        <a:xfrm>
          <a:off x="5065185" y="2285255"/>
          <a:ext cx="1754088" cy="1754088"/>
        </a:xfrm>
        <a:prstGeom prst="ellipse">
          <a:avLst/>
        </a:prstGeom>
        <a:solidFill>
          <a:schemeClr val="tx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ETHNICITY</a:t>
          </a:r>
          <a:endParaRPr lang="en-US" sz="1900" b="1" kern="1200" dirty="0"/>
        </a:p>
      </dsp:txBody>
      <dsp:txXfrm>
        <a:off x="5322065" y="2542135"/>
        <a:ext cx="1240328" cy="1240328"/>
      </dsp:txXfrm>
    </dsp:sp>
    <dsp:sp modelId="{57116137-DAFA-49AB-AB85-2C32D7E8E5A4}">
      <dsp:nvSpPr>
        <dsp:cNvPr id="0" name=""/>
        <dsp:cNvSpPr/>
      </dsp:nvSpPr>
      <dsp:spPr>
        <a:xfrm>
          <a:off x="4396032" y="3900732"/>
          <a:ext cx="1754088" cy="1754088"/>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CULTURE</a:t>
          </a:r>
          <a:endParaRPr lang="en-US" sz="1900" b="1" kern="1200" dirty="0"/>
        </a:p>
      </dsp:txBody>
      <dsp:txXfrm>
        <a:off x="4652912" y="4157612"/>
        <a:ext cx="1240328" cy="1240328"/>
      </dsp:txXfrm>
    </dsp:sp>
    <dsp:sp modelId="{08ECBC9E-AED1-40D7-8186-CCCBD8A3C214}">
      <dsp:nvSpPr>
        <dsp:cNvPr id="0" name=""/>
        <dsp:cNvSpPr/>
      </dsp:nvSpPr>
      <dsp:spPr>
        <a:xfrm>
          <a:off x="2780555" y="4569885"/>
          <a:ext cx="1754088" cy="1754088"/>
        </a:xfrm>
        <a:prstGeom prst="ellipse">
          <a:avLst/>
        </a:prstGeom>
        <a:solidFill>
          <a:schemeClr val="accent6">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LANGUAGE</a:t>
          </a:r>
          <a:endParaRPr lang="en-US" sz="1900" b="1" kern="1200" dirty="0"/>
        </a:p>
      </dsp:txBody>
      <dsp:txXfrm>
        <a:off x="3037435" y="4826765"/>
        <a:ext cx="1240328" cy="1240328"/>
      </dsp:txXfrm>
    </dsp:sp>
    <dsp:sp modelId="{2DB20A5E-DD8D-465D-BE6C-66F2E9260ABB}">
      <dsp:nvSpPr>
        <dsp:cNvPr id="0" name=""/>
        <dsp:cNvSpPr/>
      </dsp:nvSpPr>
      <dsp:spPr>
        <a:xfrm>
          <a:off x="1165078" y="3900732"/>
          <a:ext cx="1754088" cy="1754088"/>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FAITH</a:t>
          </a:r>
          <a:endParaRPr lang="en-US" sz="1900" b="1" kern="1200" dirty="0"/>
        </a:p>
      </dsp:txBody>
      <dsp:txXfrm>
        <a:off x="1421958" y="4157612"/>
        <a:ext cx="1240328" cy="1240328"/>
      </dsp:txXfrm>
    </dsp:sp>
    <dsp:sp modelId="{5B395656-B028-40EB-815C-496E05CDD605}">
      <dsp:nvSpPr>
        <dsp:cNvPr id="0" name=""/>
        <dsp:cNvSpPr/>
      </dsp:nvSpPr>
      <dsp:spPr>
        <a:xfrm>
          <a:off x="495926" y="2285255"/>
          <a:ext cx="1754088" cy="1754088"/>
        </a:xfrm>
        <a:prstGeom prst="ellipse">
          <a:avLst/>
        </a:prstGeom>
        <a:solidFill>
          <a:schemeClr val="accent4">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CLASS</a:t>
          </a:r>
          <a:endParaRPr lang="en-US" sz="1900" b="1" kern="1200" dirty="0"/>
        </a:p>
      </dsp:txBody>
      <dsp:txXfrm>
        <a:off x="752806" y="2542135"/>
        <a:ext cx="1240328" cy="1240328"/>
      </dsp:txXfrm>
    </dsp:sp>
    <dsp:sp modelId="{979C0954-C0C0-4A5B-AB2C-6F9D3C5D0BD7}">
      <dsp:nvSpPr>
        <dsp:cNvPr id="0" name=""/>
        <dsp:cNvSpPr/>
      </dsp:nvSpPr>
      <dsp:spPr>
        <a:xfrm>
          <a:off x="1165078" y="669778"/>
          <a:ext cx="1754088" cy="1754088"/>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EDUCATION</a:t>
          </a:r>
          <a:endParaRPr lang="en-US" sz="1900" b="1" kern="1200" dirty="0"/>
        </a:p>
      </dsp:txBody>
      <dsp:txXfrm>
        <a:off x="1421958" y="926658"/>
        <a:ext cx="1240328" cy="1240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7BBA-B922-466D-A1B1-0838D8A98A02}">
      <dsp:nvSpPr>
        <dsp:cNvPr id="0" name=""/>
        <dsp:cNvSpPr/>
      </dsp:nvSpPr>
      <dsp:spPr>
        <a:xfrm>
          <a:off x="1139952" y="0"/>
          <a:ext cx="1810512" cy="1005840"/>
        </a:xfrm>
        <a:prstGeom prst="roundRect">
          <a:avLst>
            <a:gd name="adj" fmla="val 10000"/>
          </a:avLst>
        </a:prstGeom>
        <a:solidFill>
          <a:srgbClr val="7030A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Cultural Belief</a:t>
          </a:r>
          <a:endParaRPr lang="en-US" sz="2600" kern="1200" dirty="0"/>
        </a:p>
      </dsp:txBody>
      <dsp:txXfrm>
        <a:off x="1169412" y="29460"/>
        <a:ext cx="1751592" cy="946920"/>
      </dsp:txXfrm>
    </dsp:sp>
    <dsp:sp modelId="{C2F52EE8-A414-4CF4-B708-1D169EAE81DB}">
      <dsp:nvSpPr>
        <dsp:cNvPr id="0" name=""/>
        <dsp:cNvSpPr/>
      </dsp:nvSpPr>
      <dsp:spPr>
        <a:xfrm>
          <a:off x="3755136" y="0"/>
          <a:ext cx="1810512" cy="1005840"/>
        </a:xfrm>
        <a:prstGeom prst="roundRect">
          <a:avLst>
            <a:gd name="adj" fmla="val 10000"/>
          </a:avLst>
        </a:prstGeom>
        <a:solidFill>
          <a:schemeClr val="accent2">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Child Abuse</a:t>
          </a:r>
          <a:endParaRPr lang="en-US" sz="2600" kern="1200" dirty="0"/>
        </a:p>
      </dsp:txBody>
      <dsp:txXfrm>
        <a:off x="3784596" y="29460"/>
        <a:ext cx="1751592" cy="946920"/>
      </dsp:txXfrm>
    </dsp:sp>
    <dsp:sp modelId="{38618EDC-F003-418A-B179-7027B874FB90}">
      <dsp:nvSpPr>
        <dsp:cNvPr id="0" name=""/>
        <dsp:cNvSpPr/>
      </dsp:nvSpPr>
      <dsp:spPr>
        <a:xfrm>
          <a:off x="2975610" y="4274820"/>
          <a:ext cx="754380" cy="754380"/>
        </a:xfrm>
        <a:prstGeom prst="triangle">
          <a:avLst/>
        </a:prstGeom>
        <a:solidFill>
          <a:schemeClr val="tx1">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2A71EA-E064-4C0D-865E-A9C9C35A8D4A}">
      <dsp:nvSpPr>
        <dsp:cNvPr id="0" name=""/>
        <dsp:cNvSpPr/>
      </dsp:nvSpPr>
      <dsp:spPr>
        <a:xfrm rot="240000">
          <a:off x="1088968" y="3951559"/>
          <a:ext cx="4527662" cy="316604"/>
        </a:xfrm>
        <a:prstGeom prst="rect">
          <a:avLst/>
        </a:prstGeom>
        <a:solidFill>
          <a:schemeClr val="tx1">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DB9DCA-BD38-4800-AB36-264E107C1EAC}">
      <dsp:nvSpPr>
        <dsp:cNvPr id="0" name=""/>
        <dsp:cNvSpPr/>
      </dsp:nvSpPr>
      <dsp:spPr>
        <a:xfrm rot="240000">
          <a:off x="3807436" y="3159969"/>
          <a:ext cx="1806494" cy="841641"/>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Child Best Interest</a:t>
          </a:r>
          <a:endParaRPr lang="en-US" sz="2100" kern="1200" dirty="0"/>
        </a:p>
      </dsp:txBody>
      <dsp:txXfrm>
        <a:off x="3848522" y="3201055"/>
        <a:ext cx="1724322" cy="759469"/>
      </dsp:txXfrm>
    </dsp:sp>
    <dsp:sp modelId="{3A5AF7FD-170F-4969-8DF6-535E9861671B}">
      <dsp:nvSpPr>
        <dsp:cNvPr id="0" name=""/>
        <dsp:cNvSpPr/>
      </dsp:nvSpPr>
      <dsp:spPr>
        <a:xfrm rot="240000">
          <a:off x="3872816" y="2254713"/>
          <a:ext cx="1806494" cy="841641"/>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Autism</a:t>
          </a:r>
          <a:endParaRPr lang="en-US" sz="2100" kern="1200" dirty="0"/>
        </a:p>
      </dsp:txBody>
      <dsp:txXfrm>
        <a:off x="3913902" y="2295799"/>
        <a:ext cx="1724322" cy="759469"/>
      </dsp:txXfrm>
    </dsp:sp>
    <dsp:sp modelId="{B5DA14BA-EBA2-4BDA-94D7-09ECD8B1105F}">
      <dsp:nvSpPr>
        <dsp:cNvPr id="0" name=""/>
        <dsp:cNvSpPr/>
      </dsp:nvSpPr>
      <dsp:spPr>
        <a:xfrm rot="240000">
          <a:off x="3938195" y="1369574"/>
          <a:ext cx="1806494" cy="841641"/>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Mental Illness</a:t>
          </a:r>
          <a:endParaRPr lang="en-US" sz="2100" kern="1200" dirty="0"/>
        </a:p>
      </dsp:txBody>
      <dsp:txXfrm>
        <a:off x="3979281" y="1410660"/>
        <a:ext cx="1724322" cy="759469"/>
      </dsp:txXfrm>
    </dsp:sp>
    <dsp:sp modelId="{1E7AA2E2-4782-42E5-BCAB-0ECDEF919A3E}">
      <dsp:nvSpPr>
        <dsp:cNvPr id="0" name=""/>
        <dsp:cNvSpPr/>
      </dsp:nvSpPr>
      <dsp:spPr>
        <a:xfrm rot="240000">
          <a:off x="1217398" y="2978918"/>
          <a:ext cx="1806494" cy="84164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Parental Right</a:t>
          </a:r>
          <a:endParaRPr lang="en-US" sz="2100" kern="1200" dirty="0"/>
        </a:p>
      </dsp:txBody>
      <dsp:txXfrm>
        <a:off x="1258484" y="3020004"/>
        <a:ext cx="1724322" cy="759469"/>
      </dsp:txXfrm>
    </dsp:sp>
    <dsp:sp modelId="{6D814D31-2015-454C-841E-9241BCB34F8D}">
      <dsp:nvSpPr>
        <dsp:cNvPr id="0" name=""/>
        <dsp:cNvSpPr/>
      </dsp:nvSpPr>
      <dsp:spPr>
        <a:xfrm rot="240000">
          <a:off x="1282778" y="2073662"/>
          <a:ext cx="1806494" cy="841641"/>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Health Perspective</a:t>
          </a:r>
          <a:endParaRPr lang="en-US" sz="2100" kern="1200" dirty="0"/>
        </a:p>
      </dsp:txBody>
      <dsp:txXfrm>
        <a:off x="1323864" y="2114748"/>
        <a:ext cx="1724322" cy="759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57C8A-4A60-4B07-8BB8-CFC663BFD347}">
      <dsp:nvSpPr>
        <dsp:cNvPr id="0" name=""/>
        <dsp:cNvSpPr/>
      </dsp:nvSpPr>
      <dsp:spPr>
        <a:xfrm rot="16200000">
          <a:off x="-2249027" y="3264124"/>
          <a:ext cx="4992624" cy="39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1260" bIns="0" numCol="1" spcCol="1270" anchor="t" anchorCtr="0">
          <a:noAutofit/>
        </a:bodyPr>
        <a:lstStyle/>
        <a:p>
          <a:pPr lvl="0" algn="r" defTabSz="1244600">
            <a:lnSpc>
              <a:spcPct val="90000"/>
            </a:lnSpc>
            <a:spcBef>
              <a:spcPct val="0"/>
            </a:spcBef>
            <a:spcAft>
              <a:spcPct val="35000"/>
            </a:spcAft>
          </a:pPr>
          <a:r>
            <a:rPr lang="en-US" sz="2800" kern="1200" dirty="0" smtClean="0"/>
            <a:t>Stresses and Strains</a:t>
          </a:r>
          <a:endParaRPr lang="en-US" sz="2800" kern="1200" dirty="0"/>
        </a:p>
      </dsp:txBody>
      <dsp:txXfrm>
        <a:off x="-2249027" y="3264124"/>
        <a:ext cx="4992624" cy="398279"/>
      </dsp:txXfrm>
    </dsp:sp>
    <dsp:sp modelId="{75B29985-C22E-4A45-BB16-E438B850C72B}">
      <dsp:nvSpPr>
        <dsp:cNvPr id="0" name=""/>
        <dsp:cNvSpPr/>
      </dsp:nvSpPr>
      <dsp:spPr>
        <a:xfrm>
          <a:off x="446424" y="966952"/>
          <a:ext cx="1983854" cy="499262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351260"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Separation from family &amp; Community</a:t>
          </a:r>
          <a:endParaRPr lang="en-US" sz="1900" kern="1200" dirty="0"/>
        </a:p>
        <a:p>
          <a:pPr marL="171450" lvl="1" indent="-171450" algn="l" defTabSz="844550">
            <a:lnSpc>
              <a:spcPct val="90000"/>
            </a:lnSpc>
            <a:spcBef>
              <a:spcPct val="0"/>
            </a:spcBef>
            <a:spcAft>
              <a:spcPct val="15000"/>
            </a:spcAft>
            <a:buChar char="••"/>
          </a:pPr>
          <a:r>
            <a:rPr lang="en-US" sz="1900" kern="1200" dirty="0" smtClean="0"/>
            <a:t>Loss of loved ones</a:t>
          </a:r>
          <a:endParaRPr lang="en-US" sz="1900" kern="1200" dirty="0"/>
        </a:p>
        <a:p>
          <a:pPr marL="171450" lvl="1" indent="-171450" algn="l" defTabSz="844550">
            <a:lnSpc>
              <a:spcPct val="90000"/>
            </a:lnSpc>
            <a:spcBef>
              <a:spcPct val="0"/>
            </a:spcBef>
            <a:spcAft>
              <a:spcPct val="15000"/>
            </a:spcAft>
            <a:buChar char="••"/>
          </a:pPr>
          <a:r>
            <a:rPr lang="en-US" sz="1900" kern="1200" dirty="0" smtClean="0"/>
            <a:t>Witness to Violence</a:t>
          </a:r>
          <a:endParaRPr lang="en-US" sz="1900" kern="1200" dirty="0"/>
        </a:p>
        <a:p>
          <a:pPr marL="171450" lvl="1" indent="-171450" algn="l" defTabSz="844550">
            <a:lnSpc>
              <a:spcPct val="90000"/>
            </a:lnSpc>
            <a:spcBef>
              <a:spcPct val="0"/>
            </a:spcBef>
            <a:spcAft>
              <a:spcPct val="15000"/>
            </a:spcAft>
            <a:buChar char="••"/>
          </a:pPr>
          <a:r>
            <a:rPr lang="en-US" sz="1900" kern="1200" dirty="0" smtClean="0"/>
            <a:t>Forced migration</a:t>
          </a:r>
          <a:endParaRPr lang="en-US" sz="1900" kern="1200" dirty="0"/>
        </a:p>
        <a:p>
          <a:pPr marL="171450" lvl="1" indent="-171450" algn="l" defTabSz="844550">
            <a:lnSpc>
              <a:spcPct val="90000"/>
            </a:lnSpc>
            <a:spcBef>
              <a:spcPct val="0"/>
            </a:spcBef>
            <a:spcAft>
              <a:spcPct val="15000"/>
            </a:spcAft>
            <a:buChar char="••"/>
          </a:pPr>
          <a:r>
            <a:rPr lang="en-US" sz="1900" kern="1200" dirty="0" smtClean="0"/>
            <a:t>Long-term food &amp; shelter insecurity</a:t>
          </a:r>
          <a:endParaRPr lang="en-US" sz="1900" kern="1200" dirty="0"/>
        </a:p>
        <a:p>
          <a:pPr marL="171450" lvl="1" indent="-171450" algn="l" defTabSz="844550">
            <a:lnSpc>
              <a:spcPct val="90000"/>
            </a:lnSpc>
            <a:spcBef>
              <a:spcPct val="0"/>
            </a:spcBef>
            <a:spcAft>
              <a:spcPct val="15000"/>
            </a:spcAft>
            <a:buChar char="••"/>
          </a:pPr>
          <a:r>
            <a:rPr lang="en-US" sz="1900" kern="1200" dirty="0" smtClean="0"/>
            <a:t>Threats &amp; discrimination</a:t>
          </a:r>
          <a:endParaRPr lang="en-US" sz="1900" kern="1200" dirty="0"/>
        </a:p>
        <a:p>
          <a:pPr marL="171450" lvl="1" indent="-171450" algn="l" defTabSz="844550">
            <a:lnSpc>
              <a:spcPct val="90000"/>
            </a:lnSpc>
            <a:spcBef>
              <a:spcPct val="0"/>
            </a:spcBef>
            <a:spcAft>
              <a:spcPct val="15000"/>
            </a:spcAft>
            <a:buChar char="••"/>
          </a:pPr>
          <a:r>
            <a:rPr lang="en-US" sz="1900" kern="1200" dirty="0" smtClean="0"/>
            <a:t>Relocation</a:t>
          </a:r>
          <a:endParaRPr lang="en-US" sz="1900" kern="1200" dirty="0"/>
        </a:p>
      </dsp:txBody>
      <dsp:txXfrm>
        <a:off x="446424" y="966952"/>
        <a:ext cx="1983854" cy="4992624"/>
      </dsp:txXfrm>
    </dsp:sp>
    <dsp:sp modelId="{29652EED-A640-4C7B-8A02-062191F56736}">
      <dsp:nvSpPr>
        <dsp:cNvPr id="0" name=""/>
        <dsp:cNvSpPr/>
      </dsp:nvSpPr>
      <dsp:spPr>
        <a:xfrm>
          <a:off x="48144" y="441223"/>
          <a:ext cx="796558" cy="79655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125FE6-8252-457B-B86D-850477BB0C0F}">
      <dsp:nvSpPr>
        <dsp:cNvPr id="0" name=""/>
        <dsp:cNvSpPr/>
      </dsp:nvSpPr>
      <dsp:spPr>
        <a:xfrm rot="16200000">
          <a:off x="626560" y="3264124"/>
          <a:ext cx="4992624" cy="39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1260" bIns="0" numCol="1" spcCol="1270" anchor="t" anchorCtr="0">
          <a:noAutofit/>
        </a:bodyPr>
        <a:lstStyle/>
        <a:p>
          <a:pPr lvl="0" algn="r" defTabSz="1244600">
            <a:lnSpc>
              <a:spcPct val="90000"/>
            </a:lnSpc>
            <a:spcBef>
              <a:spcPct val="0"/>
            </a:spcBef>
            <a:spcAft>
              <a:spcPct val="35000"/>
            </a:spcAft>
          </a:pPr>
          <a:r>
            <a:rPr lang="en-US" sz="2800" kern="1200" dirty="0" smtClean="0"/>
            <a:t>Symptoms</a:t>
          </a:r>
          <a:endParaRPr lang="en-US" sz="2800" kern="1200" dirty="0"/>
        </a:p>
      </dsp:txBody>
      <dsp:txXfrm>
        <a:off x="626560" y="3264124"/>
        <a:ext cx="4992624" cy="398279"/>
      </dsp:txXfrm>
    </dsp:sp>
    <dsp:sp modelId="{3CD91675-5F1A-42EA-89CD-5A8AE3F915C2}">
      <dsp:nvSpPr>
        <dsp:cNvPr id="0" name=""/>
        <dsp:cNvSpPr/>
      </dsp:nvSpPr>
      <dsp:spPr>
        <a:xfrm>
          <a:off x="3322012" y="966952"/>
          <a:ext cx="1983854" cy="4992624"/>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351260"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Post-traumatic stress</a:t>
          </a:r>
          <a:endParaRPr lang="en-US" sz="1900" kern="1200" dirty="0"/>
        </a:p>
        <a:p>
          <a:pPr marL="171450" lvl="1" indent="-171450" algn="l" defTabSz="844550">
            <a:lnSpc>
              <a:spcPct val="90000"/>
            </a:lnSpc>
            <a:spcBef>
              <a:spcPct val="0"/>
            </a:spcBef>
            <a:spcAft>
              <a:spcPct val="15000"/>
            </a:spcAft>
            <a:buChar char="••"/>
          </a:pPr>
          <a:r>
            <a:rPr lang="en-US" sz="1900" kern="1200" dirty="0" smtClean="0"/>
            <a:t>Depression</a:t>
          </a:r>
          <a:endParaRPr lang="en-US" sz="1900" kern="1200" dirty="0"/>
        </a:p>
        <a:p>
          <a:pPr marL="171450" lvl="1" indent="-171450" algn="l" defTabSz="844550">
            <a:lnSpc>
              <a:spcPct val="90000"/>
            </a:lnSpc>
            <a:spcBef>
              <a:spcPct val="0"/>
            </a:spcBef>
            <a:spcAft>
              <a:spcPct val="15000"/>
            </a:spcAft>
            <a:buChar char="••"/>
          </a:pPr>
          <a:r>
            <a:rPr lang="en-US" sz="1900" kern="1200" dirty="0" smtClean="0"/>
            <a:t>Anxiety</a:t>
          </a:r>
          <a:endParaRPr lang="en-US" sz="1900" kern="1200" dirty="0"/>
        </a:p>
        <a:p>
          <a:pPr marL="171450" lvl="1" indent="-171450" algn="l" defTabSz="844550">
            <a:lnSpc>
              <a:spcPct val="90000"/>
            </a:lnSpc>
            <a:spcBef>
              <a:spcPct val="0"/>
            </a:spcBef>
            <a:spcAft>
              <a:spcPct val="15000"/>
            </a:spcAft>
            <a:buChar char="••"/>
          </a:pPr>
          <a:r>
            <a:rPr lang="en-US" sz="1900" kern="1200" dirty="0" smtClean="0"/>
            <a:t>Aggression &amp; behavioral symptoms</a:t>
          </a: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3322012" y="966952"/>
        <a:ext cx="1983854" cy="4992624"/>
      </dsp:txXfrm>
    </dsp:sp>
    <dsp:sp modelId="{ECCB38E5-2F3A-46E1-B33F-29FF6746FE85}">
      <dsp:nvSpPr>
        <dsp:cNvPr id="0" name=""/>
        <dsp:cNvSpPr/>
      </dsp:nvSpPr>
      <dsp:spPr>
        <a:xfrm>
          <a:off x="2923733" y="441223"/>
          <a:ext cx="796558" cy="79655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214FB-B7A0-44D5-8209-063D996C4836}">
      <dsp:nvSpPr>
        <dsp:cNvPr id="0" name=""/>
        <dsp:cNvSpPr/>
      </dsp:nvSpPr>
      <dsp:spPr>
        <a:xfrm rot="16200000">
          <a:off x="3502149" y="3264124"/>
          <a:ext cx="4992624" cy="398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1260" bIns="0" numCol="1" spcCol="1270" anchor="t" anchorCtr="0">
          <a:noAutofit/>
        </a:bodyPr>
        <a:lstStyle/>
        <a:p>
          <a:pPr lvl="0" algn="r" defTabSz="1244600">
            <a:lnSpc>
              <a:spcPct val="90000"/>
            </a:lnSpc>
            <a:spcBef>
              <a:spcPct val="0"/>
            </a:spcBef>
            <a:spcAft>
              <a:spcPct val="35000"/>
            </a:spcAft>
          </a:pPr>
          <a:r>
            <a:rPr lang="en-US" sz="2800" kern="1200" dirty="0" smtClean="0"/>
            <a:t>Protective Factors</a:t>
          </a:r>
          <a:endParaRPr lang="en-US" sz="2800" kern="1200" dirty="0"/>
        </a:p>
      </dsp:txBody>
      <dsp:txXfrm>
        <a:off x="3502149" y="3264124"/>
        <a:ext cx="4992624" cy="398279"/>
      </dsp:txXfrm>
    </dsp:sp>
    <dsp:sp modelId="{087BC843-AB1E-4B4A-98AB-309986F03EF7}">
      <dsp:nvSpPr>
        <dsp:cNvPr id="0" name=""/>
        <dsp:cNvSpPr/>
      </dsp:nvSpPr>
      <dsp:spPr>
        <a:xfrm>
          <a:off x="6197600" y="966952"/>
          <a:ext cx="1983854" cy="4992624"/>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5126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Strong faith</a:t>
          </a:r>
          <a:endParaRPr lang="en-US" sz="2000" kern="1200" dirty="0"/>
        </a:p>
        <a:p>
          <a:pPr marL="228600" lvl="1" indent="-228600" algn="l" defTabSz="889000">
            <a:lnSpc>
              <a:spcPct val="90000"/>
            </a:lnSpc>
            <a:spcBef>
              <a:spcPct val="0"/>
            </a:spcBef>
            <a:spcAft>
              <a:spcPct val="15000"/>
            </a:spcAft>
            <a:buChar char="••"/>
          </a:pPr>
          <a:r>
            <a:rPr lang="en-US" sz="2000" kern="1200" dirty="0" smtClean="0"/>
            <a:t>Capacity to manage uncertainty</a:t>
          </a:r>
          <a:endParaRPr lang="en-US" sz="2000" kern="1200" dirty="0"/>
        </a:p>
        <a:p>
          <a:pPr marL="228600" lvl="1" indent="-228600" algn="l" defTabSz="889000">
            <a:lnSpc>
              <a:spcPct val="90000"/>
            </a:lnSpc>
            <a:spcBef>
              <a:spcPct val="0"/>
            </a:spcBef>
            <a:spcAft>
              <a:spcPct val="15000"/>
            </a:spcAft>
            <a:buChar char="••"/>
          </a:pPr>
          <a:r>
            <a:rPr lang="en-US" sz="2000" kern="1200" dirty="0" smtClean="0"/>
            <a:t>Hope</a:t>
          </a:r>
          <a:endParaRPr lang="en-US" sz="2000" kern="1200" dirty="0"/>
        </a:p>
        <a:p>
          <a:pPr marL="228600" lvl="1" indent="-228600" algn="l" defTabSz="889000">
            <a:lnSpc>
              <a:spcPct val="90000"/>
            </a:lnSpc>
            <a:spcBef>
              <a:spcPct val="0"/>
            </a:spcBef>
            <a:spcAft>
              <a:spcPct val="15000"/>
            </a:spcAft>
            <a:buChar char="••"/>
          </a:pPr>
          <a:r>
            <a:rPr lang="en-US" sz="2000" kern="1200" dirty="0" smtClean="0"/>
            <a:t>Emotion-focused coping strategies</a:t>
          </a:r>
          <a:endParaRPr lang="en-US" sz="2000" kern="1200" dirty="0"/>
        </a:p>
        <a:p>
          <a:pPr marL="228600" lvl="1" indent="-228600" algn="l" defTabSz="889000">
            <a:lnSpc>
              <a:spcPct val="90000"/>
            </a:lnSpc>
            <a:spcBef>
              <a:spcPct val="0"/>
            </a:spcBef>
            <a:spcAft>
              <a:spcPct val="15000"/>
            </a:spcAft>
            <a:buChar char="••"/>
          </a:pPr>
          <a:r>
            <a:rPr lang="en-US" sz="2000" kern="1200" dirty="0" smtClean="0"/>
            <a:t>Suppression of difficult feelings</a:t>
          </a:r>
          <a:endParaRPr lang="en-US" sz="2000" kern="1200" dirty="0"/>
        </a:p>
        <a:p>
          <a:pPr marL="228600" lvl="1" indent="-228600" algn="l" defTabSz="889000">
            <a:lnSpc>
              <a:spcPct val="90000"/>
            </a:lnSpc>
            <a:spcBef>
              <a:spcPct val="0"/>
            </a:spcBef>
            <a:spcAft>
              <a:spcPct val="15000"/>
            </a:spcAft>
            <a:buChar char="••"/>
          </a:pPr>
          <a:r>
            <a:rPr lang="en-US" sz="2000" kern="1200" dirty="0" smtClean="0"/>
            <a:t>Focus on what one can control</a:t>
          </a:r>
          <a:endParaRPr lang="en-US" sz="20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6197600" y="966952"/>
        <a:ext cx="1983854" cy="4992624"/>
      </dsp:txXfrm>
    </dsp:sp>
    <dsp:sp modelId="{FD2A162D-51DC-46B7-BD24-417EE060DA62}">
      <dsp:nvSpPr>
        <dsp:cNvPr id="0" name=""/>
        <dsp:cNvSpPr/>
      </dsp:nvSpPr>
      <dsp:spPr>
        <a:xfrm>
          <a:off x="5799321" y="441223"/>
          <a:ext cx="796558" cy="79655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8B2AB-ADE3-4BC4-93C5-EF6746377944}">
      <dsp:nvSpPr>
        <dsp:cNvPr id="0" name=""/>
        <dsp:cNvSpPr/>
      </dsp:nvSpPr>
      <dsp:spPr>
        <a:xfrm>
          <a:off x="166190" y="95033"/>
          <a:ext cx="2231335" cy="2654319"/>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B95DD0-A457-4EAA-A34A-DEA6B7EFE93D}">
      <dsp:nvSpPr>
        <dsp:cNvPr id="0" name=""/>
        <dsp:cNvSpPr/>
      </dsp:nvSpPr>
      <dsp:spPr>
        <a:xfrm>
          <a:off x="96483" y="2113788"/>
          <a:ext cx="2231335" cy="82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en-US" sz="3900" kern="1200" dirty="0"/>
        </a:p>
      </dsp:txBody>
      <dsp:txXfrm>
        <a:off x="96483" y="2113788"/>
        <a:ext cx="2231335" cy="827825"/>
      </dsp:txXfrm>
    </dsp:sp>
    <dsp:sp modelId="{28D92FAE-2DF2-48CA-BAE1-33D9507D8F8C}">
      <dsp:nvSpPr>
        <dsp:cNvPr id="0" name=""/>
        <dsp:cNvSpPr/>
      </dsp:nvSpPr>
      <dsp:spPr>
        <a:xfrm>
          <a:off x="2590809" y="76192"/>
          <a:ext cx="2611309" cy="2623294"/>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3FA59B-669A-4F23-BF09-5296608A8D5A}">
      <dsp:nvSpPr>
        <dsp:cNvPr id="0" name=""/>
        <dsp:cNvSpPr/>
      </dsp:nvSpPr>
      <dsp:spPr>
        <a:xfrm>
          <a:off x="2741033" y="2106032"/>
          <a:ext cx="2231335" cy="82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en-US" sz="3900" kern="1200" dirty="0"/>
        </a:p>
      </dsp:txBody>
      <dsp:txXfrm>
        <a:off x="2741033" y="2106032"/>
        <a:ext cx="2231335" cy="827825"/>
      </dsp:txXfrm>
    </dsp:sp>
    <dsp:sp modelId="{3E66C6C0-EA90-429F-A472-FF9C74571CF5}">
      <dsp:nvSpPr>
        <dsp:cNvPr id="0" name=""/>
        <dsp:cNvSpPr/>
      </dsp:nvSpPr>
      <dsp:spPr>
        <a:xfrm>
          <a:off x="5482067" y="76200"/>
          <a:ext cx="2595132" cy="2723256"/>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EE7662-380E-4906-8455-E1C2F4C8E40F}">
      <dsp:nvSpPr>
        <dsp:cNvPr id="0" name=""/>
        <dsp:cNvSpPr/>
      </dsp:nvSpPr>
      <dsp:spPr>
        <a:xfrm>
          <a:off x="5567482" y="2131022"/>
          <a:ext cx="2231335" cy="82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en-US" sz="3900" kern="1200" dirty="0"/>
        </a:p>
      </dsp:txBody>
      <dsp:txXfrm>
        <a:off x="5567482" y="2131022"/>
        <a:ext cx="2231335" cy="827825"/>
      </dsp:txXfrm>
    </dsp:sp>
    <dsp:sp modelId="{1F61DDBC-2A91-4C2A-859E-F8B5E7E8F240}">
      <dsp:nvSpPr>
        <dsp:cNvPr id="0" name=""/>
        <dsp:cNvSpPr/>
      </dsp:nvSpPr>
      <dsp:spPr>
        <a:xfrm>
          <a:off x="0" y="3124198"/>
          <a:ext cx="2432468" cy="2692800"/>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222D07-EC77-447E-A685-6749A00AE2D3}">
      <dsp:nvSpPr>
        <dsp:cNvPr id="0" name=""/>
        <dsp:cNvSpPr/>
      </dsp:nvSpPr>
      <dsp:spPr>
        <a:xfrm>
          <a:off x="370871" y="5320375"/>
          <a:ext cx="2231335" cy="82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en-US" sz="3900" kern="1200"/>
        </a:p>
      </dsp:txBody>
      <dsp:txXfrm>
        <a:off x="370871" y="5320375"/>
        <a:ext cx="2231335" cy="827825"/>
      </dsp:txXfrm>
    </dsp:sp>
    <dsp:sp modelId="{FAC3E701-5595-4E79-80ED-B3501FE1613B}">
      <dsp:nvSpPr>
        <dsp:cNvPr id="0" name=""/>
        <dsp:cNvSpPr/>
      </dsp:nvSpPr>
      <dsp:spPr>
        <a:xfrm>
          <a:off x="2819409" y="3047997"/>
          <a:ext cx="2231335" cy="2785996"/>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141B9-DCEE-4205-9BF5-07C3C6EF6FA1}">
      <dsp:nvSpPr>
        <dsp:cNvPr id="0" name=""/>
        <dsp:cNvSpPr/>
      </dsp:nvSpPr>
      <dsp:spPr>
        <a:xfrm>
          <a:off x="2926000" y="5343675"/>
          <a:ext cx="2231335" cy="82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en-US" sz="3900" kern="1200" dirty="0"/>
        </a:p>
      </dsp:txBody>
      <dsp:txXfrm>
        <a:off x="2926000" y="5343675"/>
        <a:ext cx="2231335" cy="827825"/>
      </dsp:txXfrm>
    </dsp:sp>
    <dsp:sp modelId="{2F8C2FEB-2462-4BA4-BA27-7DFB0A1D88B6}">
      <dsp:nvSpPr>
        <dsp:cNvPr id="0" name=""/>
        <dsp:cNvSpPr/>
      </dsp:nvSpPr>
      <dsp:spPr>
        <a:xfrm>
          <a:off x="5562595" y="3124194"/>
          <a:ext cx="2426331" cy="2667233"/>
        </a:xfrm>
        <a:prstGeom prst="round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897C9-07D8-431C-825F-0239498DB184}">
      <dsp:nvSpPr>
        <dsp:cNvPr id="0" name=""/>
        <dsp:cNvSpPr/>
      </dsp:nvSpPr>
      <dsp:spPr>
        <a:xfrm>
          <a:off x="5478061" y="5313984"/>
          <a:ext cx="2231335" cy="82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en-US" sz="3900" kern="1200"/>
        </a:p>
      </dsp:txBody>
      <dsp:txXfrm>
        <a:off x="5478061" y="5313984"/>
        <a:ext cx="2231335" cy="82782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CFC6B-C4DE-470C-A997-75E8B3701A71}" type="datetimeFigureOut">
              <a:rPr lang="en-US" smtClean="0"/>
              <a:t>7/26/2019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E0B375-99F5-4730-99FF-AB64E06163CD}" type="slidenum">
              <a:rPr lang="en-US" smtClean="0"/>
              <a:t>‹#›</a:t>
            </a:fld>
            <a:endParaRPr lang="en-US" dirty="0"/>
          </a:p>
        </p:txBody>
      </p:sp>
    </p:spTree>
    <p:extLst>
      <p:ext uri="{BB962C8B-B14F-4D97-AF65-F5344CB8AC3E}">
        <p14:creationId xmlns:p14="http://schemas.microsoft.com/office/powerpoint/2010/main" val="311769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baseline="0" dirty="0" smtClean="0">
                <a:solidFill>
                  <a:schemeClr val="tx1"/>
                </a:solidFill>
                <a:effectLst/>
                <a:latin typeface="+mn-lt"/>
                <a:ea typeface="+mn-ea"/>
                <a:cs typeface="+mn-cs"/>
              </a:rPr>
              <a:t>Relational connections are most effective when workers are both culturally prepared and open to learning from and with child clients and families about their unique and collective experiences. </a:t>
            </a:r>
          </a:p>
          <a:p>
            <a:pPr marL="228600" indent="-228600">
              <a:buAutoNum type="arabicPeriod"/>
            </a:pP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next 50 years ethnic-minority children under the age of 18 will become the majority in the United States</a:t>
            </a:r>
            <a:r>
              <a:rPr lang="en-US" sz="1200" kern="1200" baseline="0" dirty="0" smtClean="0">
                <a:solidFill>
                  <a:schemeClr val="tx1"/>
                </a:solidFill>
                <a:effectLst/>
                <a:latin typeface="+mn-lt"/>
                <a:ea typeface="+mn-ea"/>
                <a:cs typeface="+mn-cs"/>
              </a:rPr>
              <a:t> and Canada.</a:t>
            </a:r>
          </a:p>
          <a:p>
            <a:pPr marL="228600" indent="-228600">
              <a:buAutoNum type="arabicPeriod"/>
            </a:pPr>
            <a:r>
              <a:rPr lang="en-US" sz="1200" kern="1200" dirty="0" smtClean="0">
                <a:solidFill>
                  <a:schemeClr val="tx1"/>
                </a:solidFill>
                <a:effectLst/>
                <a:latin typeface="+mn-lt"/>
                <a:ea typeface="+mn-ea"/>
                <a:cs typeface="+mn-cs"/>
              </a:rPr>
              <a:t>Building</a:t>
            </a:r>
            <a:r>
              <a:rPr lang="en-US" sz="1200" kern="1200" baseline="0" dirty="0" smtClean="0">
                <a:solidFill>
                  <a:schemeClr val="tx1"/>
                </a:solidFill>
                <a:effectLst/>
                <a:latin typeface="+mn-lt"/>
                <a:ea typeface="+mn-ea"/>
                <a:cs typeface="+mn-cs"/>
              </a:rPr>
              <a:t> relationships with children and families from unfamiliar cultures is complicated</a:t>
            </a:r>
            <a:r>
              <a:rPr lang="en-US" sz="1200" kern="1200" dirty="0" smtClean="0">
                <a:solidFill>
                  <a:schemeClr val="tx1"/>
                </a:solidFill>
                <a:effectLst/>
                <a:latin typeface="+mn-lt"/>
                <a:ea typeface="+mn-ea"/>
                <a:cs typeface="+mn-cs"/>
              </a:rPr>
              <a:t> due to language and communication barriers and also a result of different perceptions of health and helpers, problems and solutions.</a:t>
            </a:r>
          </a:p>
          <a:p>
            <a:pPr marL="228600" indent="-228600">
              <a:buAutoNum type="arabicPeriod"/>
            </a:pPr>
            <a:r>
              <a:rPr lang="en-US" sz="1200" kern="1200" dirty="0" smtClean="0">
                <a:solidFill>
                  <a:schemeClr val="tx1"/>
                </a:solidFill>
                <a:effectLst/>
                <a:latin typeface="+mn-lt"/>
                <a:ea typeface="+mn-ea"/>
                <a:cs typeface="+mn-cs"/>
              </a:rPr>
              <a:t>Workers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should take care not to accept a “single story” or embrace a stereotype about any culture or cultural group</a:t>
            </a:r>
            <a:r>
              <a:rPr lang="en-US" sz="1200" kern="1200" baseline="0" dirty="0" smtClean="0">
                <a:solidFill>
                  <a:schemeClr val="tx1"/>
                </a:solidFill>
                <a:effectLst/>
                <a:latin typeface="+mn-lt"/>
                <a:ea typeface="+mn-ea"/>
                <a:cs typeface="+mn-cs"/>
              </a:rPr>
              <a:t> recognizing that </a:t>
            </a:r>
            <a:r>
              <a:rPr lang="en-US" sz="1200" kern="1200" dirty="0" smtClean="0">
                <a:solidFill>
                  <a:schemeClr val="tx1"/>
                </a:solidFill>
                <a:effectLst/>
                <a:latin typeface="+mn-lt"/>
                <a:ea typeface="+mn-ea"/>
                <a:cs typeface="+mn-cs"/>
              </a:rPr>
              <a:t> within any set of values and customs there are similarities</a:t>
            </a:r>
            <a:r>
              <a:rPr lang="en-US" sz="1200" kern="1200" baseline="0" dirty="0" smtClean="0">
                <a:solidFill>
                  <a:schemeClr val="tx1"/>
                </a:solidFill>
                <a:effectLst/>
                <a:latin typeface="+mn-lt"/>
                <a:ea typeface="+mn-ea"/>
                <a:cs typeface="+mn-cs"/>
              </a:rPr>
              <a:t> and variations.</a:t>
            </a:r>
          </a:p>
          <a:p>
            <a:pPr marL="0" indent="0">
              <a:buNone/>
            </a:pPr>
            <a:r>
              <a:rPr lang="en-US" sz="1200" kern="1200" baseline="0" dirty="0" smtClean="0">
                <a:solidFill>
                  <a:schemeClr val="tx1"/>
                </a:solidFill>
                <a:effectLst/>
                <a:latin typeface="+mn-lt"/>
                <a:ea typeface="+mn-ea"/>
                <a:cs typeface="+mn-cs"/>
              </a:rPr>
              <a:t>Photo: Courtesy of Shelley Cohen Konrad</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2</a:t>
            </a:fld>
            <a:endParaRPr lang="en-US" dirty="0"/>
          </a:p>
        </p:txBody>
      </p:sp>
    </p:spTree>
    <p:extLst>
      <p:ext uri="{BB962C8B-B14F-4D97-AF65-F5344CB8AC3E}">
        <p14:creationId xmlns:p14="http://schemas.microsoft.com/office/powerpoint/2010/main" val="42913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significant number of </a:t>
            </a:r>
            <a:r>
              <a:rPr lang="en-US" sz="1200" kern="1200" dirty="0" smtClean="0">
                <a:solidFill>
                  <a:schemeClr val="tx1"/>
                </a:solidFill>
                <a:effectLst/>
                <a:latin typeface="+mn-lt"/>
                <a:ea typeface="+mn-ea"/>
                <a:cs typeface="+mn-cs"/>
              </a:rPr>
              <a:t>refugee</a:t>
            </a:r>
            <a:r>
              <a:rPr lang="en-US" sz="1200" kern="1200" baseline="0" dirty="0" smtClean="0">
                <a:solidFill>
                  <a:schemeClr val="tx1"/>
                </a:solidFill>
                <a:effectLst/>
                <a:latin typeface="+mn-lt"/>
                <a:ea typeface="+mn-ea"/>
                <a:cs typeface="+mn-cs"/>
              </a:rPr>
              <a:t> youth</a:t>
            </a:r>
            <a:r>
              <a:rPr lang="en-US" sz="1200" kern="1200" dirty="0" smtClean="0">
                <a:solidFill>
                  <a:schemeClr val="tx1"/>
                </a:solidFill>
                <a:effectLst/>
                <a:latin typeface="+mn-lt"/>
                <a:ea typeface="+mn-ea"/>
                <a:cs typeface="+mn-cs"/>
              </a:rPr>
              <a:t> exhibit positive social adjustment and resiliency despite the many stressors they have faced.</a:t>
            </a:r>
          </a:p>
          <a:p>
            <a:pPr marL="228600" indent="-228600">
              <a:buAutoNum type="arabicPeriod"/>
            </a:pPr>
            <a:r>
              <a:rPr lang="en-US" sz="1200" kern="1200" dirty="0" smtClean="0">
                <a:solidFill>
                  <a:schemeClr val="tx1"/>
                </a:solidFill>
                <a:effectLst/>
                <a:latin typeface="+mn-lt"/>
                <a:ea typeface="+mn-ea"/>
                <a:cs typeface="+mn-cs"/>
              </a:rPr>
              <a:t> Factors contributing to children’s resilience and found hope include collectivity and peer support; emotion-focused coping strategies and suppression of difficult feelings in order to move forward. </a:t>
            </a:r>
          </a:p>
          <a:p>
            <a:pPr marL="228600" indent="-228600">
              <a:buAutoNum type="arabicPeriod"/>
            </a:pPr>
            <a:r>
              <a:rPr lang="en-US" sz="1200" kern="1200" dirty="0" smtClean="0">
                <a:solidFill>
                  <a:schemeClr val="tx1"/>
                </a:solidFill>
                <a:effectLst/>
                <a:latin typeface="+mn-lt"/>
                <a:ea typeface="+mn-ea"/>
                <a:cs typeface="+mn-cs"/>
              </a:rPr>
              <a:t>Strong faith is</a:t>
            </a:r>
            <a:r>
              <a:rPr lang="en-US" sz="1200" kern="1200" baseline="0" dirty="0" smtClean="0">
                <a:solidFill>
                  <a:schemeClr val="tx1"/>
                </a:solidFill>
                <a:effectLst/>
                <a:latin typeface="+mn-lt"/>
                <a:ea typeface="+mn-ea"/>
                <a:cs typeface="+mn-cs"/>
              </a:rPr>
              <a:t> seen as</a:t>
            </a:r>
            <a:r>
              <a:rPr lang="en-US" sz="1200" kern="1200" dirty="0" smtClean="0">
                <a:solidFill>
                  <a:schemeClr val="tx1"/>
                </a:solidFill>
                <a:effectLst/>
                <a:latin typeface="+mn-lt"/>
                <a:ea typeface="+mn-ea"/>
                <a:cs typeface="+mn-cs"/>
              </a:rPr>
              <a:t> adaptational in the aftermath of trauma</a:t>
            </a:r>
            <a:r>
              <a:rPr lang="en-US" sz="1200" kern="1200" baseline="0" dirty="0" smtClean="0">
                <a:solidFill>
                  <a:schemeClr val="tx1"/>
                </a:solidFill>
                <a:effectLst/>
                <a:latin typeface="+mn-lt"/>
                <a:ea typeface="+mn-ea"/>
                <a:cs typeface="+mn-cs"/>
              </a:rPr>
              <a:t> fostering</a:t>
            </a:r>
            <a:r>
              <a:rPr lang="en-US" sz="1200" kern="1200" dirty="0" smtClean="0">
                <a:solidFill>
                  <a:schemeClr val="tx1"/>
                </a:solidFill>
                <a:effectLst/>
                <a:latin typeface="+mn-lt"/>
                <a:ea typeface="+mn-ea"/>
                <a:cs typeface="+mn-cs"/>
              </a:rPr>
              <a:t> children’s gratitude in having survived.</a:t>
            </a:r>
          </a:p>
          <a:p>
            <a:pPr marL="228600" indent="-228600">
              <a:buAutoNum type="arabicPeriod"/>
            </a:pPr>
            <a:r>
              <a:rPr lang="en-US" sz="1200" kern="1200" dirty="0" smtClean="0">
                <a:solidFill>
                  <a:schemeClr val="tx1"/>
                </a:solidFill>
                <a:effectLst/>
                <a:latin typeface="+mn-lt"/>
                <a:ea typeface="+mn-ea"/>
                <a:cs typeface="+mn-cs"/>
              </a:rPr>
              <a:t>Capacity to embrace uncertainty and focus on what one can control was another protective factor noted in refugee children.</a:t>
            </a:r>
          </a:p>
          <a:p>
            <a:pPr marL="228600" indent="-228600">
              <a:buAutoNum type="arabicPeriod"/>
            </a:pPr>
            <a:r>
              <a:rPr lang="en-US" sz="1200" kern="1200" dirty="0" smtClean="0">
                <a:solidFill>
                  <a:schemeClr val="tx1"/>
                </a:solidFill>
                <a:effectLst/>
                <a:latin typeface="+mn-lt"/>
                <a:ea typeface="+mn-ea"/>
                <a:cs typeface="+mn-cs"/>
              </a:rPr>
              <a:t> Peer support is another protective</a:t>
            </a:r>
            <a:r>
              <a:rPr lang="en-US" sz="1200" kern="1200" baseline="0" dirty="0" smtClean="0">
                <a:solidFill>
                  <a:schemeClr val="tx1"/>
                </a:solidFill>
                <a:effectLst/>
                <a:latin typeface="+mn-lt"/>
                <a:ea typeface="+mn-ea"/>
                <a:cs typeface="+mn-cs"/>
              </a:rPr>
              <a:t> factor identified in refugee children </a:t>
            </a:r>
            <a:r>
              <a:rPr lang="en-US" sz="1200" kern="1200" dirty="0" smtClean="0">
                <a:solidFill>
                  <a:schemeClr val="tx1"/>
                </a:solidFill>
                <a:effectLst/>
                <a:latin typeface="+mn-lt"/>
                <a:ea typeface="+mn-ea"/>
                <a:cs typeface="+mn-cs"/>
              </a:rPr>
              <a:t>especially those who</a:t>
            </a:r>
            <a:r>
              <a:rPr lang="en-US" sz="1200" kern="1200" baseline="0" dirty="0" smtClean="0">
                <a:solidFill>
                  <a:schemeClr val="tx1"/>
                </a:solidFill>
                <a:effectLst/>
                <a:latin typeface="+mn-lt"/>
                <a:ea typeface="+mn-ea"/>
                <a:cs typeface="+mn-cs"/>
              </a:rPr>
              <a:t> have been</a:t>
            </a:r>
            <a:r>
              <a:rPr lang="en-US" sz="1200" kern="1200" dirty="0" smtClean="0">
                <a:solidFill>
                  <a:schemeClr val="tx1"/>
                </a:solidFill>
                <a:effectLst/>
                <a:latin typeface="+mn-lt"/>
                <a:ea typeface="+mn-ea"/>
                <a:cs typeface="+mn-cs"/>
              </a:rPr>
              <a:t> separated from their parents.</a:t>
            </a:r>
          </a:p>
          <a:p>
            <a:pPr marL="0" indent="0">
              <a:buNone/>
            </a:pPr>
            <a:r>
              <a:rPr lang="en-US" sz="1200" kern="120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www.flickr.com.</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11</a:t>
            </a:fld>
            <a:endParaRPr lang="en-US" dirty="0"/>
          </a:p>
        </p:txBody>
      </p:sp>
    </p:spTree>
    <p:extLst>
      <p:ext uri="{BB962C8B-B14F-4D97-AF65-F5344CB8AC3E}">
        <p14:creationId xmlns:p14="http://schemas.microsoft.com/office/powerpoint/2010/main" val="291352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Relocation to the U. S. and Canada begins with parents’ great hopes for their children’s futures. </a:t>
            </a:r>
          </a:p>
          <a:p>
            <a:pPr marL="228600" indent="-228600">
              <a:buAutoNum type="arabicPeriod"/>
            </a:pPr>
            <a:r>
              <a:rPr lang="en-US" sz="1200" kern="1200" dirty="0" smtClean="0">
                <a:solidFill>
                  <a:schemeClr val="tx1"/>
                </a:solidFill>
                <a:effectLst/>
                <a:latin typeface="+mn-lt"/>
                <a:ea typeface="+mn-ea"/>
                <a:cs typeface="+mn-cs"/>
              </a:rPr>
              <a:t>Children of immigrant parents are one of the fastest growing demographics in the United States and Canada.</a:t>
            </a:r>
          </a:p>
          <a:p>
            <a:pPr marL="228600" indent="-228600">
              <a:buAutoNum type="arabicPeriod"/>
            </a:pPr>
            <a:r>
              <a:rPr lang="en-US" sz="1200" kern="1200" dirty="0" smtClean="0">
                <a:solidFill>
                  <a:schemeClr val="tx1"/>
                </a:solidFill>
                <a:effectLst/>
                <a:latin typeface="+mn-lt"/>
                <a:ea typeface="+mn-ea"/>
                <a:cs typeface="+mn-cs"/>
              </a:rPr>
              <a:t>Children’s well-being is linked to how well or how poorly their parents adjust. If parents have difficulties settling into their new environment it is likely that the children will, too </a:t>
            </a:r>
          </a:p>
          <a:p>
            <a:pPr marL="228600" indent="-228600">
              <a:buAutoNum type="arabicPeriod"/>
            </a:pPr>
            <a:r>
              <a:rPr lang="en-US" sz="1200" kern="1200" dirty="0" smtClean="0">
                <a:solidFill>
                  <a:schemeClr val="tx1"/>
                </a:solidFill>
                <a:effectLst/>
                <a:latin typeface="+mn-lt"/>
                <a:ea typeface="+mn-ea"/>
                <a:cs typeface="+mn-cs"/>
              </a:rPr>
              <a:t>Parents face tremendous hurdles in adapting</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in their new communities</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ot the least of which</a:t>
            </a:r>
            <a:r>
              <a:rPr lang="en-US" sz="1200" kern="1200" baseline="0" dirty="0" smtClean="0">
                <a:solidFill>
                  <a:schemeClr val="tx1"/>
                </a:solidFill>
                <a:effectLst/>
                <a:latin typeface="+mn-lt"/>
                <a:ea typeface="+mn-ea"/>
                <a:cs typeface="+mn-cs"/>
              </a:rPr>
              <a:t> are</a:t>
            </a:r>
            <a:r>
              <a:rPr lang="en-US" sz="1200" kern="1200" dirty="0" smtClean="0">
                <a:solidFill>
                  <a:schemeClr val="tx1"/>
                </a:solidFill>
                <a:effectLst/>
                <a:latin typeface="+mn-lt"/>
                <a:ea typeface="+mn-ea"/>
                <a:cs typeface="+mn-cs"/>
              </a:rPr>
              <a:t> dealing with language barriers, economi</a:t>
            </a:r>
            <a:r>
              <a:rPr lang="en-US" sz="1200" kern="1200" baseline="0" dirty="0" smtClean="0">
                <a:solidFill>
                  <a:schemeClr val="tx1"/>
                </a:solidFill>
                <a:effectLst/>
                <a:latin typeface="+mn-lt"/>
                <a:ea typeface="+mn-ea"/>
                <a:cs typeface="+mn-cs"/>
              </a:rPr>
              <a:t>c disadvantage, changed social status,</a:t>
            </a:r>
            <a:r>
              <a:rPr lang="en-US" sz="1200" kern="1200" dirty="0" smtClean="0">
                <a:solidFill>
                  <a:schemeClr val="tx1"/>
                </a:solidFill>
                <a:effectLst/>
                <a:latin typeface="+mn-lt"/>
                <a:ea typeface="+mn-ea"/>
                <a:cs typeface="+mn-cs"/>
              </a:rPr>
              <a:t> and unfamiliar cultural and social norms.</a:t>
            </a:r>
          </a:p>
          <a:p>
            <a:pPr marL="228600" indent="-228600">
              <a:buAutoNum type="arabicPeriod"/>
            </a:pPr>
            <a:r>
              <a:rPr lang="en-US" sz="1200" kern="1200" dirty="0" smtClean="0">
                <a:solidFill>
                  <a:schemeClr val="tx1"/>
                </a:solidFill>
                <a:effectLst/>
                <a:latin typeface="+mn-lt"/>
                <a:ea typeface="+mn-ea"/>
                <a:cs typeface="+mn-cs"/>
              </a:rPr>
              <a:t>Families feel the sting of intolerance caused by heated controversies in U. S. immigration policies. </a:t>
            </a:r>
          </a:p>
          <a:p>
            <a:pPr marL="228600" indent="-228600">
              <a:buAutoNum type="arabicPeriod"/>
            </a:pPr>
            <a:r>
              <a:rPr lang="en-US" sz="1200" kern="1200" dirty="0" smtClean="0">
                <a:solidFill>
                  <a:schemeClr val="tx1"/>
                </a:solidFill>
                <a:effectLst/>
                <a:latin typeface="+mn-lt"/>
                <a:ea typeface="+mn-ea"/>
                <a:cs typeface="+mn-cs"/>
              </a:rPr>
              <a:t>Some families become more cohesive as a consequence of the migration struggles they have shared. Strong faith helps many parents make meaning and transcend adversity. </a:t>
            </a:r>
          </a:p>
          <a:p>
            <a:pPr marL="0" indent="0">
              <a:buNone/>
            </a:pPr>
            <a:r>
              <a:rPr lang="en-US" sz="1200" kern="1200" dirty="0" smtClean="0">
                <a:solidFill>
                  <a:schemeClr val="tx1"/>
                </a:solidFill>
                <a:effectLst/>
                <a:latin typeface="+mn-lt"/>
                <a:ea typeface="+mn-ea"/>
                <a:cs typeface="+mn-cs"/>
              </a:rPr>
              <a:t>Photo: commons.wikimedia.org.</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12</a:t>
            </a:fld>
            <a:endParaRPr lang="en-US" dirty="0"/>
          </a:p>
        </p:txBody>
      </p:sp>
    </p:spTree>
    <p:extLst>
      <p:ext uri="{BB962C8B-B14F-4D97-AF65-F5344CB8AC3E}">
        <p14:creationId xmlns:p14="http://schemas.microsoft.com/office/powerpoint/2010/main" val="759367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Migrant or seasonal workers are defined as transient, temporary workers whose employment and residence is of limited duration.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are an estimated 3 to 5 million migrant laborers working in America at any given time.</a:t>
            </a:r>
          </a:p>
          <a:p>
            <a:pPr marL="228600" indent="-228600">
              <a:buAutoNum type="arabicPeriod"/>
            </a:pPr>
            <a:r>
              <a:rPr lang="en-US" sz="1200" kern="1200" dirty="0" smtClean="0">
                <a:solidFill>
                  <a:schemeClr val="tx1"/>
                </a:solidFill>
                <a:effectLst/>
                <a:latin typeface="+mn-lt"/>
                <a:ea typeface="+mn-ea"/>
                <a:cs typeface="+mn-cs"/>
              </a:rPr>
              <a:t>Temporary living situations and undocumented status make it difficult to track the whereabouts of these parents, children, and families and nearly impossible to enforce laws designed to protect their safety and welfare. </a:t>
            </a:r>
          </a:p>
          <a:p>
            <a:pPr marL="228600" indent="-228600">
              <a:buAutoNum type="arabicPeriod"/>
            </a:pPr>
            <a:r>
              <a:rPr lang="en-US" sz="1200" kern="1200" dirty="0" smtClean="0">
                <a:solidFill>
                  <a:schemeClr val="tx1"/>
                </a:solidFill>
                <a:effectLst/>
                <a:latin typeface="+mn-lt"/>
                <a:ea typeface="+mn-ea"/>
                <a:cs typeface="+mn-cs"/>
              </a:rPr>
              <a:t>According to the U. S. Department of Labor children of migrant</a:t>
            </a:r>
            <a:r>
              <a:rPr lang="en-US" sz="1200" kern="1200" baseline="0" dirty="0" smtClean="0">
                <a:solidFill>
                  <a:schemeClr val="tx1"/>
                </a:solidFill>
                <a:effectLst/>
                <a:latin typeface="+mn-lt"/>
                <a:ea typeface="+mn-ea"/>
                <a:cs typeface="+mn-cs"/>
              </a:rPr>
              <a:t> workers</a:t>
            </a:r>
            <a:r>
              <a:rPr lang="en-US" sz="1200" kern="1200" dirty="0" smtClean="0">
                <a:solidFill>
                  <a:schemeClr val="tx1"/>
                </a:solidFill>
                <a:effectLst/>
                <a:latin typeface="+mn-lt"/>
                <a:ea typeface="+mn-ea"/>
                <a:cs typeface="+mn-cs"/>
              </a:rPr>
              <a:t> under the age of 16 are not allowed to be</a:t>
            </a:r>
            <a:r>
              <a:rPr lang="en-US" sz="1200" kern="1200" baseline="0" dirty="0" smtClean="0">
                <a:solidFill>
                  <a:schemeClr val="tx1"/>
                </a:solidFill>
                <a:effectLst/>
                <a:latin typeface="+mn-lt"/>
                <a:ea typeface="+mn-ea"/>
                <a:cs typeface="+mn-cs"/>
              </a:rPr>
              <a:t> in work situations</a:t>
            </a:r>
            <a:r>
              <a:rPr lang="en-US" sz="1200" kern="1200" dirty="0" smtClean="0">
                <a:solidFill>
                  <a:schemeClr val="tx1"/>
                </a:solidFill>
                <a:effectLst/>
                <a:latin typeface="+mn-lt"/>
                <a:ea typeface="+mn-ea"/>
                <a:cs typeface="+mn-cs"/>
              </a:rPr>
              <a:t> considered dangerous. However the National Farm Worker Ministry reports that children as young as 6 have been observed working</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hazardous conditions.</a:t>
            </a:r>
          </a:p>
          <a:p>
            <a:pPr marL="228600" indent="-228600">
              <a:buAutoNum type="arabicPeriod"/>
            </a:pPr>
            <a:r>
              <a:rPr lang="en-US" sz="1200" kern="1200" dirty="0" smtClean="0">
                <a:solidFill>
                  <a:schemeClr val="tx1"/>
                </a:solidFill>
                <a:effectLst/>
                <a:latin typeface="+mn-lt"/>
                <a:ea typeface="+mn-ea"/>
                <a:cs typeface="+mn-cs"/>
              </a:rPr>
              <a:t>Children and migrant worker families face tremendous economic and health disparities as well as continuous injustices perpetrated by a thorough lack of understanding of the exigencies of their lives. </a:t>
            </a:r>
          </a:p>
          <a:p>
            <a:pPr marL="228600" indent="-228600">
              <a:buAutoNum type="arabicPeriod"/>
            </a:pPr>
            <a:r>
              <a:rPr lang="en-US" sz="1200" kern="1200" dirty="0" smtClean="0">
                <a:solidFill>
                  <a:schemeClr val="tx1"/>
                </a:solidFill>
                <a:effectLst/>
                <a:latin typeface="+mn-lt"/>
                <a:ea typeface="+mn-ea"/>
                <a:cs typeface="+mn-cs"/>
              </a:rPr>
              <a:t>To counteract discrimination</a:t>
            </a:r>
            <a:r>
              <a:rPr lang="en-US" sz="1200" kern="1200" baseline="0" dirty="0" smtClean="0">
                <a:solidFill>
                  <a:schemeClr val="tx1"/>
                </a:solidFill>
                <a:effectLst/>
                <a:latin typeface="+mn-lt"/>
                <a:ea typeface="+mn-ea"/>
                <a:cs typeface="+mn-cs"/>
              </a:rPr>
              <a:t> those</a:t>
            </a:r>
            <a:r>
              <a:rPr lang="en-US" sz="1200" kern="1200" dirty="0" smtClean="0">
                <a:solidFill>
                  <a:schemeClr val="tx1"/>
                </a:solidFill>
                <a:effectLst/>
                <a:latin typeface="+mn-lt"/>
                <a:ea typeface="+mn-ea"/>
                <a:cs typeface="+mn-cs"/>
              </a:rPr>
              <a:t> working with migrant children and families must be open and express desire to learn about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culture.  </a:t>
            </a:r>
          </a:p>
          <a:p>
            <a:pPr marL="0" indent="0">
              <a:buNone/>
            </a:pPr>
            <a:r>
              <a:rPr lang="en-US" sz="1200" kern="1200" dirty="0" smtClean="0">
                <a:solidFill>
                  <a:schemeClr val="tx1"/>
                </a:solidFill>
                <a:effectLst/>
                <a:latin typeface="+mn-lt"/>
                <a:ea typeface="+mn-ea"/>
                <a:cs typeface="+mn-cs"/>
              </a:rPr>
              <a:t>Photo: www.flickr.com.</a:t>
            </a:r>
          </a:p>
        </p:txBody>
      </p:sp>
      <p:sp>
        <p:nvSpPr>
          <p:cNvPr id="4" name="Slide Number Placeholder 3"/>
          <p:cNvSpPr>
            <a:spLocks noGrp="1"/>
          </p:cNvSpPr>
          <p:nvPr>
            <p:ph type="sldNum" sz="quarter" idx="10"/>
          </p:nvPr>
        </p:nvSpPr>
        <p:spPr/>
        <p:txBody>
          <a:bodyPr/>
          <a:lstStyle/>
          <a:p>
            <a:fld id="{18E0B375-99F5-4730-99FF-AB64E06163CD}" type="slidenum">
              <a:rPr lang="en-US" smtClean="0"/>
              <a:t>13</a:t>
            </a:fld>
            <a:endParaRPr lang="en-US" dirty="0"/>
          </a:p>
        </p:txBody>
      </p:sp>
    </p:spTree>
    <p:extLst>
      <p:ext uri="{BB962C8B-B14F-4D97-AF65-F5344CB8AC3E}">
        <p14:creationId xmlns:p14="http://schemas.microsoft.com/office/powerpoint/2010/main" val="175140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Cultural responsiveness means that workers not judge child-rearing based on their own or solely Western practices.</a:t>
            </a:r>
          </a:p>
          <a:p>
            <a:pPr marL="228600" indent="-228600">
              <a:buAutoNum type="arabicPeriod"/>
            </a:pPr>
            <a:r>
              <a:rPr lang="en-US" sz="1200" kern="1200" baseline="0" dirty="0" smtClean="0">
                <a:solidFill>
                  <a:schemeClr val="tx1"/>
                </a:solidFill>
                <a:effectLst/>
                <a:latin typeface="+mn-lt"/>
                <a:ea typeface="+mn-ea"/>
                <a:cs typeface="+mn-cs"/>
              </a:rPr>
              <a:t>Raising children is</a:t>
            </a:r>
            <a:r>
              <a:rPr lang="en-US" sz="1200" kern="1200" dirty="0" smtClean="0">
                <a:solidFill>
                  <a:schemeClr val="tx1"/>
                </a:solidFill>
                <a:effectLst/>
                <a:latin typeface="+mn-lt"/>
                <a:ea typeface="+mn-ea"/>
                <a:cs typeface="+mn-cs"/>
              </a:rPr>
              <a:t> informed by culture and custom and by family history and custom. </a:t>
            </a:r>
          </a:p>
          <a:p>
            <a:pPr marL="228600" indent="-228600">
              <a:buAutoNum type="arabicPeriod"/>
            </a:pPr>
            <a:r>
              <a:rPr lang="en-US" sz="1200" kern="1200" dirty="0" smtClean="0">
                <a:solidFill>
                  <a:schemeClr val="tx1"/>
                </a:solidFill>
                <a:effectLst/>
                <a:latin typeface="+mn-lt"/>
                <a:ea typeface="+mn-ea"/>
                <a:cs typeface="+mn-cs"/>
              </a:rPr>
              <a:t>Below</a:t>
            </a:r>
            <a:r>
              <a:rPr lang="en-US" sz="1200" kern="1200" baseline="0" dirty="0" smtClean="0">
                <a:solidFill>
                  <a:schemeClr val="tx1"/>
                </a:solidFill>
                <a:effectLst/>
                <a:latin typeface="+mn-lt"/>
                <a:ea typeface="+mn-ea"/>
                <a:cs typeface="+mn-cs"/>
              </a:rPr>
              <a:t> are some child-rearing traditions seen across cultural groups: </a:t>
            </a:r>
          </a:p>
          <a:p>
            <a:pPr marL="171450" indent="-171450">
              <a:buFontTx/>
              <a:buChar char="-"/>
            </a:pPr>
            <a:r>
              <a:rPr lang="en-US" sz="1200" kern="1200" dirty="0" smtClean="0">
                <a:solidFill>
                  <a:schemeClr val="tx1"/>
                </a:solidFill>
                <a:effectLst/>
                <a:latin typeface="+mn-lt"/>
                <a:ea typeface="+mn-ea"/>
                <a:cs typeface="+mn-cs"/>
              </a:rPr>
              <a:t>Extended family members and other caring adults</a:t>
            </a:r>
            <a:r>
              <a:rPr lang="en-US" sz="1200" kern="1200" baseline="0" dirty="0" smtClean="0">
                <a:solidFill>
                  <a:schemeClr val="tx1"/>
                </a:solidFill>
                <a:effectLst/>
                <a:latin typeface="+mn-lt"/>
                <a:ea typeface="+mn-ea"/>
                <a:cs typeface="+mn-cs"/>
              </a:rPr>
              <a:t> may help</a:t>
            </a:r>
            <a:r>
              <a:rPr lang="en-US" sz="1200" kern="1200" dirty="0" smtClean="0">
                <a:solidFill>
                  <a:schemeClr val="tx1"/>
                </a:solidFill>
                <a:effectLst/>
                <a:latin typeface="+mn-lt"/>
                <a:ea typeface="+mn-ea"/>
                <a:cs typeface="+mn-cs"/>
              </a:rPr>
              <a:t> raise children in African-American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families. </a:t>
            </a:r>
          </a:p>
          <a:p>
            <a:pPr marL="171450" indent="-171450">
              <a:buFontTx/>
              <a:buChar char="-"/>
            </a:pPr>
            <a:r>
              <a:rPr lang="en-US" sz="1200" kern="1200" dirty="0" smtClean="0">
                <a:solidFill>
                  <a:schemeClr val="tx1"/>
                </a:solidFill>
                <a:effectLst/>
                <a:latin typeface="+mn-lt"/>
                <a:ea typeface="+mn-ea"/>
                <a:cs typeface="+mn-cs"/>
              </a:rPr>
              <a:t>Chinese,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Hmong, and</a:t>
            </a:r>
            <a:r>
              <a:rPr lang="en-US" sz="1200" kern="1200" baseline="0" dirty="0" smtClean="0">
                <a:solidFill>
                  <a:schemeClr val="tx1"/>
                </a:solidFill>
                <a:effectLst/>
                <a:latin typeface="+mn-lt"/>
                <a:ea typeface="+mn-ea"/>
                <a:cs typeface="+mn-cs"/>
              </a:rPr>
              <a:t> Muslim</a:t>
            </a:r>
            <a:r>
              <a:rPr lang="en-US" sz="1200" kern="1200" dirty="0" smtClean="0">
                <a:solidFill>
                  <a:schemeClr val="tx1"/>
                </a:solidFill>
                <a:effectLst/>
                <a:latin typeface="+mn-lt"/>
                <a:ea typeface="+mn-ea"/>
                <a:cs typeface="+mn-cs"/>
              </a:rPr>
              <a:t> parenting cultures promote obligation to family over the needs of the individual;</a:t>
            </a:r>
            <a:r>
              <a:rPr lang="en-US" sz="1200" kern="1200" baseline="0" dirty="0" smtClean="0">
                <a:solidFill>
                  <a:schemeClr val="tx1"/>
                </a:solidFill>
                <a:effectLst/>
                <a:latin typeface="+mn-lt"/>
                <a:ea typeface="+mn-ea"/>
                <a:cs typeface="+mn-cs"/>
              </a:rPr>
              <a:t> children are taught to respect and defer to elders.</a:t>
            </a:r>
          </a:p>
          <a:p>
            <a:pPr marL="171450" indent="-171450">
              <a:buFontTx/>
              <a:buChar char="-"/>
            </a:pPr>
            <a:r>
              <a:rPr lang="en-US" sz="1200" kern="1200" dirty="0" smtClean="0">
                <a:solidFill>
                  <a:schemeClr val="tx1"/>
                </a:solidFill>
                <a:effectLst/>
                <a:latin typeface="+mn-lt"/>
                <a:ea typeface="+mn-ea"/>
                <a:cs typeface="+mn-cs"/>
              </a:rPr>
              <a:t>In contemporary</a:t>
            </a:r>
            <a:r>
              <a:rPr lang="en-US" sz="1200" kern="1200" baseline="0" dirty="0" smtClean="0">
                <a:solidFill>
                  <a:schemeClr val="tx1"/>
                </a:solidFill>
                <a:effectLst/>
                <a:latin typeface="+mn-lt"/>
                <a:ea typeface="+mn-ea"/>
                <a:cs typeface="+mn-cs"/>
              </a:rPr>
              <a:t> sectors of</a:t>
            </a:r>
            <a:r>
              <a:rPr lang="en-US" sz="1200" kern="1200" dirty="0" smtClean="0">
                <a:solidFill>
                  <a:schemeClr val="tx1"/>
                </a:solidFill>
                <a:effectLst/>
                <a:latin typeface="+mn-lt"/>
                <a:ea typeface="+mn-ea"/>
                <a:cs typeface="+mn-cs"/>
              </a:rPr>
              <a:t> urban North America, childrearing is child-focused;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many parents afford youngsters significant say in decision-making. </a:t>
            </a:r>
          </a:p>
          <a:p>
            <a:pPr marL="171450" indent="-171450">
              <a:buFontTx/>
              <a:buChar char="-"/>
            </a:pPr>
            <a:r>
              <a:rPr lang="en-US" sz="1200" kern="1200" dirty="0" smtClean="0">
                <a:solidFill>
                  <a:schemeClr val="tx1"/>
                </a:solidFill>
                <a:effectLst/>
                <a:latin typeface="+mn-lt"/>
                <a:ea typeface="+mn-ea"/>
                <a:cs typeface="+mn-cs"/>
              </a:rPr>
              <a:t>Children are the responsibility of the community responsibility for many First Nation tribes</a:t>
            </a:r>
            <a:r>
              <a:rPr lang="en-US" sz="1200" kern="1200" baseline="0" dirty="0" smtClean="0">
                <a:solidFill>
                  <a:schemeClr val="tx1"/>
                </a:solidFill>
                <a:effectLst/>
                <a:latin typeface="+mn-lt"/>
                <a:ea typeface="+mn-ea"/>
                <a:cs typeface="+mn-cs"/>
              </a:rPr>
              <a:t> (See Oscar’s Story Chapter 4).</a:t>
            </a:r>
          </a:p>
          <a:p>
            <a:pPr marL="0" indent="0">
              <a:buNone/>
            </a:pPr>
            <a:r>
              <a:rPr lang="en-US" dirty="0" smtClean="0"/>
              <a:t>Photos:</a:t>
            </a:r>
            <a:r>
              <a:rPr lang="en-US" baseline="0" dirty="0" smtClean="0"/>
              <a:t> Top three -- www.flickr.com; Left bottom photo by www.flickr.com; Bottom Middle Photo by TREGG MATHIS on </a:t>
            </a:r>
            <a:r>
              <a:rPr lang="en-US" baseline="0" dirty="0" err="1" smtClean="0"/>
              <a:t>Unsplash</a:t>
            </a:r>
            <a:r>
              <a:rPr lang="en-US" baseline="0" dirty="0" smtClean="0"/>
              <a:t>; Bottom Right: Photo by Nathan Anderson on </a:t>
            </a:r>
            <a:r>
              <a:rPr lang="en-US" baseline="0" dirty="0" err="1" smtClean="0"/>
              <a:t>Unsplash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14</a:t>
            </a:fld>
            <a:endParaRPr lang="en-US" dirty="0"/>
          </a:p>
        </p:txBody>
      </p:sp>
    </p:spTree>
    <p:extLst>
      <p:ext uri="{BB962C8B-B14F-4D97-AF65-F5344CB8AC3E}">
        <p14:creationId xmlns:p14="http://schemas.microsoft.com/office/powerpoint/2010/main" val="1784209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Mrs. Ly’s Story (modified from Chapter 13, pp. 320-321): Mrs. Ly was called in to speak about her son Liko,</a:t>
            </a:r>
            <a:r>
              <a:rPr lang="en-US" sz="1200" kern="1200" baseline="0" dirty="0" smtClean="0">
                <a:solidFill>
                  <a:schemeClr val="tx1"/>
                </a:solidFill>
                <a:effectLst/>
                <a:latin typeface="+mn-lt"/>
                <a:ea typeface="+mn-ea"/>
                <a:cs typeface="+mn-cs"/>
              </a:rPr>
              <a:t> age 3,</a:t>
            </a:r>
            <a:r>
              <a:rPr lang="en-US" sz="1200" kern="1200" dirty="0" smtClean="0">
                <a:solidFill>
                  <a:schemeClr val="tx1"/>
                </a:solidFill>
                <a:effectLst/>
                <a:latin typeface="+mn-lt"/>
                <a:ea typeface="+mn-ea"/>
                <a:cs typeface="+mn-cs"/>
              </a:rPr>
              <a:t> with a mental health counselor at Headstart. Liko’s teachers were concerned about bouts of inconsolability, dreaminess, and withdrawal. They agreed amongst themselves that he needed medical and psychiatric assessments to evaluate for such conditions as autism, a seizure disorder or cognitive delays. </a:t>
            </a:r>
          </a:p>
          <a:p>
            <a:r>
              <a:rPr lang="en-US" sz="1200" kern="1200" dirty="0" smtClean="0">
                <a:solidFill>
                  <a:schemeClr val="tx1"/>
                </a:solidFill>
                <a:effectLst/>
                <a:latin typeface="+mn-lt"/>
                <a:ea typeface="+mn-ea"/>
                <a:cs typeface="+mn-cs"/>
              </a:rPr>
              <a:t>Although Mrs. Ly appreciated and respected the teachers’ concerns, she had already consulted her Shaman who associated Liko’s symptoms with ancestral failings. He suggested that the family seek support from community elders to retrieve Liko’s soul. The family was also prescribed medicinal teas and tinctures for</a:t>
            </a:r>
            <a:r>
              <a:rPr lang="en-US" sz="1200" kern="1200" baseline="0" dirty="0" smtClean="0">
                <a:solidFill>
                  <a:schemeClr val="tx1"/>
                </a:solidFill>
                <a:effectLst/>
                <a:latin typeface="+mn-lt"/>
                <a:ea typeface="+mn-ea"/>
                <a:cs typeface="+mn-cs"/>
              </a:rPr>
              <a:t> healing</a:t>
            </a:r>
            <a:r>
              <a:rPr lang="en-US" sz="1200" kern="1200" dirty="0" smtClean="0">
                <a:solidFill>
                  <a:schemeClr val="tx1"/>
                </a:solidFill>
                <a:effectLst/>
                <a:latin typeface="+mn-lt"/>
                <a:ea typeface="+mn-ea"/>
                <a:cs typeface="+mn-cs"/>
              </a:rPr>
              <a:t>. Mrs. Ly had naturally consulted with her mother and grandmother,</a:t>
            </a:r>
            <a:r>
              <a:rPr lang="en-US" sz="1200" kern="1200" baseline="0" dirty="0" smtClean="0">
                <a:solidFill>
                  <a:schemeClr val="tx1"/>
                </a:solidFill>
                <a:effectLst/>
                <a:latin typeface="+mn-lt"/>
                <a:ea typeface="+mn-ea"/>
                <a:cs typeface="+mn-cs"/>
              </a:rPr>
              <a:t> both</a:t>
            </a:r>
            <a:r>
              <a:rPr lang="en-US" sz="1200" kern="1200" dirty="0" smtClean="0">
                <a:solidFill>
                  <a:schemeClr val="tx1"/>
                </a:solidFill>
                <a:effectLst/>
                <a:latin typeface="+mn-lt"/>
                <a:ea typeface="+mn-ea"/>
                <a:cs typeface="+mn-cs"/>
              </a:rPr>
              <a:t> insisting</a:t>
            </a:r>
            <a:r>
              <a:rPr lang="en-US" sz="1200" kern="1200" baseline="0" dirty="0" smtClean="0">
                <a:solidFill>
                  <a:schemeClr val="tx1"/>
                </a:solidFill>
                <a:effectLst/>
                <a:latin typeface="+mn-lt"/>
                <a:ea typeface="+mn-ea"/>
                <a:cs typeface="+mn-cs"/>
              </a:rPr>
              <a:t> that</a:t>
            </a:r>
            <a:r>
              <a:rPr lang="en-US" sz="1200" kern="1200" dirty="0" smtClean="0">
                <a:solidFill>
                  <a:schemeClr val="tx1"/>
                </a:solidFill>
                <a:effectLst/>
                <a:latin typeface="+mn-lt"/>
                <a:ea typeface="+mn-ea"/>
                <a:cs typeface="+mn-cs"/>
              </a:rPr>
              <a:t> she engage in spiritual rituals before taking Liko to see Western healers. </a:t>
            </a:r>
          </a:p>
          <a:p>
            <a:r>
              <a:rPr lang="en-US" sz="1200" kern="1200" dirty="0" smtClean="0">
                <a:solidFill>
                  <a:schemeClr val="tx1"/>
                </a:solidFill>
                <a:effectLst/>
                <a:latin typeface="+mn-lt"/>
                <a:ea typeface="+mn-ea"/>
                <a:cs typeface="+mn-cs"/>
              </a:rPr>
              <a:t>The Headstart counselor questioned whether or not she should report Mrs. Ly to child protective services for medical negligence. Instead she consulted with a</a:t>
            </a:r>
            <a:r>
              <a:rPr lang="en-US" sz="1200" kern="1200" baseline="0" dirty="0" smtClean="0">
                <a:solidFill>
                  <a:schemeClr val="tx1"/>
                </a:solidFill>
                <a:effectLst/>
                <a:latin typeface="+mn-lt"/>
                <a:ea typeface="+mn-ea"/>
                <a:cs typeface="+mn-cs"/>
              </a:rPr>
              <a:t> cultural broker from whom</a:t>
            </a:r>
            <a:r>
              <a:rPr lang="en-US" sz="1200" kern="1200" dirty="0" smtClean="0">
                <a:solidFill>
                  <a:schemeClr val="tx1"/>
                </a:solidFill>
                <a:effectLst/>
                <a:latin typeface="+mn-lt"/>
                <a:ea typeface="+mn-ea"/>
                <a:cs typeface="+mn-cs"/>
              </a:rPr>
              <a:t> she learned that Mrs. Ly was following traditional customs of care. Working with the</a:t>
            </a:r>
            <a:r>
              <a:rPr lang="en-US" sz="1200" kern="1200" baseline="0" dirty="0" smtClean="0">
                <a:solidFill>
                  <a:schemeClr val="tx1"/>
                </a:solidFill>
                <a:effectLst/>
                <a:latin typeface="+mn-lt"/>
                <a:ea typeface="+mn-ea"/>
                <a:cs typeface="+mn-cs"/>
              </a:rPr>
              <a:t> cultural broker and</a:t>
            </a:r>
            <a:r>
              <a:rPr lang="en-US" sz="1200" kern="1200" dirty="0" smtClean="0">
                <a:solidFill>
                  <a:schemeClr val="tx1"/>
                </a:solidFill>
                <a:effectLst/>
                <a:latin typeface="+mn-lt"/>
                <a:ea typeface="+mn-ea"/>
                <a:cs typeface="+mn-cs"/>
              </a:rPr>
              <a:t> Mrs. Ly eventually led to a compromise and Liko was seen by a Hmong psychologist who helped with evaluation and service planning. </a:t>
            </a:r>
          </a:p>
          <a:p>
            <a:r>
              <a:rPr lang="en-US" sz="1200" kern="1200" dirty="0" smtClean="0">
                <a:solidFill>
                  <a:schemeClr val="tx1"/>
                </a:solidFill>
                <a:effectLst/>
                <a:latin typeface="+mn-lt"/>
                <a:ea typeface="+mn-ea"/>
                <a:cs typeface="+mn-cs"/>
              </a:rPr>
              <a:t>Suggested reference:</a:t>
            </a:r>
            <a:r>
              <a:rPr lang="en-US" sz="1200" kern="1200" baseline="0" dirty="0" smtClean="0">
                <a:solidFill>
                  <a:schemeClr val="tx1"/>
                </a:solidFill>
                <a:effectLst/>
                <a:latin typeface="+mn-lt"/>
                <a:ea typeface="+mn-ea"/>
                <a:cs typeface="+mn-cs"/>
              </a:rPr>
              <a:t> Fadiman, A. (1997). </a:t>
            </a:r>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Spirit Catches You</a:t>
            </a:r>
            <a:r>
              <a:rPr lang="en-US" sz="1200" b="0" i="0" kern="1200" dirty="0" smtClean="0">
                <a:solidFill>
                  <a:schemeClr val="tx1"/>
                </a:solidFill>
                <a:effectLst/>
                <a:latin typeface="+mn-lt"/>
                <a:ea typeface="+mn-ea"/>
                <a:cs typeface="+mn-cs"/>
              </a:rPr>
              <a:t> and You Fall Down: A Hmong Child, Her American Doctors, and the Collision of Two Cultures.</a:t>
            </a:r>
            <a:r>
              <a:rPr lang="en-US" sz="1200" b="0" i="0" kern="1200" baseline="0" dirty="0" smtClean="0">
                <a:solidFill>
                  <a:schemeClr val="tx1"/>
                </a:solidFill>
                <a:effectLst/>
                <a:latin typeface="+mn-lt"/>
                <a:ea typeface="+mn-ea"/>
                <a:cs typeface="+mn-cs"/>
              </a:rPr>
              <a:t> New York: Farrar, Strauss and Giroux.</a:t>
            </a:r>
            <a:endParaRPr lang="en-US" sz="1200" kern="1200" dirty="0" smtClean="0">
              <a:solidFill>
                <a:schemeClr val="tx1"/>
              </a:solidFill>
              <a:effectLst/>
              <a:latin typeface="+mn-lt"/>
              <a:ea typeface="+mn-ea"/>
              <a:cs typeface="+mn-cs"/>
            </a:endParaRPr>
          </a:p>
          <a:p>
            <a:r>
              <a:rPr lang="en-US" dirty="0" smtClean="0"/>
              <a:t>Photo:</a:t>
            </a:r>
            <a:r>
              <a:rPr lang="en-US" baseline="0" dirty="0" smtClean="0"/>
              <a:t> darkfallenangel1999.deviantart.com.</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15</a:t>
            </a:fld>
            <a:endParaRPr lang="en-US" dirty="0"/>
          </a:p>
        </p:txBody>
      </p:sp>
    </p:spTree>
    <p:extLst>
      <p:ext uri="{BB962C8B-B14F-4D97-AF65-F5344CB8AC3E}">
        <p14:creationId xmlns:p14="http://schemas.microsoft.com/office/powerpoint/2010/main" val="48160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Cultural identity is informed by knowledge, lore, and customs that are passed on in families and communities through stories, child rearing practices, and rituals. </a:t>
            </a:r>
          </a:p>
          <a:p>
            <a:pPr marL="228600" indent="-228600">
              <a:buAutoNum type="arabicPeriod"/>
            </a:pPr>
            <a:r>
              <a:rPr lang="en-US" dirty="0" smtClean="0"/>
              <a:t>Culture shapes behaviors, communication patterns, and worldviews and is expressed through formal and informal laws, music and the arts.</a:t>
            </a:r>
          </a:p>
          <a:p>
            <a:pPr marL="228600" indent="-228600">
              <a:buAutoNum type="arabicPeriod"/>
            </a:pPr>
            <a:r>
              <a:rPr lang="en-US" dirty="0" smtClean="0"/>
              <a:t>Ethnicity and race intersect with culture; ethnicity and common experiences.</a:t>
            </a:r>
          </a:p>
          <a:p>
            <a:pPr marL="228600" indent="-228600">
              <a:buAutoNum type="arabicPeriod"/>
            </a:pPr>
            <a:r>
              <a:rPr lang="en-US" dirty="0" smtClean="0"/>
              <a:t>Race is viewed as both a biological descriptor that characterizes people who share similar skin color and also as a social construction that predicts privilege and belonging within any given society.</a:t>
            </a:r>
          </a:p>
          <a:p>
            <a:pPr marL="228600" indent="-228600">
              <a:buAutoNum type="arabicPeriod"/>
            </a:pPr>
            <a:r>
              <a:rPr lang="en-US" dirty="0" smtClean="0"/>
              <a:t>McIntosh’s (1990) seminal article on white privilege elucidates how race rather than other factors such as class, ethnicity, gender, and faith is targeted for discrimination. Race is an important aspect of identity in childhood as children are aware of skin color and make comparisons between their own and that of others.</a:t>
            </a:r>
          </a:p>
          <a:p>
            <a:pPr marL="228600" indent="-228600">
              <a:buAutoNum type="arabicPeriod"/>
            </a:pPr>
            <a:r>
              <a:rPr lang="en-US" dirty="0" smtClean="0"/>
              <a:t>Recently,</a:t>
            </a:r>
            <a:r>
              <a:rPr lang="en-US" baseline="0" dirty="0" smtClean="0"/>
              <a:t> as political and social trends in North America have shifted, citizenship status has significantly affected child and family identities. </a:t>
            </a:r>
            <a:endParaRPr lang="en-US" dirty="0" smtClean="0"/>
          </a:p>
          <a:p>
            <a:r>
              <a:rPr lang="en-US" dirty="0" smtClean="0"/>
              <a:t>Photos: Far Left -- Courtesy of Shelley Cohen Konrad; Upper Left -- www.public-domain-image.com; Middle Top – commons.wikimedia.org; Lower Middle – www.flickr.com; Upper Right – www.flickr.com; Lower Right – Courtesy of Shelley Cohen Konrad; Far Right – </a:t>
            </a:r>
            <a:r>
              <a:rPr lang="en-US" dirty="0" err="1" smtClean="0"/>
              <a:t>commons.wikimedia</a:t>
            </a:r>
            <a:r>
              <a:rPr lang="en-US" dirty="0" smtClean="0"/>
              <a:t>. Org.</a:t>
            </a:r>
          </a:p>
          <a:p>
            <a:r>
              <a:rPr lang="en-US" dirty="0" smtClean="0"/>
              <a:t>Top Right Photo Courtesy of Shelley Cohen Konrad;</a:t>
            </a:r>
            <a:r>
              <a:rPr lang="en-US" baseline="0" dirty="0" smtClean="0"/>
              <a:t> Top Left Photo </a:t>
            </a:r>
            <a:r>
              <a:rPr lang="en-US" dirty="0" smtClean="0"/>
              <a:t>Right</a:t>
            </a:r>
            <a:r>
              <a:rPr lang="en-US" baseline="0" dirty="0" smtClean="0"/>
              <a:t> Middle</a:t>
            </a:r>
            <a:r>
              <a:rPr lang="en-US" dirty="0" smtClean="0"/>
              <a:t> Photo by Trevor Cole on </a:t>
            </a:r>
            <a:r>
              <a:rPr lang="en-US" dirty="0" err="1" smtClean="0"/>
              <a:t>Unsplash</a:t>
            </a:r>
            <a:r>
              <a:rPr lang="en-US" dirty="0" smtClean="0"/>
              <a:t>; Top Right</a:t>
            </a:r>
            <a:r>
              <a:rPr lang="en-US" baseline="0" dirty="0" smtClean="0"/>
              <a:t> Photo www.flickr.com; Bottom Left Photo by </a:t>
            </a:r>
            <a:r>
              <a:rPr lang="en-US" baseline="0" dirty="0" err="1" smtClean="0"/>
              <a:t>Muhammadtaha</a:t>
            </a:r>
            <a:r>
              <a:rPr lang="en-US" baseline="0" dirty="0" smtClean="0"/>
              <a:t> Ibrahim on </a:t>
            </a:r>
            <a:r>
              <a:rPr lang="en-US" baseline="0" dirty="0" err="1" smtClean="0"/>
              <a:t>Unsplash</a:t>
            </a:r>
            <a:r>
              <a:rPr lang="en-US" baseline="0" dirty="0" smtClean="0"/>
              <a:t>; </a:t>
            </a:r>
            <a:r>
              <a:rPr lang="en-US" dirty="0" smtClean="0"/>
              <a:t>Bottom Right Photo by Sharon Christina </a:t>
            </a:r>
            <a:r>
              <a:rPr lang="en-US" dirty="0" err="1" smtClean="0"/>
              <a:t>Rørvik</a:t>
            </a:r>
            <a:r>
              <a:rPr lang="en-US" dirty="0" smtClean="0"/>
              <a:t> on </a:t>
            </a:r>
            <a:r>
              <a:rPr lang="en-US" dirty="0" err="1" smtClean="0"/>
              <a:t>Unsplash</a:t>
            </a:r>
            <a:r>
              <a:rPr lang="en-US" dirty="0" smtClean="0"/>
              <a:t>.</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3</a:t>
            </a:fld>
            <a:endParaRPr lang="en-US" dirty="0"/>
          </a:p>
        </p:txBody>
      </p:sp>
    </p:spTree>
    <p:extLst>
      <p:ext uri="{BB962C8B-B14F-4D97-AF65-F5344CB8AC3E}">
        <p14:creationId xmlns:p14="http://schemas.microsoft.com/office/powerpoint/2010/main" val="173898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smtClean="0"/>
              <a:t>Culturally-informed workers continuously reflect upon their personal assumptions, experiences, and identities.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Cultural humility emphasizes the importance of self-reflection and examining</a:t>
            </a:r>
            <a:r>
              <a:rPr lang="en-US" sz="1200" kern="1200" baseline="0" dirty="0" smtClean="0">
                <a:solidFill>
                  <a:schemeClr val="tx1"/>
                </a:solidFill>
                <a:effectLst/>
                <a:latin typeface="+mn-lt"/>
                <a:ea typeface="+mn-ea"/>
                <a:cs typeface="+mn-cs"/>
              </a:rPr>
              <a:t> world views, where knowledge comes from, and</a:t>
            </a:r>
            <a:r>
              <a:rPr lang="en-US" sz="1200" kern="1200" dirty="0" smtClean="0">
                <a:solidFill>
                  <a:schemeClr val="tx1"/>
                </a:solidFill>
                <a:effectLst/>
                <a:latin typeface="+mn-lt"/>
                <a:ea typeface="+mn-ea"/>
                <a:cs typeface="+mn-cs"/>
              </a:rPr>
              <a:t> attending to their collective influence.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Factors such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race, ethnicity, language, education, class, customs, faith, culture, and beliefs shape our estimations of people from diverse nations, religions, practices, and cultures.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Previous relationships and experiences color how we approach people and whether or not we feel safe to do so.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Although one may believe themselves to be free of prejudice, it</a:t>
            </a:r>
            <a:r>
              <a:rPr lang="en-US" sz="1200" kern="1200" baseline="0" dirty="0" smtClean="0">
                <a:solidFill>
                  <a:schemeClr val="tx1"/>
                </a:solidFill>
                <a:effectLst/>
                <a:latin typeface="+mn-lt"/>
                <a:ea typeface="+mn-ea"/>
                <a:cs typeface="+mn-cs"/>
              </a:rPr>
              <a:t> is important to recognize that no one is free from bias. Recognizing bias is a first step in becoming culturally aware. </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4</a:t>
            </a:fld>
            <a:endParaRPr lang="en-US" dirty="0"/>
          </a:p>
        </p:txBody>
      </p:sp>
    </p:spTree>
    <p:extLst>
      <p:ext uri="{BB962C8B-B14F-4D97-AF65-F5344CB8AC3E}">
        <p14:creationId xmlns:p14="http://schemas.microsoft.com/office/powerpoint/2010/main" val="118740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Everyone has</a:t>
            </a:r>
            <a:r>
              <a:rPr lang="en-US" sz="1200" kern="1200" baseline="0" dirty="0" smtClean="0">
                <a:solidFill>
                  <a:schemeClr val="tx1"/>
                </a:solidFill>
                <a:effectLst/>
                <a:latin typeface="+mn-lt"/>
                <a:ea typeface="+mn-ea"/>
                <a:cs typeface="+mn-cs"/>
              </a:rPr>
              <a:t> thoughts, opinions, assumptions, and biases. Recognizing and acknowledging them is a professional obligation that helps to avoid the pitfalls of unintended discrimination.   </a:t>
            </a:r>
          </a:p>
          <a:p>
            <a:pPr marL="228600" indent="-228600">
              <a:buAutoNum type="arabicPeriod"/>
            </a:pPr>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learners to respond to this slide. What feelings and thoughts does it evoke? In what ways does it speak to the need to have personal and professional standards for cultural awareness and anti-discrimination standards?</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Many professional organizations have broadened their definition of cultural competence:</a:t>
            </a:r>
            <a:r>
              <a:rPr lang="en-US" sz="1200" kern="1200" baseline="0" dirty="0" smtClean="0">
                <a:solidFill>
                  <a:schemeClr val="tx1"/>
                </a:solidFill>
                <a:effectLst/>
                <a:latin typeface="+mn-lt"/>
                <a:ea typeface="+mn-ea"/>
                <a:cs typeface="+mn-cs"/>
              </a:rPr>
              <a:t> National Association of Social Workers</a:t>
            </a:r>
            <a:r>
              <a:rPr lang="en-US" sz="1200" kern="1200" dirty="0" smtClean="0">
                <a:solidFill>
                  <a:schemeClr val="tx1"/>
                </a:solidFill>
                <a:effectLst/>
                <a:latin typeface="+mn-lt"/>
                <a:ea typeface="+mn-ea"/>
                <a:cs typeface="+mn-cs"/>
              </a:rPr>
              <a:t> (NASW) defines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cultural diversity as the “sociocultural experiences of people of different genders, social classes, religious and spiritual beliefs, sexual orientations, ages, and physical and mental abilities” in their professional standards document.</a:t>
            </a:r>
          </a:p>
          <a:p>
            <a:pPr marL="228600" indent="-228600">
              <a:buAutoNum type="arabicPeriod"/>
            </a:pPr>
            <a:r>
              <a:rPr lang="en-US" sz="1200" kern="1200" dirty="0" smtClean="0">
                <a:solidFill>
                  <a:schemeClr val="tx1"/>
                </a:solidFill>
                <a:effectLst/>
                <a:latin typeface="+mn-lt"/>
                <a:ea typeface="+mn-ea"/>
                <a:cs typeface="+mn-cs"/>
              </a:rPr>
              <a:t> The American Counseling Association’s Code of Ethics as well as the American Psychological Association’s Ethical Principles of Psychologists urge practitioners to “be aware enough not to engage in unfair, discriminatory, and harassing or demeaning behaviors” and “maintain evidence-based knowledge about the groups with whom we work.” </a:t>
            </a:r>
          </a:p>
          <a:p>
            <a:pPr marL="228600" indent="-228600">
              <a:buAutoNum type="arabicPeriod"/>
            </a:pPr>
            <a:r>
              <a:rPr lang="en-US" sz="1200" kern="1200" dirty="0" smtClean="0">
                <a:solidFill>
                  <a:schemeClr val="tx1"/>
                </a:solidFill>
                <a:effectLst/>
                <a:latin typeface="+mn-lt"/>
                <a:ea typeface="+mn-ea"/>
                <a:cs typeface="+mn-cs"/>
              </a:rPr>
              <a:t>Best practice dictates respecting rather than challenging difference, finding commonalities,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addressing discrimination, oppression</a:t>
            </a:r>
            <a:r>
              <a:rPr lang="en-US" sz="1200" kern="1200" baseline="0" dirty="0" smtClean="0">
                <a:solidFill>
                  <a:schemeClr val="tx1"/>
                </a:solidFill>
                <a:effectLst/>
                <a:latin typeface="+mn-lt"/>
                <a:ea typeface="+mn-ea"/>
                <a:cs typeface="+mn-cs"/>
              </a:rPr>
              <a:t> and inequities.</a:t>
            </a:r>
          </a:p>
          <a:p>
            <a:pPr marL="0" indent="0">
              <a:buNone/>
            </a:pPr>
            <a:r>
              <a:rPr lang="en-US" sz="1200" kern="1200" baseline="0" dirty="0" smtClean="0">
                <a:solidFill>
                  <a:schemeClr val="tx1"/>
                </a:solidFill>
                <a:effectLst/>
                <a:latin typeface="+mn-lt"/>
                <a:ea typeface="+mn-ea"/>
                <a:cs typeface="+mn-cs"/>
              </a:rPr>
              <a:t>Photo: www.flickr.com.</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5</a:t>
            </a:fld>
            <a:endParaRPr lang="en-US" dirty="0"/>
          </a:p>
        </p:txBody>
      </p:sp>
    </p:spTree>
    <p:extLst>
      <p:ext uri="{BB962C8B-B14F-4D97-AF65-F5344CB8AC3E}">
        <p14:creationId xmlns:p14="http://schemas.microsoft.com/office/powerpoint/2010/main" val="236774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first tenet of culturally-informed practice in child-centered relational work is willingness to learn directly from child clients and families about their unique and collective experiences. </a:t>
            </a:r>
          </a:p>
          <a:p>
            <a:pPr marL="228600" indent="-228600">
              <a:buAutoNum type="arabicPeriod"/>
            </a:pPr>
            <a:r>
              <a:rPr lang="en-US" dirty="0" smtClean="0"/>
              <a:t>This standpoint conforms to values of social inclusion, self-determination, diversity, and human dignity while simultaneously appreciating that cultural identities are constantly evolving and changing. </a:t>
            </a:r>
          </a:p>
          <a:p>
            <a:pPr marL="228600" indent="-228600">
              <a:buAutoNum type="arabicPeriod"/>
            </a:pPr>
            <a:r>
              <a:rPr lang="en-US" dirty="0" smtClean="0"/>
              <a:t>Cultural humility guides us to be simultaneously aware that as we attempt to understand others’ perspectives they too are trying to understand ours;</a:t>
            </a:r>
            <a:r>
              <a:rPr lang="en-US" baseline="0" dirty="0" smtClean="0"/>
              <a:t> r</a:t>
            </a:r>
            <a:r>
              <a:rPr lang="en-US" dirty="0" smtClean="0"/>
              <a:t>elationships are always bidirectional. </a:t>
            </a:r>
          </a:p>
          <a:p>
            <a:pPr marL="228600" indent="-228600">
              <a:buAutoNum type="arabicPeriod"/>
            </a:pPr>
            <a:r>
              <a:rPr lang="en-US" dirty="0" smtClean="0"/>
              <a:t>Culturally-informed knowledge reduces practice errors and avoids misinterpretations that may lead to disrespectful and unsafe practice choices. </a:t>
            </a:r>
          </a:p>
          <a:p>
            <a:pPr marL="228600" indent="-228600">
              <a:buAutoNum type="arabicPeriod"/>
            </a:pPr>
            <a:r>
              <a:rPr lang="en-US" dirty="0" smtClean="0"/>
              <a:t>Application of culturally-informed principles recognizes inequities and disparities that exist for different racial and ethnic groups. </a:t>
            </a:r>
          </a:p>
          <a:p>
            <a:pPr marL="0" indent="0">
              <a:buNone/>
            </a:pPr>
            <a:r>
              <a:rPr lang="en-US" dirty="0" smtClean="0"/>
              <a:t>Photo</a:t>
            </a:r>
            <a:r>
              <a:rPr lang="en-US" baseline="0" dirty="0" smtClean="0"/>
              <a:t> Courtesy of University of New England</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6</a:t>
            </a:fld>
            <a:endParaRPr lang="en-US" dirty="0"/>
          </a:p>
        </p:txBody>
      </p:sp>
    </p:spTree>
    <p:extLst>
      <p:ext uri="{BB962C8B-B14F-4D97-AF65-F5344CB8AC3E}">
        <p14:creationId xmlns:p14="http://schemas.microsoft.com/office/powerpoint/2010/main" val="385299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Practicing from a standpoint of cultural-humility prepares but does not prevent workers from encountering vexing ethical dilemmas. </a:t>
            </a:r>
          </a:p>
          <a:p>
            <a:pPr marL="228600" indent="-228600">
              <a:buAutoNum type="arabicPeriod"/>
            </a:pPr>
            <a:r>
              <a:rPr lang="en-US" sz="1200" kern="1200" dirty="0" smtClean="0">
                <a:solidFill>
                  <a:schemeClr val="tx1"/>
                </a:solidFill>
                <a:effectLst/>
                <a:latin typeface="+mn-lt"/>
                <a:ea typeface="+mn-ea"/>
                <a:cs typeface="+mn-cs"/>
              </a:rPr>
              <a:t>Value dilemmas and ethical issues arise</a:t>
            </a:r>
            <a:r>
              <a:rPr lang="en-US" sz="1200" kern="1200" baseline="0" dirty="0" smtClean="0">
                <a:solidFill>
                  <a:schemeClr val="tx1"/>
                </a:solidFill>
                <a:effectLst/>
                <a:latin typeface="+mn-lt"/>
                <a:ea typeface="+mn-ea"/>
                <a:cs typeface="+mn-cs"/>
              </a:rPr>
              <a:t> when working with</a:t>
            </a:r>
            <a:r>
              <a:rPr lang="en-US" sz="1200" kern="1200" dirty="0" smtClean="0">
                <a:solidFill>
                  <a:schemeClr val="tx1"/>
                </a:solidFill>
                <a:effectLst/>
                <a:latin typeface="+mn-lt"/>
                <a:ea typeface="+mn-ea"/>
                <a:cs typeface="+mn-cs"/>
              </a:rPr>
              <a:t> families whose child rearing practices and health perspectives do not conform to dominant social norms and institutional policies.</a:t>
            </a:r>
          </a:p>
          <a:p>
            <a:pPr marL="228600" indent="-228600">
              <a:buAutoNum type="arabicPeriod"/>
            </a:pPr>
            <a:r>
              <a:rPr lang="en-US" sz="1200" kern="1200" dirty="0" smtClean="0">
                <a:solidFill>
                  <a:schemeClr val="tx1"/>
                </a:solidFill>
                <a:effectLst/>
                <a:latin typeface="+mn-lt"/>
                <a:ea typeface="+mn-ea"/>
                <a:cs typeface="+mn-cs"/>
              </a:rPr>
              <a:t>Seeking culturally informed consultation aids workers to avoid stereotyping or unfairly judging cultural practices. </a:t>
            </a:r>
          </a:p>
          <a:p>
            <a:pPr marL="228600" indent="-228600">
              <a:buAutoNum type="arabicPeriod"/>
            </a:pPr>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ethical dilemmas or conflicts surface, </a:t>
            </a:r>
            <a:r>
              <a:rPr lang="en-US" sz="1200" kern="1200" dirty="0" smtClean="0">
                <a:solidFill>
                  <a:schemeClr val="tx1"/>
                </a:solidFill>
                <a:effectLst/>
                <a:latin typeface="+mn-lt"/>
                <a:ea typeface="+mn-ea"/>
                <a:cs typeface="+mn-cs"/>
              </a:rPr>
              <a:t>workers must weigh and balance how treatment suggestions are made and to whom, and also to what extent they</a:t>
            </a:r>
            <a:r>
              <a:rPr lang="en-US" sz="1200" kern="1200" baseline="0" dirty="0" smtClean="0">
                <a:solidFill>
                  <a:schemeClr val="tx1"/>
                </a:solidFill>
                <a:effectLst/>
                <a:latin typeface="+mn-lt"/>
                <a:ea typeface="+mn-ea"/>
                <a:cs typeface="+mn-cs"/>
              </a:rPr>
              <a:t> should</a:t>
            </a:r>
            <a:r>
              <a:rPr lang="en-US" sz="1200" kern="1200" dirty="0" smtClean="0">
                <a:solidFill>
                  <a:schemeClr val="tx1"/>
                </a:solidFill>
                <a:effectLst/>
                <a:latin typeface="+mn-lt"/>
                <a:ea typeface="+mn-ea"/>
                <a:cs typeface="+mn-cs"/>
              </a:rPr>
              <a:t> advocate for treatment protocols or social service interventions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defy a family’s beliefs and customs (e. g. mandated reporting).</a:t>
            </a:r>
          </a:p>
          <a:p>
            <a:pPr marL="228600" indent="-228600">
              <a:buAutoNum type="arabicPeriod"/>
            </a:pPr>
            <a:r>
              <a:rPr lang="en-US" sz="1200" kern="1200" dirty="0" smtClean="0">
                <a:solidFill>
                  <a:schemeClr val="tx1"/>
                </a:solidFill>
                <a:effectLst/>
                <a:latin typeface="+mn-lt"/>
                <a:ea typeface="+mn-ea"/>
                <a:cs typeface="+mn-cs"/>
              </a:rPr>
              <a:t>Child-centered</a:t>
            </a:r>
            <a:r>
              <a:rPr lang="en-US" sz="1200" kern="1200" baseline="0" dirty="0" smtClean="0">
                <a:solidFill>
                  <a:schemeClr val="tx1"/>
                </a:solidFill>
                <a:effectLst/>
                <a:latin typeface="+mn-lt"/>
                <a:ea typeface="+mn-ea"/>
                <a:cs typeface="+mn-cs"/>
              </a:rPr>
              <a:t> p</a:t>
            </a:r>
            <a:r>
              <a:rPr lang="en-US" sz="1200" kern="1200" dirty="0" smtClean="0">
                <a:solidFill>
                  <a:schemeClr val="tx1"/>
                </a:solidFill>
                <a:effectLst/>
                <a:latin typeface="+mn-lt"/>
                <a:ea typeface="+mn-ea"/>
                <a:cs typeface="+mn-cs"/>
              </a:rPr>
              <a:t>ractice</a:t>
            </a:r>
            <a:r>
              <a:rPr lang="en-US" sz="1200" kern="1200" baseline="0" dirty="0" smtClean="0">
                <a:solidFill>
                  <a:schemeClr val="tx1"/>
                </a:solidFill>
                <a:effectLst/>
                <a:latin typeface="+mn-lt"/>
                <a:ea typeface="+mn-ea"/>
                <a:cs typeface="+mn-cs"/>
              </a:rPr>
              <a:t> methods that cross cultural borders include story-telling, expressive modalities, and mutual aid and support groups.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E0B375-99F5-4730-99FF-AB64E06163CD}" type="slidenum">
              <a:rPr lang="en-US" smtClean="0"/>
              <a:t>7</a:t>
            </a:fld>
            <a:endParaRPr lang="en-US" dirty="0"/>
          </a:p>
        </p:txBody>
      </p:sp>
    </p:spTree>
    <p:extLst>
      <p:ext uri="{BB962C8B-B14F-4D97-AF65-F5344CB8AC3E}">
        <p14:creationId xmlns:p14="http://schemas.microsoft.com/office/powerpoint/2010/main" val="3743183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According to the Pew Research Center (2015), the last 50 years has seen an exponential increase of immigrants and their descendants coming to the U. S. </a:t>
            </a:r>
          </a:p>
          <a:p>
            <a:pPr marL="228600" indent="-228600">
              <a:buAutoNum type="arabicPeriod"/>
            </a:pPr>
            <a:r>
              <a:rPr lang="en-US" dirty="0" smtClean="0"/>
              <a:t>The sheer number of migrants flowing into North</a:t>
            </a:r>
            <a:r>
              <a:rPr lang="en-US" baseline="0" dirty="0" smtClean="0"/>
              <a:t> America</a:t>
            </a:r>
            <a:r>
              <a:rPr lang="en-US" dirty="0" smtClean="0"/>
              <a:t> has challenged public perceptions, surfaced deep-seated prejudices, and brought about calls to restrict immigration and limit opportunities for citizenship and sanctuary.</a:t>
            </a:r>
          </a:p>
          <a:p>
            <a:pPr marL="228600" indent="-228600">
              <a:buAutoNum type="arabicPeriod"/>
            </a:pPr>
            <a:r>
              <a:rPr lang="en-US" dirty="0" smtClean="0"/>
              <a:t>Given the evolving and sometimes volatile political environment, it is not surprising that immigrant and refugee parents experience heightened worry about their children’s well-being and that children may exhibit adverse effects from encounters with individual and institutional discrimination.  </a:t>
            </a:r>
          </a:p>
          <a:p>
            <a:r>
              <a:rPr lang="en-US" dirty="0" smtClean="0"/>
              <a:t>Photo by Samantha Sophia on </a:t>
            </a:r>
            <a:r>
              <a:rPr lang="en-US" dirty="0" err="1" smtClean="0"/>
              <a:t>Unsplash</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8</a:t>
            </a:fld>
            <a:endParaRPr lang="en-US" dirty="0"/>
          </a:p>
        </p:txBody>
      </p:sp>
    </p:spTree>
    <p:extLst>
      <p:ext uri="{BB962C8B-B14F-4D97-AF65-F5344CB8AC3E}">
        <p14:creationId xmlns:p14="http://schemas.microsoft.com/office/powerpoint/2010/main" val="206721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Each child’s immigration journey is unique even for those who come from the same country or who practice the same faith. </a:t>
            </a:r>
          </a:p>
          <a:p>
            <a:pPr marL="228600" indent="-228600">
              <a:buAutoNum type="arabicPeriod"/>
            </a:pPr>
            <a:r>
              <a:rPr lang="en-US" dirty="0" smtClean="0"/>
              <a:t>Immigrant and refugee</a:t>
            </a:r>
            <a:r>
              <a:rPr lang="en-US" baseline="0" dirty="0" smtClean="0"/>
              <a:t> children and families </a:t>
            </a:r>
            <a:r>
              <a:rPr lang="en-US" sz="1200" kern="1200" dirty="0" smtClean="0">
                <a:solidFill>
                  <a:schemeClr val="tx1"/>
                </a:solidFill>
                <a:effectLst/>
                <a:latin typeface="+mn-lt"/>
                <a:ea typeface="+mn-ea"/>
                <a:cs typeface="+mn-cs"/>
              </a:rPr>
              <a:t>may come from war-torn countries and most have experienced traumatic experiences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losses.</a:t>
            </a:r>
          </a:p>
          <a:p>
            <a:pPr marL="228600" indent="-228600">
              <a:buAutoNum type="arabicPeriod"/>
            </a:pPr>
            <a:r>
              <a:rPr lang="en-US" sz="1200" kern="1200" dirty="0" smtClean="0">
                <a:solidFill>
                  <a:schemeClr val="tx1"/>
                </a:solidFill>
                <a:effectLst/>
                <a:latin typeface="+mn-lt"/>
                <a:ea typeface="+mn-ea"/>
                <a:cs typeface="+mn-cs"/>
              </a:rPr>
              <a:t>Some child immigrants and refugees arrive in the U. S. and Canada with their families while those considered more vulnerable come on their own as unaccompanied minors who resettle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foster families or previously relocated family members.</a:t>
            </a:r>
          </a:p>
          <a:p>
            <a:pPr marL="228600" indent="-228600">
              <a:buAutoNum type="arabicPeriod"/>
            </a:pPr>
            <a:r>
              <a:rPr lang="en-US" sz="1200" kern="1200" dirty="0" smtClean="0">
                <a:solidFill>
                  <a:schemeClr val="tx1"/>
                </a:solidFill>
                <a:effectLst/>
                <a:latin typeface="+mn-lt"/>
                <a:ea typeface="+mn-ea"/>
                <a:cs typeface="+mn-cs"/>
              </a:rPr>
              <a:t>Approximately 1.7 children living in the U. S. are undocumented. An estimated 5 million children who are citizens of the United States have at least one undocumented parent. </a:t>
            </a:r>
          </a:p>
          <a:p>
            <a:pPr marL="228600" indent="-228600">
              <a:buAutoNum type="arabicPeriod"/>
            </a:pPr>
            <a:r>
              <a:rPr lang="en-US" sz="1200" kern="1200" dirty="0" smtClean="0">
                <a:solidFill>
                  <a:schemeClr val="tx1"/>
                </a:solidFill>
                <a:effectLst/>
                <a:latin typeface="+mn-lt"/>
                <a:ea typeface="+mn-ea"/>
                <a:cs typeface="+mn-cs"/>
              </a:rPr>
              <a:t>Regardless of circumstances children who immigrate to the U. S. and Canada</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face many challenges not the least of which are adapting to an unfamiliar culture,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learning a new language, accommodating to new social norms and peer group rules, and assimilating into foreign school systems.</a:t>
            </a:r>
          </a:p>
          <a:p>
            <a:pPr marL="0" indent="0">
              <a:buNone/>
            </a:pPr>
            <a:r>
              <a:rPr lang="en-US" dirty="0" smtClean="0"/>
              <a:t>Photo: www.flickr.com.</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9</a:t>
            </a:fld>
            <a:endParaRPr lang="en-US" dirty="0"/>
          </a:p>
        </p:txBody>
      </p:sp>
    </p:spTree>
    <p:extLst>
      <p:ext uri="{BB962C8B-B14F-4D97-AF65-F5344CB8AC3E}">
        <p14:creationId xmlns:p14="http://schemas.microsoft.com/office/powerpoint/2010/main" val="159970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baseline="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eparation from and/or loss of one or both parents or family members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correlated with high PTSD scores in refugee</a:t>
            </a:r>
            <a:r>
              <a:rPr lang="en-US" sz="1200" kern="1200" baseline="0" dirty="0" smtClean="0">
                <a:solidFill>
                  <a:schemeClr val="tx1"/>
                </a:solidFill>
                <a:effectLst/>
                <a:latin typeface="+mn-lt"/>
                <a:ea typeface="+mn-ea"/>
                <a:cs typeface="+mn-cs"/>
              </a:rPr>
              <a:t> children and particularly </a:t>
            </a:r>
            <a:r>
              <a:rPr lang="en-US" sz="1200" kern="1200" dirty="0" smtClean="0">
                <a:solidFill>
                  <a:schemeClr val="tx1"/>
                </a:solidFill>
                <a:effectLst/>
                <a:latin typeface="+mn-lt"/>
                <a:ea typeface="+mn-ea"/>
                <a:cs typeface="+mn-cs"/>
              </a:rPr>
              <a:t>unaccompanied minors.  </a:t>
            </a:r>
          </a:p>
          <a:p>
            <a:pPr marL="228600" indent="-228600">
              <a:buAutoNum type="arabicPeriod"/>
            </a:pPr>
            <a:r>
              <a:rPr lang="en-US" sz="1200" kern="1200" dirty="0" smtClean="0">
                <a:solidFill>
                  <a:schemeClr val="tx1"/>
                </a:solidFill>
                <a:effectLst/>
                <a:latin typeface="+mn-lt"/>
                <a:ea typeface="+mn-ea"/>
                <a:cs typeface="+mn-cs"/>
              </a:rPr>
              <a:t>Cumulative and interacting stressors including forced migration, prolonged periods of hunger, discrimination, and traumatic displacement simultaneously interact with developmental stressors that children and</a:t>
            </a:r>
            <a:r>
              <a:rPr lang="en-US" sz="1200" kern="1200" baseline="0" dirty="0" smtClean="0">
                <a:solidFill>
                  <a:schemeClr val="tx1"/>
                </a:solidFill>
                <a:effectLst/>
                <a:latin typeface="+mn-lt"/>
                <a:ea typeface="+mn-ea"/>
                <a:cs typeface="+mn-cs"/>
              </a:rPr>
              <a:t> youth are experiencing</a:t>
            </a:r>
            <a:r>
              <a:rPr lang="en-US" sz="1200" kern="1200" dirty="0" smtClean="0">
                <a:solidFill>
                  <a:schemeClr val="tx1"/>
                </a:solidFill>
                <a:effectLst/>
                <a:latin typeface="+mn-lt"/>
                <a:ea typeface="+mn-ea"/>
                <a:cs typeface="+mn-cs"/>
              </a:rPr>
              <a:t>. </a:t>
            </a:r>
          </a:p>
          <a:p>
            <a:pPr marL="228600" indent="-228600">
              <a:buAutoNum type="arabicPeriod"/>
            </a:pPr>
            <a:r>
              <a:rPr lang="en-US" sz="1200" kern="1200" dirty="0" smtClean="0">
                <a:solidFill>
                  <a:schemeClr val="tx1"/>
                </a:solidFill>
                <a:effectLst/>
                <a:latin typeface="+mn-lt"/>
                <a:ea typeface="+mn-ea"/>
                <a:cs typeface="+mn-cs"/>
              </a:rPr>
              <a:t>Studies suggest gender</a:t>
            </a:r>
            <a:r>
              <a:rPr lang="en-US" sz="1200" kern="1200" baseline="0" dirty="0" smtClean="0">
                <a:solidFill>
                  <a:schemeClr val="tx1"/>
                </a:solidFill>
                <a:effectLst/>
                <a:latin typeface="+mn-lt"/>
                <a:ea typeface="+mn-ea"/>
                <a:cs typeface="+mn-cs"/>
              </a:rPr>
              <a:t> differences in mental health symptomatology. </a:t>
            </a:r>
            <a:r>
              <a:rPr lang="en-US" sz="1200" kern="1200" dirty="0" smtClean="0">
                <a:solidFill>
                  <a:schemeClr val="tx1"/>
                </a:solidFill>
                <a:effectLst/>
                <a:latin typeface="+mn-lt"/>
                <a:ea typeface="+mn-ea"/>
                <a:cs typeface="+mn-cs"/>
              </a:rPr>
              <a:t>Girls</a:t>
            </a:r>
            <a:r>
              <a:rPr lang="en-US" sz="1200" kern="1200" baseline="0" dirty="0" smtClean="0">
                <a:solidFill>
                  <a:schemeClr val="tx1"/>
                </a:solidFill>
                <a:effectLst/>
                <a:latin typeface="+mn-lt"/>
                <a:ea typeface="+mn-ea"/>
                <a:cs typeface="+mn-cs"/>
              </a:rPr>
              <a:t> more commonly experience symptoms of</a:t>
            </a:r>
            <a:r>
              <a:rPr lang="en-US" sz="1200" kern="1200" dirty="0" smtClean="0">
                <a:solidFill>
                  <a:schemeClr val="tx1"/>
                </a:solidFill>
                <a:effectLst/>
                <a:latin typeface="+mn-lt"/>
                <a:ea typeface="+mn-ea"/>
                <a:cs typeface="+mn-cs"/>
              </a:rPr>
              <a:t> depression and internalizing behaviors whereas boys tend to express their distress by way of behavioral symptoms, most notably</a:t>
            </a:r>
            <a:r>
              <a:rPr lang="en-US" sz="1200" kern="1200" baseline="0" dirty="0" smtClean="0">
                <a:solidFill>
                  <a:schemeClr val="tx1"/>
                </a:solidFill>
                <a:effectLst/>
                <a:latin typeface="+mn-lt"/>
                <a:ea typeface="+mn-ea"/>
                <a:cs typeface="+mn-cs"/>
              </a:rPr>
              <a:t> aggression.</a:t>
            </a:r>
          </a:p>
          <a:p>
            <a:pPr marL="228600" indent="-228600">
              <a:buAutoNum type="arabicPeriod"/>
            </a:pPr>
            <a:r>
              <a:rPr lang="en-US" sz="1200" kern="1200" baseline="0" dirty="0" smtClean="0">
                <a:solidFill>
                  <a:schemeClr val="tx1"/>
                </a:solidFill>
                <a:effectLst/>
                <a:latin typeface="+mn-lt"/>
                <a:ea typeface="+mn-ea"/>
                <a:cs typeface="+mn-cs"/>
              </a:rPr>
              <a:t>Emotion-focused coping strategies, strong faith, and suppression of difficult feelings help some children manage their stress and adapt to ongoing and post-traumatic life-changing circumstances.</a:t>
            </a:r>
          </a:p>
          <a:p>
            <a:pPr marL="228600" indent="-228600">
              <a:buAutoNum type="arabicPeriod"/>
            </a:pPr>
            <a:r>
              <a:rPr lang="en-US" sz="1200" kern="1200" baseline="0" dirty="0" smtClean="0">
                <a:solidFill>
                  <a:schemeClr val="tx1"/>
                </a:solidFill>
                <a:effectLst/>
                <a:latin typeface="+mn-lt"/>
                <a:ea typeface="+mn-ea"/>
                <a:cs typeface="+mn-cs"/>
              </a:rPr>
              <a:t>Capacity to embrace uncertainty and focus on what one can control are protective factors noted in refugee children.   </a:t>
            </a:r>
          </a:p>
          <a:p>
            <a:pPr marL="0" indent="0">
              <a:buNone/>
            </a:pPr>
            <a:r>
              <a:rPr lang="en-US" sz="1200" kern="1200" baseline="0" dirty="0" smtClean="0">
                <a:solidFill>
                  <a:schemeClr val="tx1"/>
                </a:solidFill>
                <a:effectLst/>
                <a:latin typeface="+mn-lt"/>
                <a:ea typeface="+mn-ea"/>
                <a:cs typeface="+mn-cs"/>
              </a:rPr>
              <a:t>Left Photo www.flickr.com; Middle Photo: www.flickr.com;</a:t>
            </a:r>
            <a:r>
              <a:rPr lang="en-US" sz="1200" kern="1200" dirty="0" smtClean="0">
                <a:solidFill>
                  <a:schemeClr val="tx1"/>
                </a:solidFill>
                <a:effectLst/>
                <a:latin typeface="+mn-lt"/>
                <a:ea typeface="+mn-ea"/>
                <a:cs typeface="+mn-cs"/>
              </a:rPr>
              <a:t>  Right Photo by Loren Joseph on </a:t>
            </a:r>
            <a:r>
              <a:rPr lang="en-US" sz="1200" kern="1200" dirty="0" err="1" smtClean="0">
                <a:solidFill>
                  <a:schemeClr val="tx1"/>
                </a:solidFill>
                <a:effectLst/>
                <a:latin typeface="+mn-lt"/>
                <a:ea typeface="+mn-ea"/>
                <a:cs typeface="+mn-cs"/>
              </a:rPr>
              <a:t>Unsplash</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8E0B375-99F5-4730-99FF-AB64E06163CD}" type="slidenum">
              <a:rPr lang="en-US" smtClean="0"/>
              <a:t>10</a:t>
            </a:fld>
            <a:endParaRPr lang="en-US" dirty="0"/>
          </a:p>
        </p:txBody>
      </p:sp>
    </p:spTree>
    <p:extLst>
      <p:ext uri="{BB962C8B-B14F-4D97-AF65-F5344CB8AC3E}">
        <p14:creationId xmlns:p14="http://schemas.microsoft.com/office/powerpoint/2010/main" val="2038703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379535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402568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4166848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1461239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161247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63608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75878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310842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3525045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265207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2BAC29-810B-497A-A7CA-DAB540D3B348}" type="datetimeFigureOut">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DA7006-939C-4AB9-B088-5DAD58FCBA0F}" type="slidenum">
              <a:rPr lang="en-US" smtClean="0"/>
              <a:t>‹#›</a:t>
            </a:fld>
            <a:endParaRPr lang="en-US" dirty="0"/>
          </a:p>
        </p:txBody>
      </p:sp>
    </p:spTree>
    <p:extLst>
      <p:ext uri="{BB962C8B-B14F-4D97-AF65-F5344CB8AC3E}">
        <p14:creationId xmlns:p14="http://schemas.microsoft.com/office/powerpoint/2010/main" val="318904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BAC29-810B-497A-A7CA-DAB540D3B348}" type="datetimeFigureOut">
              <a:rPr lang="en-US" smtClean="0"/>
              <a:t>7/26/2019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A7006-939C-4AB9-B088-5DAD58FCBA0F}" type="slidenum">
              <a:rPr lang="en-US" smtClean="0"/>
              <a:t>‹#›</a:t>
            </a:fld>
            <a:endParaRPr lang="en-US" dirty="0"/>
          </a:p>
        </p:txBody>
      </p:sp>
    </p:spTree>
    <p:extLst>
      <p:ext uri="{BB962C8B-B14F-4D97-AF65-F5344CB8AC3E}">
        <p14:creationId xmlns:p14="http://schemas.microsoft.com/office/powerpoint/2010/main" val="1743957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33CEE-DC50-4428-9BD6-0F565BC71AC7}"/>
              </a:ext>
            </a:extLst>
          </p:cNvPr>
          <p:cNvPicPr>
            <a:picLocks noChangeAspect="1"/>
          </p:cNvPicPr>
          <p:nvPr/>
        </p:nvPicPr>
        <p:blipFill rotWithShape="1">
          <a:blip r:embed="rId2"/>
          <a:srcRect l="8288" r="7502"/>
          <a:stretch/>
        </p:blipFill>
        <p:spPr>
          <a:xfrm>
            <a:off x="20" y="10"/>
            <a:ext cx="9143980" cy="6857990"/>
          </a:xfrm>
          <a:prstGeom prst="rect">
            <a:avLst/>
          </a:prstGeom>
        </p:spPr>
      </p:pic>
      <p:sp>
        <p:nvSpPr>
          <p:cNvPr id="2050" name="Rectangle 2"/>
          <p:cNvSpPr>
            <a:spLocks noGrp="1" noChangeArrowheads="1"/>
          </p:cNvSpPr>
          <p:nvPr>
            <p:ph type="ctrTitle"/>
          </p:nvPr>
        </p:nvSpPr>
        <p:spPr>
          <a:xfrm>
            <a:off x="392906" y="5317240"/>
            <a:ext cx="8408194" cy="744836"/>
          </a:xfrm>
        </p:spPr>
        <p:txBody>
          <a:bodyPr vert="horz" lIns="91440" tIns="45720" rIns="91440" bIns="45720" rtlCol="0" anchor="ctr">
            <a:normAutofit/>
          </a:bodyPr>
          <a:lstStyle/>
          <a:p>
            <a:pPr>
              <a:lnSpc>
                <a:spcPct val="90000"/>
              </a:lnSpc>
              <a:defRPr/>
            </a:pPr>
            <a:r>
              <a:rPr lang="en-US" sz="3100" dirty="0">
                <a:solidFill>
                  <a:schemeClr val="tx1">
                    <a:lumMod val="85000"/>
                    <a:lumOff val="15000"/>
                  </a:schemeClr>
                </a:solidFill>
              </a:rPr>
              <a:t>Chapter </a:t>
            </a:r>
            <a:r>
              <a:rPr lang="en-US" sz="3100" dirty="0" smtClean="0">
                <a:solidFill>
                  <a:schemeClr val="tx1">
                    <a:lumMod val="85000"/>
                    <a:lumOff val="15000"/>
                  </a:schemeClr>
                </a:solidFill>
              </a:rPr>
              <a:t>13: Children of the World</a:t>
            </a:r>
            <a:endParaRPr lang="en-US" sz="3100" dirty="0">
              <a:solidFill>
                <a:schemeClr val="tx1">
                  <a:lumMod val="85000"/>
                  <a:lumOff val="15000"/>
                </a:schemeClr>
              </a:solidFill>
            </a:endParaRPr>
          </a:p>
        </p:txBody>
      </p:sp>
    </p:spTree>
    <p:extLst>
      <p:ext uri="{BB962C8B-B14F-4D97-AF65-F5344CB8AC3E}">
        <p14:creationId xmlns:p14="http://schemas.microsoft.com/office/powerpoint/2010/main" val="88204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851751649"/>
              </p:ext>
            </p:extLst>
          </p:nvPr>
        </p:nvGraphicFramePr>
        <p:xfrm>
          <a:off x="457200" y="381000"/>
          <a:ext cx="8229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0873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62200" y="2819400"/>
            <a:ext cx="5715000" cy="1143000"/>
          </a:xfrm>
          <a:noFill/>
          <a:ln>
            <a:noFill/>
          </a:ln>
        </p:spPr>
        <p:txBody>
          <a:bodyPr>
            <a:normAutofit/>
          </a:bodyPr>
          <a:lstStyle/>
          <a:p>
            <a:r>
              <a:rPr lang="en-US" sz="4000" dirty="0">
                <a:solidFill>
                  <a:srgbClr val="002060"/>
                </a:solidFill>
              </a:rPr>
              <a:t>Found Hope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78486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713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noFill/>
          <a:ln>
            <a:noFill/>
          </a:ln>
        </p:spPr>
        <p:txBody>
          <a:bodyPr>
            <a:normAutofit/>
          </a:bodyPr>
          <a:lstStyle/>
          <a:p>
            <a:r>
              <a:rPr lang="en-US" dirty="0" smtClean="0">
                <a:solidFill>
                  <a:srgbClr val="002060"/>
                </a:solidFill>
              </a:rPr>
              <a:t>Hope for the Future</a:t>
            </a:r>
            <a:endParaRPr lang="en-US" dirty="0">
              <a:solidFill>
                <a:srgbClr val="00206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62" y="1600200"/>
            <a:ext cx="7927759"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633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noFill/>
          <a:ln>
            <a:noFill/>
          </a:ln>
        </p:spPr>
        <p:txBody>
          <a:bodyPr>
            <a:normAutofit/>
          </a:bodyPr>
          <a:lstStyle/>
          <a:p>
            <a:r>
              <a:rPr lang="en-US" sz="4000" dirty="0" smtClean="0"/>
              <a:t>The Forgotten</a:t>
            </a:r>
            <a:endParaRPr lang="en-US" sz="4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5267325" cy="508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132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90328472"/>
              </p:ext>
            </p:extLst>
          </p:nvPr>
        </p:nvGraphicFramePr>
        <p:xfrm>
          <a:off x="762000" y="381000"/>
          <a:ext cx="80772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2590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6934200" cy="56434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828800" y="6019800"/>
            <a:ext cx="5867400" cy="584775"/>
          </a:xfrm>
          <a:prstGeom prst="rect">
            <a:avLst/>
          </a:prstGeom>
          <a:noFill/>
        </p:spPr>
        <p:txBody>
          <a:bodyPr wrap="square" rtlCol="0">
            <a:spAutoFit/>
          </a:bodyPr>
          <a:lstStyle/>
          <a:p>
            <a:pPr algn="ctr"/>
            <a:r>
              <a:rPr lang="en-US" sz="3200" b="1" dirty="0" smtClean="0">
                <a:latin typeface="Dotum" pitchFamily="34" charset="-127"/>
                <a:ea typeface="Dotum" pitchFamily="34" charset="-127"/>
              </a:rPr>
              <a:t>Hmong Heart</a:t>
            </a:r>
            <a:endParaRPr lang="en-US" sz="3200" b="1" dirty="0">
              <a:latin typeface="Dotum" pitchFamily="34" charset="-127"/>
              <a:ea typeface="Dotum" pitchFamily="34" charset="-127"/>
            </a:endParaRPr>
          </a:p>
        </p:txBody>
      </p:sp>
    </p:spTree>
    <p:extLst>
      <p:ext uri="{BB962C8B-B14F-4D97-AF65-F5344CB8AC3E}">
        <p14:creationId xmlns:p14="http://schemas.microsoft.com/office/powerpoint/2010/main" val="3815227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a:normAutofit/>
          </a:bodyPr>
          <a:lstStyle/>
          <a:p>
            <a:pPr algn="r"/>
            <a:r>
              <a:rPr lang="en-US" sz="3400" dirty="0">
                <a:solidFill>
                  <a:schemeClr val="accent1"/>
                </a:solidFill>
              </a:rPr>
              <a:t>Conversation Starters</a:t>
            </a:r>
          </a:p>
        </p:txBody>
      </p:sp>
      <p:sp>
        <p:nvSpPr>
          <p:cNvPr id="3" name="Content Placeholder 2"/>
          <p:cNvSpPr>
            <a:spLocks noGrp="1"/>
          </p:cNvSpPr>
          <p:nvPr>
            <p:ph idx="1"/>
          </p:nvPr>
        </p:nvSpPr>
        <p:spPr>
          <a:xfrm>
            <a:off x="3962400" y="533400"/>
            <a:ext cx="4953000" cy="6172200"/>
          </a:xfrm>
        </p:spPr>
        <p:txBody>
          <a:bodyPr anchor="ctr">
            <a:normAutofit/>
          </a:bodyPr>
          <a:lstStyle/>
          <a:p>
            <a:pPr>
              <a:lnSpc>
                <a:spcPct val="90000"/>
              </a:lnSpc>
            </a:pPr>
            <a:r>
              <a:rPr lang="en-US" sz="2000" dirty="0" smtClean="0"/>
              <a:t>Describe what it means to have cultural humility. </a:t>
            </a:r>
          </a:p>
          <a:p>
            <a:pPr>
              <a:lnSpc>
                <a:spcPct val="90000"/>
              </a:lnSpc>
            </a:pPr>
            <a:r>
              <a:rPr lang="en-US" sz="2000" dirty="0" smtClean="0"/>
              <a:t>Discuss the importance of reflective practice when working with children and families from different cultures. Share an example from your work or personal experience.</a:t>
            </a:r>
            <a:endParaRPr lang="en-US" sz="2000" dirty="0"/>
          </a:p>
          <a:p>
            <a:pPr>
              <a:lnSpc>
                <a:spcPct val="90000"/>
              </a:lnSpc>
            </a:pPr>
            <a:r>
              <a:rPr lang="en-US" sz="2000" dirty="0" smtClean="0"/>
              <a:t>Write a one-pager describing your family’s culture. How does cultural identity influence your work with children and their family systems.   </a:t>
            </a:r>
          </a:p>
          <a:p>
            <a:pPr>
              <a:lnSpc>
                <a:spcPct val="90000"/>
              </a:lnSpc>
            </a:pPr>
            <a:r>
              <a:rPr lang="en-US" sz="2000" dirty="0" smtClean="0"/>
              <a:t>What ethical quandaries are raised in Mrs. Ly’s story? How might you address them? </a:t>
            </a:r>
          </a:p>
          <a:p>
            <a:pPr>
              <a:lnSpc>
                <a:spcPct val="90000"/>
              </a:lnSpc>
            </a:pPr>
            <a:r>
              <a:rPr lang="en-US" sz="2000" dirty="0" smtClean="0"/>
              <a:t>In small groups or dyads, explore how relational principles inform cross-cultural practice. </a:t>
            </a:r>
          </a:p>
          <a:p>
            <a:pPr>
              <a:lnSpc>
                <a:spcPct val="90000"/>
              </a:lnSpc>
            </a:pPr>
            <a:r>
              <a:rPr lang="en-US" sz="2000" dirty="0" smtClean="0"/>
              <a:t>Using examples from your readings, experiences, and other sources, discuss the power of hope.  </a:t>
            </a:r>
            <a:endParaRPr lang="en-US" sz="2000" dirty="0"/>
          </a:p>
        </p:txBody>
      </p:sp>
    </p:spTree>
    <p:extLst>
      <p:ext uri="{BB962C8B-B14F-4D97-AF65-F5344CB8AC3E}">
        <p14:creationId xmlns:p14="http://schemas.microsoft.com/office/powerpoint/2010/main" val="73999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
            <a:ext cx="8229600" cy="4830763"/>
          </a:xfrm>
        </p:spPr>
        <p:txBody>
          <a:bodyPr>
            <a:normAutofit/>
          </a:bodyPr>
          <a:lstStyle/>
          <a:p>
            <a:pPr marL="0" indent="0">
              <a:buNone/>
            </a:pPr>
            <a:endParaRPr lang="en-US" sz="2800" dirty="0" smtClean="0"/>
          </a:p>
          <a:p>
            <a:pPr marL="0" indent="0" algn="ctr">
              <a:buNone/>
            </a:pPr>
            <a:endParaRPr lang="en-US" sz="2800" dirty="0"/>
          </a:p>
        </p:txBody>
      </p:sp>
      <p:pic>
        <p:nvPicPr>
          <p:cNvPr id="1026" name="Picture 2" descr="C:\Users\Shelley\Pictures\2011-12-25\    SCK photos GHANA\P3130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48540"/>
            <a:ext cx="4876800" cy="6380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905000"/>
            <a:ext cx="3124200" cy="2431435"/>
          </a:xfrm>
          <a:prstGeom prst="rect">
            <a:avLst/>
          </a:prstGeom>
          <a:noFill/>
        </p:spPr>
        <p:txBody>
          <a:bodyPr wrap="square" rtlCol="0">
            <a:spAutoFit/>
          </a:bodyPr>
          <a:lstStyle/>
          <a:p>
            <a:r>
              <a:rPr lang="en-US" sz="3200" dirty="0" smtClean="0"/>
              <a:t>“Meeting </a:t>
            </a:r>
            <a:r>
              <a:rPr lang="en-US" sz="3200" dirty="0"/>
              <a:t>of the minds and </a:t>
            </a:r>
            <a:r>
              <a:rPr lang="en-US" sz="3200" dirty="0" smtClean="0"/>
              <a:t>feelings.” </a:t>
            </a:r>
          </a:p>
          <a:p>
            <a:r>
              <a:rPr lang="en-US" sz="2400" dirty="0" smtClean="0"/>
              <a:t>         Boyd Webb, 2001</a:t>
            </a:r>
          </a:p>
          <a:p>
            <a:r>
              <a:rPr lang="en-US" sz="3200" dirty="0"/>
              <a:t>	</a:t>
            </a:r>
          </a:p>
        </p:txBody>
      </p:sp>
    </p:spTree>
    <p:extLst>
      <p:ext uri="{BB962C8B-B14F-4D97-AF65-F5344CB8AC3E}">
        <p14:creationId xmlns:p14="http://schemas.microsoft.com/office/powerpoint/2010/main" val="947630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152400"/>
          <a:ext cx="8686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659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838200" y="304800"/>
          <a:ext cx="73152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2871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1295400"/>
          </a:xfrm>
        </p:spPr>
        <p:txBody>
          <a:bodyPr>
            <a:normAutofit/>
          </a:bodyPr>
          <a:lstStyle/>
          <a:p>
            <a:pPr marL="0" indent="0" algn="ctr">
              <a:buNone/>
            </a:pPr>
            <a:r>
              <a:rPr lang="en-US" sz="2800" dirty="0" smtClean="0"/>
              <a:t> </a:t>
            </a:r>
            <a:r>
              <a:rPr lang="en-US" sz="6600" dirty="0" smtClean="0">
                <a:effectLst>
                  <a:reflection blurRad="6350" stA="60000" endA="900" endPos="58000" dir="5400000" sy="-100000" algn="bl" rotWithShape="0"/>
                </a:effectLst>
              </a:rPr>
              <a:t>BIAS</a:t>
            </a:r>
            <a:endParaRPr lang="en-US" sz="6600" dirty="0">
              <a:effectLst>
                <a:reflection blurRad="6350" stA="60000" endA="900" endPos="58000" dir="5400000" sy="-100000" algn="bl" rotWithShape="0"/>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600200"/>
            <a:ext cx="6362700" cy="48918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0842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With and From</a:t>
            </a:r>
            <a:endParaRPr lang="en-US" dirty="0"/>
          </a:p>
        </p:txBody>
      </p:sp>
      <p:pic>
        <p:nvPicPr>
          <p:cNvPr id="4" name="Picture 3"/>
          <p:cNvPicPr>
            <a:picLocks noChangeAspect="1"/>
          </p:cNvPicPr>
          <p:nvPr/>
        </p:nvPicPr>
        <p:blipFill>
          <a:blip r:embed="rId3"/>
          <a:stretch>
            <a:fillRect/>
          </a:stretch>
        </p:blipFill>
        <p:spPr>
          <a:xfrm>
            <a:off x="1390650" y="1828800"/>
            <a:ext cx="6362700" cy="4263009"/>
          </a:xfrm>
          <a:prstGeom prst="rect">
            <a:avLst/>
          </a:prstGeom>
        </p:spPr>
      </p:pic>
    </p:spTree>
    <p:extLst>
      <p:ext uri="{BB962C8B-B14F-4D97-AF65-F5344CB8AC3E}">
        <p14:creationId xmlns:p14="http://schemas.microsoft.com/office/powerpoint/2010/main" val="26588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noFill/>
          <a:ln>
            <a:noFill/>
          </a:ln>
        </p:spPr>
        <p:txBody>
          <a:bodyPr/>
          <a:lstStyle/>
          <a:p>
            <a:r>
              <a:rPr lang="en-US" dirty="0" smtClean="0"/>
              <a:t>Ethical Quandaries</a:t>
            </a:r>
            <a:endParaRPr lang="en-US" dirty="0"/>
          </a:p>
        </p:txBody>
      </p:sp>
      <p:graphicFrame>
        <p:nvGraphicFramePr>
          <p:cNvPr id="4" name="Diagram 3"/>
          <p:cNvGraphicFramePr/>
          <p:nvPr>
            <p:extLst/>
          </p:nvPr>
        </p:nvGraphicFramePr>
        <p:xfrm>
          <a:off x="914400" y="1600200"/>
          <a:ext cx="6705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101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465" y="542294"/>
            <a:ext cx="8657070" cy="5773412"/>
          </a:xfrm>
          <a:prstGeom prst="rect">
            <a:avLst/>
          </a:prstGeom>
        </p:spPr>
      </p:pic>
    </p:spTree>
    <p:extLst>
      <p:ext uri="{BB962C8B-B14F-4D97-AF65-F5344CB8AC3E}">
        <p14:creationId xmlns:p14="http://schemas.microsoft.com/office/powerpoint/2010/main" val="214397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945581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TotalTime>
  <Words>2552</Words>
  <Application>Microsoft Office PowerPoint</Application>
  <PresentationFormat>On-screen Show (4:3)</PresentationFormat>
  <Paragraphs>155</Paragraphs>
  <Slides>16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Dotum</vt:lpstr>
      <vt:lpstr>Office Theme</vt:lpstr>
      <vt:lpstr>Chapter 13: Children of the World</vt:lpstr>
      <vt:lpstr>PowerPoint Presentation</vt:lpstr>
      <vt:lpstr>PowerPoint Presentation</vt:lpstr>
      <vt:lpstr>PowerPoint Presentation</vt:lpstr>
      <vt:lpstr>PowerPoint Presentation</vt:lpstr>
      <vt:lpstr>Learning With and From</vt:lpstr>
      <vt:lpstr>Ethical Quandaries</vt:lpstr>
      <vt:lpstr>PowerPoint Presentation</vt:lpstr>
      <vt:lpstr>PowerPoint Presentation</vt:lpstr>
      <vt:lpstr>PowerPoint Presentation</vt:lpstr>
      <vt:lpstr>Found Hope</vt:lpstr>
      <vt:lpstr>Hope for the Future</vt:lpstr>
      <vt:lpstr>The Forgotten</vt:lpstr>
      <vt:lpstr>PowerPoint Presentation</vt:lpstr>
      <vt:lpstr>PowerPoint Presentation</vt:lpstr>
      <vt:lpstr>Conversation Starters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with Children &amp; Families: A Relational Perspective</dc:title>
  <dc:creator>Shelley</dc:creator>
  <cp:lastModifiedBy>PALAZZO, Alyssa</cp:lastModifiedBy>
  <cp:revision>66</cp:revision>
  <dcterms:created xsi:type="dcterms:W3CDTF">2013-04-26T10:58:06Z</dcterms:created>
  <dcterms:modified xsi:type="dcterms:W3CDTF">2019-07-26T18:33:03Z</dcterms:modified>
</cp:coreProperties>
</file>