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71" r:id="rId3"/>
    <p:sldId id="260" r:id="rId4"/>
    <p:sldId id="261" r:id="rId5"/>
    <p:sldId id="262" r:id="rId6"/>
    <p:sldId id="273" r:id="rId7"/>
    <p:sldId id="280" r:id="rId8"/>
    <p:sldId id="269" r:id="rId9"/>
    <p:sldId id="263" r:id="rId10"/>
    <p:sldId id="282" r:id="rId11"/>
    <p:sldId id="268" r:id="rId12"/>
    <p:sldId id="267" r:id="rId13"/>
    <p:sldId id="283" r:id="rId14"/>
    <p:sldId id="264" r:id="rId15"/>
    <p:sldId id="265" r:id="rId16"/>
    <p:sldId id="266" r:id="rId17"/>
    <p:sldId id="270"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D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81"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diagrams/_rels/data3.xml.rels><?xml version="1.0" encoding="UTF-8" standalone="yes"?>
<Relationships xmlns="http://schemas.openxmlformats.org/package/2006/relationships"><Relationship Id="rId1" Type="http://schemas.openxmlformats.org/officeDocument/2006/relationships/image" Target="../media/image22.png"/></Relationships>
</file>

<file path=ppt/diagrams/_rels/data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 Id="rId4" Type="http://schemas.openxmlformats.org/officeDocument/2006/relationships/image" Target="../media/image2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image" Target="../media/image8.png"/><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2.png"/></Relationships>
</file>

<file path=ppt/diagrams/_rels/drawing3.xml.rels><?xml version="1.0" encoding="UTF-8" standalone="yes"?>
<Relationships xmlns="http://schemas.openxmlformats.org/package/2006/relationships"><Relationship Id="rId1" Type="http://schemas.openxmlformats.org/officeDocument/2006/relationships/image" Target="../media/image2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 Id="rId4"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3E6DD9-DAE8-4644-99A3-74938BA09EC5}" type="doc">
      <dgm:prSet loTypeId="urn:microsoft.com/office/officeart/2005/8/layout/balance1" loCatId="relationship" qsTypeId="urn:microsoft.com/office/officeart/2005/8/quickstyle/simple4" qsCatId="simple" csTypeId="urn:microsoft.com/office/officeart/2005/8/colors/colorful1#1" csCatId="colorful" phldr="1"/>
      <dgm:spPr/>
      <dgm:t>
        <a:bodyPr/>
        <a:lstStyle/>
        <a:p>
          <a:endParaRPr lang="en-US"/>
        </a:p>
      </dgm:t>
    </dgm:pt>
    <dgm:pt modelId="{8F30A6FF-86B7-483D-AB56-A4CA94C90B17}">
      <dgm:prSet phldrT="[Text]"/>
      <dgm:spPr>
        <a:solidFill>
          <a:schemeClr val="accent4">
            <a:lumMod val="75000"/>
            <a:alpha val="90000"/>
          </a:schemeClr>
        </a:solidFill>
      </dgm:spPr>
      <dgm:t>
        <a:bodyPr/>
        <a:lstStyle/>
        <a:p>
          <a:r>
            <a:rPr lang="en-US" dirty="0">
              <a:solidFill>
                <a:schemeClr val="bg1"/>
              </a:solidFill>
            </a:rPr>
            <a:t>PHYSICAL</a:t>
          </a:r>
        </a:p>
      </dgm:t>
    </dgm:pt>
    <dgm:pt modelId="{B785FA4C-DFF7-4D2C-BA3C-715F42487261}" type="parTrans" cxnId="{25C5BA51-77ED-4536-823C-95AB56D5CF13}">
      <dgm:prSet/>
      <dgm:spPr/>
      <dgm:t>
        <a:bodyPr/>
        <a:lstStyle/>
        <a:p>
          <a:endParaRPr lang="en-US"/>
        </a:p>
      </dgm:t>
    </dgm:pt>
    <dgm:pt modelId="{DDB04087-5E56-47DE-9316-768973917BA6}" type="sibTrans" cxnId="{25C5BA51-77ED-4536-823C-95AB56D5CF13}">
      <dgm:prSet/>
      <dgm:spPr/>
      <dgm:t>
        <a:bodyPr/>
        <a:lstStyle/>
        <a:p>
          <a:endParaRPr lang="en-US"/>
        </a:p>
      </dgm:t>
    </dgm:pt>
    <dgm:pt modelId="{15570DE6-F55C-436F-8815-C5A64DDD5FE4}">
      <dgm:prSet phldrT="[Text]"/>
      <dgm:spPr/>
      <dgm:t>
        <a:bodyPr/>
        <a:lstStyle/>
        <a:p>
          <a:r>
            <a:rPr lang="en-US" dirty="0"/>
            <a:t>SEXUALITY</a:t>
          </a:r>
        </a:p>
      </dgm:t>
    </dgm:pt>
    <dgm:pt modelId="{37C2E676-13E1-4E23-8964-B714F3F8262C}" type="parTrans" cxnId="{F7124D73-E2DF-486E-B40F-191D0D594B00}">
      <dgm:prSet/>
      <dgm:spPr/>
      <dgm:t>
        <a:bodyPr/>
        <a:lstStyle/>
        <a:p>
          <a:endParaRPr lang="en-US"/>
        </a:p>
      </dgm:t>
    </dgm:pt>
    <dgm:pt modelId="{84285076-B95B-4825-848C-A608E137A411}" type="sibTrans" cxnId="{F7124D73-E2DF-486E-B40F-191D0D594B00}">
      <dgm:prSet/>
      <dgm:spPr/>
      <dgm:t>
        <a:bodyPr/>
        <a:lstStyle/>
        <a:p>
          <a:endParaRPr lang="en-US"/>
        </a:p>
      </dgm:t>
    </dgm:pt>
    <dgm:pt modelId="{24955BC1-0F07-4825-8437-1DA10ED8B22C}">
      <dgm:prSet phldrT="[Text]"/>
      <dgm:spPr/>
      <dgm:t>
        <a:bodyPr/>
        <a:lstStyle/>
        <a:p>
          <a:r>
            <a:rPr lang="en-US" dirty="0"/>
            <a:t>PUBERTY</a:t>
          </a:r>
        </a:p>
      </dgm:t>
    </dgm:pt>
    <dgm:pt modelId="{15F06DE0-60E9-4964-BE79-5BA5AB3F2B22}" type="parTrans" cxnId="{8A4BBEB3-CAED-4B2C-B42F-7188ED3D01A1}">
      <dgm:prSet/>
      <dgm:spPr/>
      <dgm:t>
        <a:bodyPr/>
        <a:lstStyle/>
        <a:p>
          <a:endParaRPr lang="en-US"/>
        </a:p>
      </dgm:t>
    </dgm:pt>
    <dgm:pt modelId="{B039B83D-25E4-4B08-A6C4-86F2996CEE62}" type="sibTrans" cxnId="{8A4BBEB3-CAED-4B2C-B42F-7188ED3D01A1}">
      <dgm:prSet/>
      <dgm:spPr/>
      <dgm:t>
        <a:bodyPr/>
        <a:lstStyle/>
        <a:p>
          <a:endParaRPr lang="en-US"/>
        </a:p>
      </dgm:t>
    </dgm:pt>
    <dgm:pt modelId="{5EF5A1CA-2AEE-41AD-82B6-0CE0523C1209}">
      <dgm:prSet phldrT="[Text]"/>
      <dgm:spPr>
        <a:solidFill>
          <a:srgbClr val="00B050">
            <a:alpha val="90000"/>
          </a:srgbClr>
        </a:solidFill>
      </dgm:spPr>
      <dgm:t>
        <a:bodyPr/>
        <a:lstStyle/>
        <a:p>
          <a:r>
            <a:rPr lang="en-US" dirty="0">
              <a:solidFill>
                <a:schemeClr val="bg1"/>
              </a:solidFill>
            </a:rPr>
            <a:t>PSYCHOSOCIAL</a:t>
          </a:r>
        </a:p>
      </dgm:t>
    </dgm:pt>
    <dgm:pt modelId="{8625C492-1FB0-4289-8038-29DD3C3C40C1}" type="parTrans" cxnId="{FBA884E1-7D8D-41B4-99BF-935B21EAB1E1}">
      <dgm:prSet/>
      <dgm:spPr/>
      <dgm:t>
        <a:bodyPr/>
        <a:lstStyle/>
        <a:p>
          <a:endParaRPr lang="en-US"/>
        </a:p>
      </dgm:t>
    </dgm:pt>
    <dgm:pt modelId="{30A5C404-63E5-4C1F-B397-A62BC4EAD3BD}" type="sibTrans" cxnId="{FBA884E1-7D8D-41B4-99BF-935B21EAB1E1}">
      <dgm:prSet/>
      <dgm:spPr/>
      <dgm:t>
        <a:bodyPr/>
        <a:lstStyle/>
        <a:p>
          <a:endParaRPr lang="en-US"/>
        </a:p>
      </dgm:t>
    </dgm:pt>
    <dgm:pt modelId="{E17DF95A-1217-4650-8E0D-30AFAA189136}">
      <dgm:prSet phldrT="[Text]"/>
      <dgm:spPr/>
      <dgm:t>
        <a:bodyPr/>
        <a:lstStyle/>
        <a:p>
          <a:r>
            <a:rPr lang="en-US" dirty="0"/>
            <a:t>AUTONOMY</a:t>
          </a:r>
        </a:p>
      </dgm:t>
    </dgm:pt>
    <dgm:pt modelId="{4A322D61-BCD4-4E17-B0AB-2F88637705AF}" type="parTrans" cxnId="{0E9CABEC-59F5-4A19-B39E-F9B3C78D3E8F}">
      <dgm:prSet/>
      <dgm:spPr/>
      <dgm:t>
        <a:bodyPr/>
        <a:lstStyle/>
        <a:p>
          <a:endParaRPr lang="en-US"/>
        </a:p>
      </dgm:t>
    </dgm:pt>
    <dgm:pt modelId="{E4A7A1DC-83AD-41B6-A741-9855ADD324A8}" type="sibTrans" cxnId="{0E9CABEC-59F5-4A19-B39E-F9B3C78D3E8F}">
      <dgm:prSet/>
      <dgm:spPr/>
      <dgm:t>
        <a:bodyPr/>
        <a:lstStyle/>
        <a:p>
          <a:endParaRPr lang="en-US"/>
        </a:p>
      </dgm:t>
    </dgm:pt>
    <dgm:pt modelId="{703A1E86-2994-4E18-80B0-D7DE1F29969A}">
      <dgm:prSet phldrT="[Text]"/>
      <dgm:spPr/>
      <dgm:t>
        <a:bodyPr/>
        <a:lstStyle/>
        <a:p>
          <a:r>
            <a:rPr lang="en-US" dirty="0"/>
            <a:t>FRIENDSHIPS</a:t>
          </a:r>
        </a:p>
      </dgm:t>
    </dgm:pt>
    <dgm:pt modelId="{2E854727-62CE-42E0-9B2D-EEAF543A37FC}" type="parTrans" cxnId="{2C005B6E-E1C9-4C1D-AFEC-73787D8F7E10}">
      <dgm:prSet/>
      <dgm:spPr/>
      <dgm:t>
        <a:bodyPr/>
        <a:lstStyle/>
        <a:p>
          <a:endParaRPr lang="en-US"/>
        </a:p>
      </dgm:t>
    </dgm:pt>
    <dgm:pt modelId="{8AFD6583-381E-4922-BBCD-B5C63C2223AA}" type="sibTrans" cxnId="{2C005B6E-E1C9-4C1D-AFEC-73787D8F7E10}">
      <dgm:prSet/>
      <dgm:spPr/>
      <dgm:t>
        <a:bodyPr/>
        <a:lstStyle/>
        <a:p>
          <a:endParaRPr lang="en-US"/>
        </a:p>
      </dgm:t>
    </dgm:pt>
    <dgm:pt modelId="{2079EE36-8037-4FD8-9CE9-0162D95D615E}">
      <dgm:prSet phldrT="[Text]"/>
      <dgm:spPr/>
      <dgm:t>
        <a:bodyPr/>
        <a:lstStyle/>
        <a:p>
          <a:r>
            <a:rPr lang="en-US" dirty="0"/>
            <a:t>IDENTITY</a:t>
          </a:r>
        </a:p>
      </dgm:t>
    </dgm:pt>
    <dgm:pt modelId="{076B5983-FAAD-47F0-89B1-6C2CFCBBF772}" type="parTrans" cxnId="{C8065D93-60EF-4B00-9B1E-E622FCD7DFAA}">
      <dgm:prSet/>
      <dgm:spPr/>
      <dgm:t>
        <a:bodyPr/>
        <a:lstStyle/>
        <a:p>
          <a:endParaRPr lang="en-US"/>
        </a:p>
      </dgm:t>
    </dgm:pt>
    <dgm:pt modelId="{3D52C87D-D388-4630-BDE7-C6A20FBA8311}" type="sibTrans" cxnId="{C8065D93-60EF-4B00-9B1E-E622FCD7DFAA}">
      <dgm:prSet/>
      <dgm:spPr/>
      <dgm:t>
        <a:bodyPr/>
        <a:lstStyle/>
        <a:p>
          <a:endParaRPr lang="en-US"/>
        </a:p>
      </dgm:t>
    </dgm:pt>
    <dgm:pt modelId="{279902AF-1E09-4535-AFDA-D2B46B440CEB}">
      <dgm:prSet/>
      <dgm:spPr/>
      <dgm:t>
        <a:bodyPr/>
        <a:lstStyle/>
        <a:p>
          <a:r>
            <a:rPr lang="en-US" dirty="0"/>
            <a:t>COGNITION</a:t>
          </a:r>
        </a:p>
      </dgm:t>
    </dgm:pt>
    <dgm:pt modelId="{AB683452-479C-459D-B014-3E7CCDAE529C}" type="parTrans" cxnId="{33C07506-E8B5-4556-B4A0-CBBB932575DA}">
      <dgm:prSet/>
      <dgm:spPr/>
      <dgm:t>
        <a:bodyPr/>
        <a:lstStyle/>
        <a:p>
          <a:endParaRPr lang="en-US"/>
        </a:p>
      </dgm:t>
    </dgm:pt>
    <dgm:pt modelId="{8D0650CD-153F-47B3-BF96-D38999CDE270}" type="sibTrans" cxnId="{33C07506-E8B5-4556-B4A0-CBBB932575DA}">
      <dgm:prSet/>
      <dgm:spPr/>
      <dgm:t>
        <a:bodyPr/>
        <a:lstStyle/>
        <a:p>
          <a:endParaRPr lang="en-US"/>
        </a:p>
      </dgm:t>
    </dgm:pt>
    <dgm:pt modelId="{00F23135-9662-4E01-AF97-887FDDF94F9C}">
      <dgm:prSet/>
      <dgm:spPr/>
      <dgm:t>
        <a:bodyPr/>
        <a:lstStyle/>
        <a:p>
          <a:r>
            <a:rPr lang="en-US" dirty="0"/>
            <a:t>RISK TAKING</a:t>
          </a:r>
        </a:p>
      </dgm:t>
    </dgm:pt>
    <dgm:pt modelId="{8B75C7D2-AB9C-427D-B390-4574F3A98C19}" type="parTrans" cxnId="{C14921D5-8B1D-4C1B-8E15-93A5A711C394}">
      <dgm:prSet/>
      <dgm:spPr/>
      <dgm:t>
        <a:bodyPr/>
        <a:lstStyle/>
        <a:p>
          <a:endParaRPr lang="en-US"/>
        </a:p>
      </dgm:t>
    </dgm:pt>
    <dgm:pt modelId="{0A14A25D-5C03-47C8-A3E6-285688826ACD}" type="sibTrans" cxnId="{C14921D5-8B1D-4C1B-8E15-93A5A711C394}">
      <dgm:prSet/>
      <dgm:spPr/>
      <dgm:t>
        <a:bodyPr/>
        <a:lstStyle/>
        <a:p>
          <a:endParaRPr lang="en-US"/>
        </a:p>
      </dgm:t>
    </dgm:pt>
    <dgm:pt modelId="{98DFC482-BAB3-4AC8-BAB2-A46CDA212BDF}" type="pres">
      <dgm:prSet presAssocID="{353E6DD9-DAE8-4644-99A3-74938BA09EC5}" presName="outerComposite" presStyleCnt="0">
        <dgm:presLayoutVars>
          <dgm:chMax val="2"/>
          <dgm:animLvl val="lvl"/>
          <dgm:resizeHandles val="exact"/>
        </dgm:presLayoutVars>
      </dgm:prSet>
      <dgm:spPr/>
      <dgm:t>
        <a:bodyPr/>
        <a:lstStyle/>
        <a:p>
          <a:endParaRPr lang="en-US"/>
        </a:p>
      </dgm:t>
    </dgm:pt>
    <dgm:pt modelId="{510D8654-546F-47A5-AC8F-1B8C9735510E}" type="pres">
      <dgm:prSet presAssocID="{353E6DD9-DAE8-4644-99A3-74938BA09EC5}" presName="dummyMaxCanvas" presStyleCnt="0"/>
      <dgm:spPr/>
    </dgm:pt>
    <dgm:pt modelId="{A4455D47-942B-431C-BD99-60E58C52E8F7}" type="pres">
      <dgm:prSet presAssocID="{353E6DD9-DAE8-4644-99A3-74938BA09EC5}" presName="parentComposite" presStyleCnt="0"/>
      <dgm:spPr/>
    </dgm:pt>
    <dgm:pt modelId="{50F4AA31-21A6-4DCF-87C7-7BBECEC4EEA8}" type="pres">
      <dgm:prSet presAssocID="{353E6DD9-DAE8-4644-99A3-74938BA09EC5}" presName="parent1" presStyleLbl="alignAccFollowNode1" presStyleIdx="0" presStyleCnt="4">
        <dgm:presLayoutVars>
          <dgm:chMax val="4"/>
        </dgm:presLayoutVars>
      </dgm:prSet>
      <dgm:spPr/>
      <dgm:t>
        <a:bodyPr/>
        <a:lstStyle/>
        <a:p>
          <a:endParaRPr lang="en-US"/>
        </a:p>
      </dgm:t>
    </dgm:pt>
    <dgm:pt modelId="{9E6ADA00-1935-4A54-B9C8-4D84B94E0678}" type="pres">
      <dgm:prSet presAssocID="{353E6DD9-DAE8-4644-99A3-74938BA09EC5}" presName="parent2" presStyleLbl="alignAccFollowNode1" presStyleIdx="1" presStyleCnt="4">
        <dgm:presLayoutVars>
          <dgm:chMax val="4"/>
        </dgm:presLayoutVars>
      </dgm:prSet>
      <dgm:spPr/>
      <dgm:t>
        <a:bodyPr/>
        <a:lstStyle/>
        <a:p>
          <a:endParaRPr lang="en-US"/>
        </a:p>
      </dgm:t>
    </dgm:pt>
    <dgm:pt modelId="{748DC66D-6052-46A5-936E-5D024123CD6E}" type="pres">
      <dgm:prSet presAssocID="{353E6DD9-DAE8-4644-99A3-74938BA09EC5}" presName="childrenComposite" presStyleCnt="0"/>
      <dgm:spPr/>
    </dgm:pt>
    <dgm:pt modelId="{7A329B4C-C09F-4D78-9383-5FD3BB139D77}" type="pres">
      <dgm:prSet presAssocID="{353E6DD9-DAE8-4644-99A3-74938BA09EC5}" presName="dummyMaxCanvas_ChildArea" presStyleCnt="0"/>
      <dgm:spPr/>
    </dgm:pt>
    <dgm:pt modelId="{28BA9710-61B3-4701-83F2-E539149799E1}" type="pres">
      <dgm:prSet presAssocID="{353E6DD9-DAE8-4644-99A3-74938BA09EC5}" presName="fulcrum" presStyleLbl="alignAccFollowNode1" presStyleIdx="2" presStyleCnt="4"/>
      <dgm:spPr>
        <a:solidFill>
          <a:schemeClr val="accent2">
            <a:lumMod val="75000"/>
            <a:alpha val="90000"/>
          </a:schemeClr>
        </a:solidFill>
      </dgm:spPr>
    </dgm:pt>
    <dgm:pt modelId="{29CA9D33-FD14-42AC-9BB3-10F8C88E9D5C}" type="pres">
      <dgm:prSet presAssocID="{353E6DD9-DAE8-4644-99A3-74938BA09EC5}" presName="balance_34" presStyleLbl="alignAccFollowNode1" presStyleIdx="3" presStyleCnt="4">
        <dgm:presLayoutVars>
          <dgm:bulletEnabled val="1"/>
        </dgm:presLayoutVars>
      </dgm:prSet>
      <dgm:spPr>
        <a:solidFill>
          <a:schemeClr val="bg2">
            <a:lumMod val="25000"/>
            <a:alpha val="90000"/>
          </a:schemeClr>
        </a:solidFill>
      </dgm:spPr>
    </dgm:pt>
    <dgm:pt modelId="{C257FFBC-178E-4C42-8A18-10247EFC2427}" type="pres">
      <dgm:prSet presAssocID="{353E6DD9-DAE8-4644-99A3-74938BA09EC5}" presName="right_34_1" presStyleLbl="node1" presStyleIdx="0" presStyleCnt="7">
        <dgm:presLayoutVars>
          <dgm:bulletEnabled val="1"/>
        </dgm:presLayoutVars>
      </dgm:prSet>
      <dgm:spPr/>
      <dgm:t>
        <a:bodyPr/>
        <a:lstStyle/>
        <a:p>
          <a:endParaRPr lang="en-US"/>
        </a:p>
      </dgm:t>
    </dgm:pt>
    <dgm:pt modelId="{DD421032-72E7-4F14-9D0F-E17551BDE334}" type="pres">
      <dgm:prSet presAssocID="{353E6DD9-DAE8-4644-99A3-74938BA09EC5}" presName="right_34_2" presStyleLbl="node1" presStyleIdx="1" presStyleCnt="7">
        <dgm:presLayoutVars>
          <dgm:bulletEnabled val="1"/>
        </dgm:presLayoutVars>
      </dgm:prSet>
      <dgm:spPr/>
      <dgm:t>
        <a:bodyPr/>
        <a:lstStyle/>
        <a:p>
          <a:endParaRPr lang="en-US"/>
        </a:p>
      </dgm:t>
    </dgm:pt>
    <dgm:pt modelId="{3D8B5DA8-3EAF-46C4-8699-B2B17794F334}" type="pres">
      <dgm:prSet presAssocID="{353E6DD9-DAE8-4644-99A3-74938BA09EC5}" presName="right_34_3" presStyleLbl="node1" presStyleIdx="2" presStyleCnt="7">
        <dgm:presLayoutVars>
          <dgm:bulletEnabled val="1"/>
        </dgm:presLayoutVars>
      </dgm:prSet>
      <dgm:spPr/>
      <dgm:t>
        <a:bodyPr/>
        <a:lstStyle/>
        <a:p>
          <a:endParaRPr lang="en-US"/>
        </a:p>
      </dgm:t>
    </dgm:pt>
    <dgm:pt modelId="{F28939F9-493C-4225-9F5A-86483A3F43A6}" type="pres">
      <dgm:prSet presAssocID="{353E6DD9-DAE8-4644-99A3-74938BA09EC5}" presName="right_34_4" presStyleLbl="node1" presStyleIdx="3" presStyleCnt="7">
        <dgm:presLayoutVars>
          <dgm:bulletEnabled val="1"/>
        </dgm:presLayoutVars>
      </dgm:prSet>
      <dgm:spPr/>
      <dgm:t>
        <a:bodyPr/>
        <a:lstStyle/>
        <a:p>
          <a:endParaRPr lang="en-US"/>
        </a:p>
      </dgm:t>
    </dgm:pt>
    <dgm:pt modelId="{0EAEB36D-184F-4AC8-9EA7-C92CE0B7A163}" type="pres">
      <dgm:prSet presAssocID="{353E6DD9-DAE8-4644-99A3-74938BA09EC5}" presName="left_34_1" presStyleLbl="node1" presStyleIdx="4" presStyleCnt="7">
        <dgm:presLayoutVars>
          <dgm:bulletEnabled val="1"/>
        </dgm:presLayoutVars>
      </dgm:prSet>
      <dgm:spPr/>
      <dgm:t>
        <a:bodyPr/>
        <a:lstStyle/>
        <a:p>
          <a:endParaRPr lang="en-US"/>
        </a:p>
      </dgm:t>
    </dgm:pt>
    <dgm:pt modelId="{B7CCDCDE-8851-4A01-8798-19F5BF634E88}" type="pres">
      <dgm:prSet presAssocID="{353E6DD9-DAE8-4644-99A3-74938BA09EC5}" presName="left_34_2" presStyleLbl="node1" presStyleIdx="5" presStyleCnt="7">
        <dgm:presLayoutVars>
          <dgm:bulletEnabled val="1"/>
        </dgm:presLayoutVars>
      </dgm:prSet>
      <dgm:spPr/>
      <dgm:t>
        <a:bodyPr/>
        <a:lstStyle/>
        <a:p>
          <a:endParaRPr lang="en-US"/>
        </a:p>
      </dgm:t>
    </dgm:pt>
    <dgm:pt modelId="{3AE1400C-6E4D-4B78-A85B-B90245176EC2}" type="pres">
      <dgm:prSet presAssocID="{353E6DD9-DAE8-4644-99A3-74938BA09EC5}" presName="left_34_3" presStyleLbl="node1" presStyleIdx="6" presStyleCnt="7">
        <dgm:presLayoutVars>
          <dgm:bulletEnabled val="1"/>
        </dgm:presLayoutVars>
      </dgm:prSet>
      <dgm:spPr/>
      <dgm:t>
        <a:bodyPr/>
        <a:lstStyle/>
        <a:p>
          <a:endParaRPr lang="en-US"/>
        </a:p>
      </dgm:t>
    </dgm:pt>
  </dgm:ptLst>
  <dgm:cxnLst>
    <dgm:cxn modelId="{EF8E60F6-E2E2-4FA5-B320-3A7B2F7E7715}" type="presOf" srcId="{2079EE36-8037-4FD8-9CE9-0162D95D615E}" destId="{F28939F9-493C-4225-9F5A-86483A3F43A6}" srcOrd="0" destOrd="0" presId="urn:microsoft.com/office/officeart/2005/8/layout/balance1"/>
    <dgm:cxn modelId="{2A3E3A21-D192-46DD-9BD8-6E2B3256BD76}" type="presOf" srcId="{8F30A6FF-86B7-483D-AB56-A4CA94C90B17}" destId="{50F4AA31-21A6-4DCF-87C7-7BBECEC4EEA8}" srcOrd="0" destOrd="0" presId="urn:microsoft.com/office/officeart/2005/8/layout/balance1"/>
    <dgm:cxn modelId="{FBA884E1-7D8D-41B4-99BF-935B21EAB1E1}" srcId="{353E6DD9-DAE8-4644-99A3-74938BA09EC5}" destId="{5EF5A1CA-2AEE-41AD-82B6-0CE0523C1209}" srcOrd="1" destOrd="0" parTransId="{8625C492-1FB0-4289-8038-29DD3C3C40C1}" sibTransId="{30A5C404-63E5-4C1F-B397-A62BC4EAD3BD}"/>
    <dgm:cxn modelId="{33C07506-E8B5-4556-B4A0-CBBB932575DA}" srcId="{8F30A6FF-86B7-483D-AB56-A4CA94C90B17}" destId="{279902AF-1E09-4535-AFDA-D2B46B440CEB}" srcOrd="1" destOrd="0" parTransId="{AB683452-479C-459D-B014-3E7CCDAE529C}" sibTransId="{8D0650CD-153F-47B3-BF96-D38999CDE270}"/>
    <dgm:cxn modelId="{E27932E1-02A8-45ED-A5B1-0FB1DF746BD2}" type="presOf" srcId="{5EF5A1CA-2AEE-41AD-82B6-0CE0523C1209}" destId="{9E6ADA00-1935-4A54-B9C8-4D84B94E0678}" srcOrd="0" destOrd="0" presId="urn:microsoft.com/office/officeart/2005/8/layout/balance1"/>
    <dgm:cxn modelId="{2C005B6E-E1C9-4C1D-AFEC-73787D8F7E10}" srcId="{5EF5A1CA-2AEE-41AD-82B6-0CE0523C1209}" destId="{703A1E86-2994-4E18-80B0-D7DE1F29969A}" srcOrd="2" destOrd="0" parTransId="{2E854727-62CE-42E0-9B2D-EEAF543A37FC}" sibTransId="{8AFD6583-381E-4922-BBCD-B5C63C2223AA}"/>
    <dgm:cxn modelId="{C14921D5-8B1D-4C1B-8E15-93A5A711C394}" srcId="{5EF5A1CA-2AEE-41AD-82B6-0CE0523C1209}" destId="{00F23135-9662-4E01-AF97-887FDDF94F9C}" srcOrd="1" destOrd="0" parTransId="{8B75C7D2-AB9C-427D-B390-4574F3A98C19}" sibTransId="{0A14A25D-5C03-47C8-A3E6-285688826ACD}"/>
    <dgm:cxn modelId="{82EB174B-243A-4449-B555-05C4F3D37E00}" type="presOf" srcId="{15570DE6-F55C-436F-8815-C5A64DDD5FE4}" destId="{0EAEB36D-184F-4AC8-9EA7-C92CE0B7A163}" srcOrd="0" destOrd="0" presId="urn:microsoft.com/office/officeart/2005/8/layout/balance1"/>
    <dgm:cxn modelId="{D9E27029-8D6A-4872-A0E2-0FBBCDF86F6B}" type="presOf" srcId="{24955BC1-0F07-4825-8437-1DA10ED8B22C}" destId="{3AE1400C-6E4D-4B78-A85B-B90245176EC2}" srcOrd="0" destOrd="0" presId="urn:microsoft.com/office/officeart/2005/8/layout/balance1"/>
    <dgm:cxn modelId="{C8065D93-60EF-4B00-9B1E-E622FCD7DFAA}" srcId="{5EF5A1CA-2AEE-41AD-82B6-0CE0523C1209}" destId="{2079EE36-8037-4FD8-9CE9-0162D95D615E}" srcOrd="3" destOrd="0" parTransId="{076B5983-FAAD-47F0-89B1-6C2CFCBBF772}" sibTransId="{3D52C87D-D388-4630-BDE7-C6A20FBA8311}"/>
    <dgm:cxn modelId="{0E9CABEC-59F5-4A19-B39E-F9B3C78D3E8F}" srcId="{5EF5A1CA-2AEE-41AD-82B6-0CE0523C1209}" destId="{E17DF95A-1217-4650-8E0D-30AFAA189136}" srcOrd="0" destOrd="0" parTransId="{4A322D61-BCD4-4E17-B0AB-2F88637705AF}" sibTransId="{E4A7A1DC-83AD-41B6-A741-9855ADD324A8}"/>
    <dgm:cxn modelId="{8A4BBEB3-CAED-4B2C-B42F-7188ED3D01A1}" srcId="{8F30A6FF-86B7-483D-AB56-A4CA94C90B17}" destId="{24955BC1-0F07-4825-8437-1DA10ED8B22C}" srcOrd="2" destOrd="0" parTransId="{15F06DE0-60E9-4964-BE79-5BA5AB3F2B22}" sibTransId="{B039B83D-25E4-4B08-A6C4-86F2996CEE62}"/>
    <dgm:cxn modelId="{F4683728-ACCD-47FA-98C2-134C1DEF3FD6}" type="presOf" srcId="{353E6DD9-DAE8-4644-99A3-74938BA09EC5}" destId="{98DFC482-BAB3-4AC8-BAB2-A46CDA212BDF}" srcOrd="0" destOrd="0" presId="urn:microsoft.com/office/officeart/2005/8/layout/balance1"/>
    <dgm:cxn modelId="{25C5BA51-77ED-4536-823C-95AB56D5CF13}" srcId="{353E6DD9-DAE8-4644-99A3-74938BA09EC5}" destId="{8F30A6FF-86B7-483D-AB56-A4CA94C90B17}" srcOrd="0" destOrd="0" parTransId="{B785FA4C-DFF7-4D2C-BA3C-715F42487261}" sibTransId="{DDB04087-5E56-47DE-9316-768973917BA6}"/>
    <dgm:cxn modelId="{D883BB68-E8F3-4DAB-B79F-C850EE4B2291}" type="presOf" srcId="{E17DF95A-1217-4650-8E0D-30AFAA189136}" destId="{C257FFBC-178E-4C42-8A18-10247EFC2427}" srcOrd="0" destOrd="0" presId="urn:microsoft.com/office/officeart/2005/8/layout/balance1"/>
    <dgm:cxn modelId="{F7124D73-E2DF-486E-B40F-191D0D594B00}" srcId="{8F30A6FF-86B7-483D-AB56-A4CA94C90B17}" destId="{15570DE6-F55C-436F-8815-C5A64DDD5FE4}" srcOrd="0" destOrd="0" parTransId="{37C2E676-13E1-4E23-8964-B714F3F8262C}" sibTransId="{84285076-B95B-4825-848C-A608E137A411}"/>
    <dgm:cxn modelId="{61999CD2-D6D1-4586-B31E-E04F21266650}" type="presOf" srcId="{279902AF-1E09-4535-AFDA-D2B46B440CEB}" destId="{B7CCDCDE-8851-4A01-8798-19F5BF634E88}" srcOrd="0" destOrd="0" presId="urn:microsoft.com/office/officeart/2005/8/layout/balance1"/>
    <dgm:cxn modelId="{14C85858-F830-4F8D-8D1A-101CDDD248A0}" type="presOf" srcId="{703A1E86-2994-4E18-80B0-D7DE1F29969A}" destId="{3D8B5DA8-3EAF-46C4-8699-B2B17794F334}" srcOrd="0" destOrd="0" presId="urn:microsoft.com/office/officeart/2005/8/layout/balance1"/>
    <dgm:cxn modelId="{C678FD0D-3A74-47A2-99ED-0BC0C4E8AF91}" type="presOf" srcId="{00F23135-9662-4E01-AF97-887FDDF94F9C}" destId="{DD421032-72E7-4F14-9D0F-E17551BDE334}" srcOrd="0" destOrd="0" presId="urn:microsoft.com/office/officeart/2005/8/layout/balance1"/>
    <dgm:cxn modelId="{160253CB-0748-4C9E-AF3C-E11B9A734631}" type="presParOf" srcId="{98DFC482-BAB3-4AC8-BAB2-A46CDA212BDF}" destId="{510D8654-546F-47A5-AC8F-1B8C9735510E}" srcOrd="0" destOrd="0" presId="urn:microsoft.com/office/officeart/2005/8/layout/balance1"/>
    <dgm:cxn modelId="{9550AA9F-775B-4D17-8D94-3B087AB5905A}" type="presParOf" srcId="{98DFC482-BAB3-4AC8-BAB2-A46CDA212BDF}" destId="{A4455D47-942B-431C-BD99-60E58C52E8F7}" srcOrd="1" destOrd="0" presId="urn:microsoft.com/office/officeart/2005/8/layout/balance1"/>
    <dgm:cxn modelId="{7DFDD458-5C3E-482C-9703-068D3CE7BCDF}" type="presParOf" srcId="{A4455D47-942B-431C-BD99-60E58C52E8F7}" destId="{50F4AA31-21A6-4DCF-87C7-7BBECEC4EEA8}" srcOrd="0" destOrd="0" presId="urn:microsoft.com/office/officeart/2005/8/layout/balance1"/>
    <dgm:cxn modelId="{7FCE6A46-26ED-478D-AE09-6CF8F6044CC3}" type="presParOf" srcId="{A4455D47-942B-431C-BD99-60E58C52E8F7}" destId="{9E6ADA00-1935-4A54-B9C8-4D84B94E0678}" srcOrd="1" destOrd="0" presId="urn:microsoft.com/office/officeart/2005/8/layout/balance1"/>
    <dgm:cxn modelId="{DBFE54FB-77DE-449D-975F-6212C088EEE4}" type="presParOf" srcId="{98DFC482-BAB3-4AC8-BAB2-A46CDA212BDF}" destId="{748DC66D-6052-46A5-936E-5D024123CD6E}" srcOrd="2" destOrd="0" presId="urn:microsoft.com/office/officeart/2005/8/layout/balance1"/>
    <dgm:cxn modelId="{312C5FF6-CE5D-4CF5-AFD3-1250731DF790}" type="presParOf" srcId="{748DC66D-6052-46A5-936E-5D024123CD6E}" destId="{7A329B4C-C09F-4D78-9383-5FD3BB139D77}" srcOrd="0" destOrd="0" presId="urn:microsoft.com/office/officeart/2005/8/layout/balance1"/>
    <dgm:cxn modelId="{DF2D6EA7-6E76-4907-92ED-D782B8BB6F57}" type="presParOf" srcId="{748DC66D-6052-46A5-936E-5D024123CD6E}" destId="{28BA9710-61B3-4701-83F2-E539149799E1}" srcOrd="1" destOrd="0" presId="urn:microsoft.com/office/officeart/2005/8/layout/balance1"/>
    <dgm:cxn modelId="{52F9352D-9952-4F5E-BF94-3047758D58DA}" type="presParOf" srcId="{748DC66D-6052-46A5-936E-5D024123CD6E}" destId="{29CA9D33-FD14-42AC-9BB3-10F8C88E9D5C}" srcOrd="2" destOrd="0" presId="urn:microsoft.com/office/officeart/2005/8/layout/balance1"/>
    <dgm:cxn modelId="{0302B87E-421C-4B03-8476-F28DB9762EE7}" type="presParOf" srcId="{748DC66D-6052-46A5-936E-5D024123CD6E}" destId="{C257FFBC-178E-4C42-8A18-10247EFC2427}" srcOrd="3" destOrd="0" presId="urn:microsoft.com/office/officeart/2005/8/layout/balance1"/>
    <dgm:cxn modelId="{72823502-D113-45D5-9F3F-F8A644EFE6EF}" type="presParOf" srcId="{748DC66D-6052-46A5-936E-5D024123CD6E}" destId="{DD421032-72E7-4F14-9D0F-E17551BDE334}" srcOrd="4" destOrd="0" presId="urn:microsoft.com/office/officeart/2005/8/layout/balance1"/>
    <dgm:cxn modelId="{A4A95D08-FBA1-4090-84A0-AAC95E304B94}" type="presParOf" srcId="{748DC66D-6052-46A5-936E-5D024123CD6E}" destId="{3D8B5DA8-3EAF-46C4-8699-B2B17794F334}" srcOrd="5" destOrd="0" presId="urn:microsoft.com/office/officeart/2005/8/layout/balance1"/>
    <dgm:cxn modelId="{B86C2947-0D83-44F5-BF4D-AE471C13A58B}" type="presParOf" srcId="{748DC66D-6052-46A5-936E-5D024123CD6E}" destId="{F28939F9-493C-4225-9F5A-86483A3F43A6}" srcOrd="6" destOrd="0" presId="urn:microsoft.com/office/officeart/2005/8/layout/balance1"/>
    <dgm:cxn modelId="{C80F4FBE-57B8-4680-837A-E458CC6D7DE7}" type="presParOf" srcId="{748DC66D-6052-46A5-936E-5D024123CD6E}" destId="{0EAEB36D-184F-4AC8-9EA7-C92CE0B7A163}" srcOrd="7" destOrd="0" presId="urn:microsoft.com/office/officeart/2005/8/layout/balance1"/>
    <dgm:cxn modelId="{C99830D4-F3AB-4750-A3E5-4B350E123C80}" type="presParOf" srcId="{748DC66D-6052-46A5-936E-5D024123CD6E}" destId="{B7CCDCDE-8851-4A01-8798-19F5BF634E88}" srcOrd="8" destOrd="0" presId="urn:microsoft.com/office/officeart/2005/8/layout/balance1"/>
    <dgm:cxn modelId="{E43D69F7-AB55-4BEC-B667-26F7CE1496F7}" type="presParOf" srcId="{748DC66D-6052-46A5-936E-5D024123CD6E}" destId="{3AE1400C-6E4D-4B78-A85B-B90245176EC2}" srcOrd="9"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BE4DCB-2119-4940-940D-60850D8B1C89}" type="doc">
      <dgm:prSet loTypeId="urn:microsoft.com/office/officeart/2008/layout/HexagonCluster" loCatId="relationship" qsTypeId="urn:microsoft.com/office/officeart/2005/8/quickstyle/simple1" qsCatId="simple" csTypeId="urn:microsoft.com/office/officeart/2005/8/colors/colorful3" csCatId="colorful" phldr="1"/>
      <dgm:spPr/>
      <dgm:t>
        <a:bodyPr/>
        <a:lstStyle/>
        <a:p>
          <a:endParaRPr lang="en-US"/>
        </a:p>
      </dgm:t>
    </dgm:pt>
    <dgm:pt modelId="{72C72420-4EE5-4168-A141-49DD2F6DE02E}">
      <dgm:prSet phldrT="[Text]"/>
      <dgm:spPr>
        <a:xfrm>
          <a:off x="1385133" y="2890597"/>
          <a:ext cx="1609587" cy="1382128"/>
        </a:xfrm>
        <a:prstGeom prst="hexagon">
          <a:avLst>
            <a:gd name="adj" fmla="val 25000"/>
            <a:gd name="vf" fmla="val 115470"/>
          </a:avLst>
        </a:prstGeom>
        <a:solidFill>
          <a:srgbClr val="A5A5A5">
            <a:hueOff val="0"/>
            <a:satOff val="0"/>
            <a:lumOff val="0"/>
            <a:alphaOff val="0"/>
          </a:srgbClr>
        </a:solidFill>
        <a:ln w="12700" cap="flat" cmpd="sng" algn="ctr">
          <a:solidFill>
            <a:srgbClr val="A5A5A5">
              <a:hueOff val="0"/>
              <a:satOff val="0"/>
              <a:lumOff val="0"/>
              <a:alphaOff val="0"/>
            </a:srgbClr>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Self Harm</a:t>
          </a:r>
        </a:p>
      </dgm:t>
    </dgm:pt>
    <dgm:pt modelId="{6D051ED8-1AAD-4F01-AE72-22B5C276A2C0}" type="parTrans" cxnId="{4663571A-8F5E-4F6B-AFD7-43EE0184662A}">
      <dgm:prSet/>
      <dgm:spPr/>
      <dgm:t>
        <a:bodyPr/>
        <a:lstStyle/>
        <a:p>
          <a:endParaRPr lang="en-US"/>
        </a:p>
      </dgm:t>
    </dgm:pt>
    <dgm:pt modelId="{B592FDF4-18C2-45CD-A0BE-D3101A9A00D4}" type="sibTrans" cxnId="{4663571A-8F5E-4F6B-AFD7-43EE0184662A}">
      <dgm:prSet/>
      <dgm:spPr>
        <a:xfrm>
          <a:off x="0" y="2126555"/>
          <a:ext cx="1609587" cy="1382128"/>
        </a:xfrm>
        <a:prstGeom prst="hexagon">
          <a:avLst>
            <a:gd name="adj" fmla="val 25000"/>
            <a:gd name="vf" fmla="val 115470"/>
          </a:avLst>
        </a:prstGeom>
        <a:blipFill rotWithShape="1">
          <a:blip xmlns:r="http://schemas.openxmlformats.org/officeDocument/2006/relationships" r:embed="rId1"/>
          <a:stretch>
            <a:fillRect/>
          </a:stretch>
        </a:blipFill>
        <a:ln w="12700" cap="flat" cmpd="sng" algn="ctr">
          <a:solidFill>
            <a:srgbClr val="A5A5A5">
              <a:hueOff val="0"/>
              <a:satOff val="0"/>
              <a:lumOff val="0"/>
              <a:alphaOff val="0"/>
            </a:srgbClr>
          </a:solidFill>
          <a:prstDash val="solid"/>
          <a:miter lim="800000"/>
        </a:ln>
        <a:effectLst/>
      </dgm:spPr>
      <dgm:t>
        <a:bodyPr/>
        <a:lstStyle/>
        <a:p>
          <a:endParaRPr lang="en-US"/>
        </a:p>
      </dgm:t>
    </dgm:pt>
    <dgm:pt modelId="{B2BC7ACB-C5A3-40AA-B085-C67A88F64597}">
      <dgm:prSet phldrT="[Text]"/>
      <dgm:spPr>
        <a:xfrm>
          <a:off x="1385133" y="1362958"/>
          <a:ext cx="1609587" cy="1382128"/>
        </a:xfrm>
        <a:prstGeom prst="hexagon">
          <a:avLst>
            <a:gd name="adj" fmla="val 25000"/>
            <a:gd name="vf" fmla="val 115470"/>
          </a:avLst>
        </a:prstGeom>
        <a:solidFill>
          <a:srgbClr val="A5A5A5">
            <a:hueOff val="1084240"/>
            <a:satOff val="40000"/>
            <a:lumOff val="-5882"/>
            <a:alphaOff val="0"/>
          </a:srgbClr>
        </a:solidFill>
        <a:ln w="12700" cap="flat" cmpd="sng" algn="ctr">
          <a:solidFill>
            <a:srgbClr val="A5A5A5">
              <a:hueOff val="1084240"/>
              <a:satOff val="40000"/>
              <a:lumOff val="-5882"/>
              <a:alphaOff val="0"/>
            </a:srgbClr>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Depression &amp; Anxiety</a:t>
          </a:r>
        </a:p>
      </dgm:t>
    </dgm:pt>
    <dgm:pt modelId="{FF72B227-DBF8-4DB5-8BAD-475A1289FD0C}" type="parTrans" cxnId="{AF69FBBE-C1BD-4842-A2DA-AAA2E1A33536}">
      <dgm:prSet/>
      <dgm:spPr/>
      <dgm:t>
        <a:bodyPr/>
        <a:lstStyle/>
        <a:p>
          <a:endParaRPr lang="en-US"/>
        </a:p>
      </dgm:t>
    </dgm:pt>
    <dgm:pt modelId="{6C1060FC-051B-4D54-A448-5F8DCE13AD6A}" type="sibTrans" cxnId="{AF69FBBE-C1BD-4842-A2DA-AAA2E1A33536}">
      <dgm:prSet/>
      <dgm:spPr>
        <a:xfrm>
          <a:off x="2770266" y="594466"/>
          <a:ext cx="1609587" cy="1382128"/>
        </a:xfrm>
        <a:prstGeom prst="hexagon">
          <a:avLst>
            <a:gd name="adj" fmla="val 25000"/>
            <a:gd name="vf" fmla="val 115470"/>
          </a:avLst>
        </a:prstGeom>
        <a:blipFill rotWithShape="1">
          <a:blip xmlns:r="http://schemas.openxmlformats.org/officeDocument/2006/relationships" r:embed="rId2"/>
          <a:stretch>
            <a:fillRect/>
          </a:stretch>
        </a:blipFill>
        <a:ln w="12700" cap="flat" cmpd="sng" algn="ctr">
          <a:solidFill>
            <a:srgbClr val="A5A5A5">
              <a:hueOff val="1084240"/>
              <a:satOff val="40000"/>
              <a:lumOff val="-5882"/>
              <a:alphaOff val="0"/>
            </a:srgbClr>
          </a:solidFill>
          <a:prstDash val="solid"/>
          <a:miter lim="800000"/>
        </a:ln>
        <a:effectLst/>
      </dgm:spPr>
      <dgm:t>
        <a:bodyPr/>
        <a:lstStyle/>
        <a:p>
          <a:endParaRPr lang="en-US"/>
        </a:p>
      </dgm:t>
    </dgm:pt>
    <dgm:pt modelId="{A80A4285-B46F-4DDF-AC93-1684530E4BF8}">
      <dgm:prSet phldrT="[Text]"/>
      <dgm:spPr>
        <a:xfrm>
          <a:off x="2770266" y="2122550"/>
          <a:ext cx="1609587" cy="1382128"/>
        </a:xfrm>
        <a:prstGeom prst="hexagon">
          <a:avLst>
            <a:gd name="adj" fmla="val 25000"/>
            <a:gd name="vf" fmla="val 115470"/>
          </a:avLst>
        </a:prstGeom>
        <a:solidFill>
          <a:srgbClr val="A5A5A5">
            <a:hueOff val="542120"/>
            <a:satOff val="20000"/>
            <a:lumOff val="-2941"/>
            <a:alphaOff val="0"/>
          </a:srgbClr>
        </a:solidFill>
        <a:ln w="12700" cap="flat" cmpd="sng" algn="ctr">
          <a:solidFill>
            <a:srgbClr val="A5A5A5">
              <a:hueOff val="542120"/>
              <a:satOff val="20000"/>
              <a:lumOff val="-2941"/>
              <a:alphaOff val="0"/>
            </a:srgbClr>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Disorders of Eating</a:t>
          </a:r>
        </a:p>
      </dgm:t>
    </dgm:pt>
    <dgm:pt modelId="{25759190-13F6-4A7C-9BD8-4A82A9D1E679}" type="sibTrans" cxnId="{6E0B9FB8-5661-4200-95E2-DF76942C71D0}">
      <dgm:prSet/>
      <dgm:spPr>
        <a:xfrm>
          <a:off x="4154545" y="2887927"/>
          <a:ext cx="1609587" cy="1382128"/>
        </a:xfrm>
        <a:prstGeom prst="hexagon">
          <a:avLst>
            <a:gd name="adj" fmla="val 25000"/>
            <a:gd name="vf" fmla="val 115470"/>
          </a:avLst>
        </a:prstGeom>
        <a:blipFill rotWithShape="1">
          <a:blip xmlns:r="http://schemas.openxmlformats.org/officeDocument/2006/relationships" r:embed="rId3"/>
          <a:stretch>
            <a:fillRect/>
          </a:stretch>
        </a:blipFill>
        <a:ln w="12700" cap="flat" cmpd="sng" algn="ctr">
          <a:solidFill>
            <a:srgbClr val="A5A5A5">
              <a:hueOff val="542120"/>
              <a:satOff val="20000"/>
              <a:lumOff val="-2941"/>
              <a:alphaOff val="0"/>
            </a:srgbClr>
          </a:solidFill>
          <a:prstDash val="solid"/>
          <a:miter lim="800000"/>
        </a:ln>
        <a:effectLst/>
      </dgm:spPr>
      <dgm:t>
        <a:bodyPr/>
        <a:lstStyle/>
        <a:p>
          <a:endParaRPr lang="en-US"/>
        </a:p>
      </dgm:t>
    </dgm:pt>
    <dgm:pt modelId="{23C8E595-9BA0-4152-AD82-3F6D7444969A}" type="parTrans" cxnId="{6E0B9FB8-5661-4200-95E2-DF76942C71D0}">
      <dgm:prSet/>
      <dgm:spPr/>
      <dgm:t>
        <a:bodyPr/>
        <a:lstStyle/>
        <a:p>
          <a:endParaRPr lang="en-US"/>
        </a:p>
      </dgm:t>
    </dgm:pt>
    <dgm:pt modelId="{DD182014-5F34-4922-B681-E84BA07078A3}">
      <dgm:prSet/>
      <dgm:spPr>
        <a:xfrm>
          <a:off x="6924812" y="2905727"/>
          <a:ext cx="1609587" cy="1382128"/>
        </a:xfrm>
        <a:prstGeom prst="hexagon">
          <a:avLst>
            <a:gd name="adj" fmla="val 25000"/>
            <a:gd name="vf" fmla="val 115470"/>
          </a:avLst>
        </a:prstGeom>
        <a:solidFill>
          <a:srgbClr val="A5A5A5">
            <a:hueOff val="2710599"/>
            <a:satOff val="100000"/>
            <a:lumOff val="-14706"/>
            <a:alphaOff val="0"/>
          </a:srgbClr>
        </a:solidFill>
        <a:ln w="12700" cap="flat" cmpd="sng" algn="ctr">
          <a:solidFill>
            <a:srgbClr val="A5A5A5">
              <a:hueOff val="2710599"/>
              <a:satOff val="100000"/>
              <a:lumOff val="-14706"/>
              <a:alphaOff val="0"/>
            </a:srgbClr>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Antisocial Behaviors</a:t>
          </a:r>
        </a:p>
      </dgm:t>
    </dgm:pt>
    <dgm:pt modelId="{2D32E373-CFCB-4436-9439-995CF7479B74}" type="parTrans" cxnId="{44DCFB7C-94FA-4601-BDAA-096C4AE9BE17}">
      <dgm:prSet/>
      <dgm:spPr/>
      <dgm:t>
        <a:bodyPr/>
        <a:lstStyle/>
        <a:p>
          <a:endParaRPr lang="en-US"/>
        </a:p>
      </dgm:t>
    </dgm:pt>
    <dgm:pt modelId="{9F62E8A4-3AD6-4768-89A0-FB088DF5EC9E}" type="sibTrans" cxnId="{44DCFB7C-94FA-4601-BDAA-096C4AE9BE17}">
      <dgm:prSet/>
      <dgm:spPr>
        <a:xfrm>
          <a:off x="5539679" y="3662204"/>
          <a:ext cx="1609587" cy="1382128"/>
        </a:xfrm>
        <a:prstGeom prst="hexagon">
          <a:avLst>
            <a:gd name="adj" fmla="val 25000"/>
            <a:gd name="vf" fmla="val 115470"/>
          </a:avLst>
        </a:prstGeom>
        <a:blipFill rotWithShape="1">
          <a:blip xmlns:r="http://schemas.openxmlformats.org/officeDocument/2006/relationships" r:embed="rId4"/>
          <a:stretch>
            <a:fillRect/>
          </a:stretch>
        </a:blipFill>
        <a:ln w="12700" cap="flat" cmpd="sng" algn="ctr">
          <a:solidFill>
            <a:srgbClr val="A5A5A5">
              <a:hueOff val="2710599"/>
              <a:satOff val="100000"/>
              <a:lumOff val="-14706"/>
              <a:alphaOff val="0"/>
            </a:srgbClr>
          </a:solidFill>
          <a:prstDash val="solid"/>
          <a:miter lim="800000"/>
        </a:ln>
        <a:effectLst/>
      </dgm:spPr>
      <dgm:t>
        <a:bodyPr/>
        <a:lstStyle/>
        <a:p>
          <a:endParaRPr lang="en-US"/>
        </a:p>
      </dgm:t>
    </dgm:pt>
    <dgm:pt modelId="{EC55526A-D0FE-4C82-97D2-11F74C402A04}">
      <dgm:prSet/>
      <dgm:spPr>
        <a:xfrm>
          <a:off x="4154545" y="1359843"/>
          <a:ext cx="1609587" cy="1382128"/>
        </a:xfrm>
        <a:prstGeom prst="hexagon">
          <a:avLst>
            <a:gd name="adj" fmla="val 25000"/>
            <a:gd name="vf" fmla="val 115470"/>
          </a:avLst>
        </a:prstGeom>
        <a:solidFill>
          <a:srgbClr val="A5A5A5">
            <a:hueOff val="1626359"/>
            <a:satOff val="60000"/>
            <a:lumOff val="-8824"/>
            <a:alphaOff val="0"/>
          </a:srgbClr>
        </a:solidFill>
        <a:ln w="12700" cap="flat" cmpd="sng" algn="ctr">
          <a:solidFill>
            <a:srgbClr val="A5A5A5">
              <a:hueOff val="1626359"/>
              <a:satOff val="60000"/>
              <a:lumOff val="-8824"/>
              <a:alphaOff val="0"/>
            </a:srgbClr>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Substance Use Disorders</a:t>
          </a:r>
        </a:p>
      </dgm:t>
    </dgm:pt>
    <dgm:pt modelId="{D471544C-A244-4924-B483-329C508EBFE8}" type="parTrans" cxnId="{96B78D9E-0F8F-4D51-B3DD-06318C331767}">
      <dgm:prSet/>
      <dgm:spPr/>
      <dgm:t>
        <a:bodyPr/>
        <a:lstStyle/>
        <a:p>
          <a:endParaRPr lang="en-US"/>
        </a:p>
      </dgm:t>
    </dgm:pt>
    <dgm:pt modelId="{A361AC94-1BD0-424D-B266-1E2AC45333EF}" type="sibTrans" cxnId="{96B78D9E-0F8F-4D51-B3DD-06318C331767}">
      <dgm:prSet/>
      <dgm:spPr>
        <a:xfrm>
          <a:off x="5539679" y="2136790"/>
          <a:ext cx="1609587" cy="1382128"/>
        </a:xfrm>
        <a:prstGeom prst="hexagon">
          <a:avLst>
            <a:gd name="adj" fmla="val 25000"/>
            <a:gd name="vf" fmla="val 115470"/>
          </a:avLst>
        </a:prstGeom>
        <a:blipFill rotWithShape="1">
          <a:blip xmlns:r="http://schemas.openxmlformats.org/officeDocument/2006/relationships" r:embed="rId5"/>
          <a:srcRect/>
          <a:stretch>
            <a:fillRect l="-14000" r="-14000"/>
          </a:stretch>
        </a:blipFill>
        <a:ln w="12700" cap="flat" cmpd="sng" algn="ctr">
          <a:solidFill>
            <a:srgbClr val="A5A5A5">
              <a:hueOff val="1626359"/>
              <a:satOff val="60000"/>
              <a:lumOff val="-8824"/>
              <a:alphaOff val="0"/>
            </a:srgbClr>
          </a:solidFill>
          <a:prstDash val="solid"/>
          <a:miter lim="800000"/>
        </a:ln>
        <a:effectLst/>
      </dgm:spPr>
      <dgm:t>
        <a:bodyPr/>
        <a:lstStyle/>
        <a:p>
          <a:endParaRPr lang="en-US"/>
        </a:p>
      </dgm:t>
    </dgm:pt>
    <dgm:pt modelId="{3CB55D06-081E-4808-A142-211B5E154769}">
      <dgm:prSet/>
      <dgm:spPr>
        <a:xfrm>
          <a:off x="5539679" y="609151"/>
          <a:ext cx="1609587" cy="1382128"/>
        </a:xfrm>
        <a:prstGeom prst="hexagon">
          <a:avLst>
            <a:gd name="adj" fmla="val 25000"/>
            <a:gd name="vf" fmla="val 115470"/>
          </a:avLst>
        </a:prstGeom>
        <a:solidFill>
          <a:srgbClr val="A5A5A5">
            <a:hueOff val="2168479"/>
            <a:satOff val="80000"/>
            <a:lumOff val="-11765"/>
            <a:alphaOff val="0"/>
          </a:srgbClr>
        </a:solidFill>
        <a:ln w="12700" cap="flat" cmpd="sng" algn="ctr">
          <a:solidFill>
            <a:srgbClr val="A5A5A5">
              <a:hueOff val="2168479"/>
              <a:satOff val="80000"/>
              <a:lumOff val="-11765"/>
              <a:alphaOff val="0"/>
            </a:srgbClr>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Traumatic Stress</a:t>
          </a:r>
        </a:p>
      </dgm:t>
    </dgm:pt>
    <dgm:pt modelId="{F62CB588-EF4E-4D27-8592-543C2FACD69E}" type="parTrans" cxnId="{ED1CD310-86C8-4E10-AB04-BCA82F48D636}">
      <dgm:prSet/>
      <dgm:spPr/>
      <dgm:t>
        <a:bodyPr/>
        <a:lstStyle/>
        <a:p>
          <a:endParaRPr lang="en-US"/>
        </a:p>
      </dgm:t>
    </dgm:pt>
    <dgm:pt modelId="{E98C8CB3-0BAA-4A52-8D7C-BA65248894B3}" type="sibTrans" cxnId="{ED1CD310-86C8-4E10-AB04-BCA82F48D636}">
      <dgm:prSet/>
      <dgm:spPr>
        <a:xfrm>
          <a:off x="6924812" y="1447802"/>
          <a:ext cx="1609587" cy="1382128"/>
        </a:xfrm>
        <a:prstGeom prst="hexagon">
          <a:avLst>
            <a:gd name="adj" fmla="val 25000"/>
            <a:gd name="vf" fmla="val 115470"/>
          </a:avLst>
        </a:prstGeom>
        <a:blipFill rotWithShape="1">
          <a:blip xmlns:r="http://schemas.openxmlformats.org/officeDocument/2006/relationships" r:embed="rId6"/>
          <a:srcRect/>
          <a:stretch>
            <a:fillRect t="-9000" b="-9000"/>
          </a:stretch>
        </a:blipFill>
        <a:ln w="12700" cap="flat" cmpd="sng" algn="ctr">
          <a:solidFill>
            <a:srgbClr val="A5A5A5">
              <a:hueOff val="2168479"/>
              <a:satOff val="80000"/>
              <a:lumOff val="-11765"/>
              <a:alphaOff val="0"/>
            </a:srgbClr>
          </a:solidFill>
          <a:prstDash val="solid"/>
          <a:miter lim="800000"/>
        </a:ln>
        <a:effectLst/>
      </dgm:spPr>
      <dgm:t>
        <a:bodyPr/>
        <a:lstStyle/>
        <a:p>
          <a:endParaRPr lang="en-US"/>
        </a:p>
      </dgm:t>
    </dgm:pt>
    <dgm:pt modelId="{7D591A0A-A96A-4A28-908A-6CA3F19F4E81}" type="pres">
      <dgm:prSet presAssocID="{13BE4DCB-2119-4940-940D-60850D8B1C89}" presName="Name0" presStyleCnt="0">
        <dgm:presLayoutVars>
          <dgm:chMax val="21"/>
          <dgm:chPref val="21"/>
        </dgm:presLayoutVars>
      </dgm:prSet>
      <dgm:spPr/>
      <dgm:t>
        <a:bodyPr/>
        <a:lstStyle/>
        <a:p>
          <a:endParaRPr lang="en-US"/>
        </a:p>
      </dgm:t>
    </dgm:pt>
    <dgm:pt modelId="{E0B18759-D9F8-46A8-BABF-423321D522C8}" type="pres">
      <dgm:prSet presAssocID="{72C72420-4EE5-4168-A141-49DD2F6DE02E}" presName="text1" presStyleCnt="0"/>
      <dgm:spPr/>
    </dgm:pt>
    <dgm:pt modelId="{E6CA4644-CA9E-4D40-B04E-1156CA89D5E2}" type="pres">
      <dgm:prSet presAssocID="{72C72420-4EE5-4168-A141-49DD2F6DE02E}" presName="textRepeatNode" presStyleLbl="alignNode1" presStyleIdx="0" presStyleCnt="6">
        <dgm:presLayoutVars>
          <dgm:chMax val="0"/>
          <dgm:chPref val="0"/>
          <dgm:bulletEnabled val="1"/>
        </dgm:presLayoutVars>
      </dgm:prSet>
      <dgm:spPr/>
      <dgm:t>
        <a:bodyPr/>
        <a:lstStyle/>
        <a:p>
          <a:endParaRPr lang="en-US"/>
        </a:p>
      </dgm:t>
    </dgm:pt>
    <dgm:pt modelId="{ACE8C6BC-AB47-4FB9-B483-C4F234935BA2}" type="pres">
      <dgm:prSet presAssocID="{72C72420-4EE5-4168-A141-49DD2F6DE02E}" presName="textaccent1" presStyleCnt="0"/>
      <dgm:spPr/>
    </dgm:pt>
    <dgm:pt modelId="{A01AC6D3-E0B4-49E9-A513-196132BE1A87}" type="pres">
      <dgm:prSet presAssocID="{72C72420-4EE5-4168-A141-49DD2F6DE02E}" presName="accentRepeatNode" presStyleLbl="solidAlignAcc1" presStyleIdx="0" presStyleCnt="12"/>
      <dgm:spPr>
        <a:xfrm>
          <a:off x="1423537" y="3508684"/>
          <a:ext cx="187756" cy="161975"/>
        </a:xfrm>
        <a:prstGeom prst="hexagon">
          <a:avLst>
            <a:gd name="adj" fmla="val 25000"/>
            <a:gd name="vf" fmla="val 115470"/>
          </a:avLst>
        </a:prstGeom>
        <a:solidFill>
          <a:sysClr val="window" lastClr="FFFFFF">
            <a:hueOff val="0"/>
            <a:satOff val="0"/>
            <a:lumOff val="0"/>
            <a:alphaOff val="0"/>
          </a:sysClr>
        </a:solidFill>
        <a:ln w="12700" cap="flat" cmpd="sng" algn="ctr">
          <a:solidFill>
            <a:srgbClr val="A5A5A5">
              <a:hueOff val="0"/>
              <a:satOff val="0"/>
              <a:lumOff val="0"/>
              <a:alphaOff val="0"/>
            </a:srgbClr>
          </a:solidFill>
          <a:prstDash val="solid"/>
          <a:miter lim="800000"/>
        </a:ln>
        <a:effectLst/>
      </dgm:spPr>
    </dgm:pt>
    <dgm:pt modelId="{C161EFBA-C012-4FDF-A95F-9EE238A35044}" type="pres">
      <dgm:prSet presAssocID="{B592FDF4-18C2-45CD-A0BE-D3101A9A00D4}" presName="image1" presStyleCnt="0"/>
      <dgm:spPr/>
    </dgm:pt>
    <dgm:pt modelId="{315DDB2F-0427-4B2B-92C9-3F2EAB94EBE3}" type="pres">
      <dgm:prSet presAssocID="{B592FDF4-18C2-45CD-A0BE-D3101A9A00D4}" presName="imageRepeatNode" presStyleLbl="alignAcc1" presStyleIdx="0" presStyleCnt="6"/>
      <dgm:spPr/>
      <dgm:t>
        <a:bodyPr/>
        <a:lstStyle/>
        <a:p>
          <a:endParaRPr lang="en-US"/>
        </a:p>
      </dgm:t>
    </dgm:pt>
    <dgm:pt modelId="{9E9F03D8-AABA-4D5E-AA05-1B0CB84AAA5E}" type="pres">
      <dgm:prSet presAssocID="{B592FDF4-18C2-45CD-A0BE-D3101A9A00D4}" presName="imageaccent1" presStyleCnt="0"/>
      <dgm:spPr/>
    </dgm:pt>
    <dgm:pt modelId="{BAB0CB07-0AEF-40C4-AFFE-5E9B1256DE07}" type="pres">
      <dgm:prSet presAssocID="{B592FDF4-18C2-45CD-A0BE-D3101A9A00D4}" presName="accentRepeatNode" presStyleLbl="solidAlignAcc1" presStyleIdx="1" presStyleCnt="12"/>
      <dgm:spPr>
        <a:xfrm>
          <a:off x="1102644" y="3325349"/>
          <a:ext cx="187756" cy="161975"/>
        </a:xfrm>
        <a:prstGeom prst="hexagon">
          <a:avLst>
            <a:gd name="adj" fmla="val 25000"/>
            <a:gd name="vf" fmla="val 115470"/>
          </a:avLst>
        </a:prstGeom>
        <a:solidFill>
          <a:sysClr val="window" lastClr="FFFFFF">
            <a:hueOff val="0"/>
            <a:satOff val="0"/>
            <a:lumOff val="0"/>
            <a:alphaOff val="0"/>
          </a:sysClr>
        </a:solidFill>
        <a:ln w="12700" cap="flat" cmpd="sng" algn="ctr">
          <a:solidFill>
            <a:srgbClr val="A5A5A5">
              <a:hueOff val="246418"/>
              <a:satOff val="9091"/>
              <a:lumOff val="-1337"/>
              <a:alphaOff val="0"/>
            </a:srgbClr>
          </a:solidFill>
          <a:prstDash val="solid"/>
          <a:miter lim="800000"/>
        </a:ln>
        <a:effectLst/>
      </dgm:spPr>
    </dgm:pt>
    <dgm:pt modelId="{D0D1CFEC-9947-4AB0-BE6E-1E240C2884F8}" type="pres">
      <dgm:prSet presAssocID="{A80A4285-B46F-4DDF-AC93-1684530E4BF8}" presName="text2" presStyleCnt="0"/>
      <dgm:spPr/>
    </dgm:pt>
    <dgm:pt modelId="{56A28B24-9139-4ABF-B244-851E163763AB}" type="pres">
      <dgm:prSet presAssocID="{A80A4285-B46F-4DDF-AC93-1684530E4BF8}" presName="textRepeatNode" presStyleLbl="alignNode1" presStyleIdx="1" presStyleCnt="6">
        <dgm:presLayoutVars>
          <dgm:chMax val="0"/>
          <dgm:chPref val="0"/>
          <dgm:bulletEnabled val="1"/>
        </dgm:presLayoutVars>
      </dgm:prSet>
      <dgm:spPr/>
      <dgm:t>
        <a:bodyPr/>
        <a:lstStyle/>
        <a:p>
          <a:endParaRPr lang="en-US"/>
        </a:p>
      </dgm:t>
    </dgm:pt>
    <dgm:pt modelId="{DC470834-9959-453D-B42A-02879E5ACB22}" type="pres">
      <dgm:prSet presAssocID="{A80A4285-B46F-4DDF-AC93-1684530E4BF8}" presName="textaccent2" presStyleCnt="0"/>
      <dgm:spPr/>
    </dgm:pt>
    <dgm:pt modelId="{CA973ECD-F728-499B-948D-ACBF6BF59BD9}" type="pres">
      <dgm:prSet presAssocID="{A80A4285-B46F-4DDF-AC93-1684530E4BF8}" presName="accentRepeatNode" presStyleLbl="solidAlignAcc1" presStyleIdx="2" presStyleCnt="12"/>
      <dgm:spPr>
        <a:xfrm>
          <a:off x="3878031" y="3317785"/>
          <a:ext cx="187756" cy="161975"/>
        </a:xfrm>
        <a:prstGeom prst="hexagon">
          <a:avLst>
            <a:gd name="adj" fmla="val 25000"/>
            <a:gd name="vf" fmla="val 115470"/>
          </a:avLst>
        </a:prstGeom>
        <a:solidFill>
          <a:sysClr val="window" lastClr="FFFFFF">
            <a:hueOff val="0"/>
            <a:satOff val="0"/>
            <a:lumOff val="0"/>
            <a:alphaOff val="0"/>
          </a:sysClr>
        </a:solidFill>
        <a:ln w="12700" cap="flat" cmpd="sng" algn="ctr">
          <a:solidFill>
            <a:srgbClr val="A5A5A5">
              <a:hueOff val="492836"/>
              <a:satOff val="18182"/>
              <a:lumOff val="-2674"/>
              <a:alphaOff val="0"/>
            </a:srgbClr>
          </a:solidFill>
          <a:prstDash val="solid"/>
          <a:miter lim="800000"/>
        </a:ln>
        <a:effectLst/>
      </dgm:spPr>
    </dgm:pt>
    <dgm:pt modelId="{AACE4A40-9FEE-4016-B976-D6EA9E8799F3}" type="pres">
      <dgm:prSet presAssocID="{25759190-13F6-4A7C-9BD8-4A82A9D1E679}" presName="image2" presStyleCnt="0"/>
      <dgm:spPr/>
    </dgm:pt>
    <dgm:pt modelId="{9A3F061C-4D59-4DF6-9D82-EB6260328069}" type="pres">
      <dgm:prSet presAssocID="{25759190-13F6-4A7C-9BD8-4A82A9D1E679}" presName="imageRepeatNode" presStyleLbl="alignAcc1" presStyleIdx="1" presStyleCnt="6"/>
      <dgm:spPr/>
      <dgm:t>
        <a:bodyPr/>
        <a:lstStyle/>
        <a:p>
          <a:endParaRPr lang="en-US"/>
        </a:p>
      </dgm:t>
    </dgm:pt>
    <dgm:pt modelId="{A8309124-F050-4AFC-BE9D-7431AE858019}" type="pres">
      <dgm:prSet presAssocID="{25759190-13F6-4A7C-9BD8-4A82A9D1E679}" presName="imageaccent2" presStyleCnt="0"/>
      <dgm:spPr/>
    </dgm:pt>
    <dgm:pt modelId="{E5940D5D-EF6A-45C1-AACF-A3073B26E378}" type="pres">
      <dgm:prSet presAssocID="{25759190-13F6-4A7C-9BD8-4A82A9D1E679}" presName="accentRepeatNode" presStyleLbl="solidAlignAcc1" presStyleIdx="3" presStyleCnt="12"/>
      <dgm:spPr>
        <a:xfrm>
          <a:off x="4193804" y="3502899"/>
          <a:ext cx="187756" cy="161975"/>
        </a:xfrm>
        <a:prstGeom prst="hexagon">
          <a:avLst>
            <a:gd name="adj" fmla="val 25000"/>
            <a:gd name="vf" fmla="val 115470"/>
          </a:avLst>
        </a:prstGeom>
        <a:solidFill>
          <a:sysClr val="window" lastClr="FFFFFF">
            <a:hueOff val="0"/>
            <a:satOff val="0"/>
            <a:lumOff val="0"/>
            <a:alphaOff val="0"/>
          </a:sysClr>
        </a:solidFill>
        <a:ln w="12700" cap="flat" cmpd="sng" algn="ctr">
          <a:solidFill>
            <a:srgbClr val="A5A5A5">
              <a:hueOff val="739254"/>
              <a:satOff val="27273"/>
              <a:lumOff val="-4011"/>
              <a:alphaOff val="0"/>
            </a:srgbClr>
          </a:solidFill>
          <a:prstDash val="solid"/>
          <a:miter lim="800000"/>
        </a:ln>
        <a:effectLst/>
      </dgm:spPr>
    </dgm:pt>
    <dgm:pt modelId="{D00D1BAB-BEEB-4AA5-8D44-C2A4355887C3}" type="pres">
      <dgm:prSet presAssocID="{B2BC7ACB-C5A3-40AA-B085-C67A88F64597}" presName="text3" presStyleCnt="0"/>
      <dgm:spPr/>
    </dgm:pt>
    <dgm:pt modelId="{BE80D503-2113-4747-8085-D9F2E13F808D}" type="pres">
      <dgm:prSet presAssocID="{B2BC7ACB-C5A3-40AA-B085-C67A88F64597}" presName="textRepeatNode" presStyleLbl="alignNode1" presStyleIdx="2" presStyleCnt="6">
        <dgm:presLayoutVars>
          <dgm:chMax val="0"/>
          <dgm:chPref val="0"/>
          <dgm:bulletEnabled val="1"/>
        </dgm:presLayoutVars>
      </dgm:prSet>
      <dgm:spPr/>
      <dgm:t>
        <a:bodyPr/>
        <a:lstStyle/>
        <a:p>
          <a:endParaRPr lang="en-US"/>
        </a:p>
      </dgm:t>
    </dgm:pt>
    <dgm:pt modelId="{D88AD40F-0095-474E-94DB-D7B5BADA3D40}" type="pres">
      <dgm:prSet presAssocID="{B2BC7ACB-C5A3-40AA-B085-C67A88F64597}" presName="textaccent3" presStyleCnt="0"/>
      <dgm:spPr/>
    </dgm:pt>
    <dgm:pt modelId="{168D6008-6198-4FC5-8CDD-56696AAB9EEB}" type="pres">
      <dgm:prSet presAssocID="{B2BC7ACB-C5A3-40AA-B085-C67A88F64597}" presName="accentRepeatNode" presStyleLbl="solidAlignAcc1" presStyleIdx="4" presStyleCnt="12"/>
      <dgm:spPr>
        <a:xfrm>
          <a:off x="2487777" y="1389212"/>
          <a:ext cx="187756" cy="161975"/>
        </a:xfrm>
        <a:prstGeom prst="hexagon">
          <a:avLst>
            <a:gd name="adj" fmla="val 25000"/>
            <a:gd name="vf" fmla="val 115470"/>
          </a:avLst>
        </a:prstGeom>
        <a:solidFill>
          <a:sysClr val="window" lastClr="FFFFFF">
            <a:hueOff val="0"/>
            <a:satOff val="0"/>
            <a:lumOff val="0"/>
            <a:alphaOff val="0"/>
          </a:sysClr>
        </a:solidFill>
        <a:ln w="12700" cap="flat" cmpd="sng" algn="ctr">
          <a:solidFill>
            <a:srgbClr val="A5A5A5">
              <a:hueOff val="985672"/>
              <a:satOff val="36364"/>
              <a:lumOff val="-5348"/>
              <a:alphaOff val="0"/>
            </a:srgbClr>
          </a:solidFill>
          <a:prstDash val="solid"/>
          <a:miter lim="800000"/>
        </a:ln>
        <a:effectLst/>
      </dgm:spPr>
    </dgm:pt>
    <dgm:pt modelId="{B68186FB-59CF-4088-9FBB-3E90C5B02BD3}" type="pres">
      <dgm:prSet presAssocID="{6C1060FC-051B-4D54-A448-5F8DCE13AD6A}" presName="image3" presStyleCnt="0"/>
      <dgm:spPr/>
    </dgm:pt>
    <dgm:pt modelId="{F8FD3A07-CD53-4F6B-A496-EA5C9C3549E7}" type="pres">
      <dgm:prSet presAssocID="{6C1060FC-051B-4D54-A448-5F8DCE13AD6A}" presName="imageRepeatNode" presStyleLbl="alignAcc1" presStyleIdx="2" presStyleCnt="6"/>
      <dgm:spPr/>
      <dgm:t>
        <a:bodyPr/>
        <a:lstStyle/>
        <a:p>
          <a:endParaRPr lang="en-US"/>
        </a:p>
      </dgm:t>
    </dgm:pt>
    <dgm:pt modelId="{2A047642-C0CC-4AB1-BE46-F35E6F28170B}" type="pres">
      <dgm:prSet presAssocID="{6C1060FC-051B-4D54-A448-5F8DCE13AD6A}" presName="imageaccent3" presStyleCnt="0"/>
      <dgm:spPr/>
    </dgm:pt>
    <dgm:pt modelId="{39F85DA6-B948-4C03-AEF7-A45040C706E0}" type="pres">
      <dgm:prSet presAssocID="{6C1060FC-051B-4D54-A448-5F8DCE13AD6A}" presName="accentRepeatNode" presStyleLbl="solidAlignAcc1" presStyleIdx="5" presStyleCnt="12"/>
      <dgm:spPr>
        <a:xfrm>
          <a:off x="2815498" y="1206768"/>
          <a:ext cx="187756" cy="161975"/>
        </a:xfrm>
        <a:prstGeom prst="hexagon">
          <a:avLst>
            <a:gd name="adj" fmla="val 25000"/>
            <a:gd name="vf" fmla="val 115470"/>
          </a:avLst>
        </a:prstGeom>
        <a:solidFill>
          <a:sysClr val="window" lastClr="FFFFFF">
            <a:hueOff val="0"/>
            <a:satOff val="0"/>
            <a:lumOff val="0"/>
            <a:alphaOff val="0"/>
          </a:sysClr>
        </a:solidFill>
        <a:ln w="12700" cap="flat" cmpd="sng" algn="ctr">
          <a:solidFill>
            <a:srgbClr val="A5A5A5">
              <a:hueOff val="1232090"/>
              <a:satOff val="45455"/>
              <a:lumOff val="-6685"/>
              <a:alphaOff val="0"/>
            </a:srgbClr>
          </a:solidFill>
          <a:prstDash val="solid"/>
          <a:miter lim="800000"/>
        </a:ln>
        <a:effectLst/>
      </dgm:spPr>
    </dgm:pt>
    <dgm:pt modelId="{902A7C2E-D8DD-45FF-BF72-B34BFD31D9B0}" type="pres">
      <dgm:prSet presAssocID="{EC55526A-D0FE-4C82-97D2-11F74C402A04}" presName="text4" presStyleCnt="0"/>
      <dgm:spPr/>
    </dgm:pt>
    <dgm:pt modelId="{AAF9B1DE-E3C7-4512-9790-09320BF780F1}" type="pres">
      <dgm:prSet presAssocID="{EC55526A-D0FE-4C82-97D2-11F74C402A04}" presName="textRepeatNode" presStyleLbl="alignNode1" presStyleIdx="3" presStyleCnt="6">
        <dgm:presLayoutVars>
          <dgm:chMax val="0"/>
          <dgm:chPref val="0"/>
          <dgm:bulletEnabled val="1"/>
        </dgm:presLayoutVars>
      </dgm:prSet>
      <dgm:spPr/>
      <dgm:t>
        <a:bodyPr/>
        <a:lstStyle/>
        <a:p>
          <a:endParaRPr lang="en-US"/>
        </a:p>
      </dgm:t>
    </dgm:pt>
    <dgm:pt modelId="{8D038006-FBD0-49BB-AFC7-FEF24CBFF10E}" type="pres">
      <dgm:prSet presAssocID="{EC55526A-D0FE-4C82-97D2-11F74C402A04}" presName="textaccent4" presStyleCnt="0"/>
      <dgm:spPr/>
    </dgm:pt>
    <dgm:pt modelId="{178AD64B-D208-491D-BD2A-692DAD3BC77E}" type="pres">
      <dgm:prSet presAssocID="{EC55526A-D0FE-4C82-97D2-11F74C402A04}" presName="accentRepeatNode" presStyleLbl="solidAlignAcc1" presStyleIdx="6" presStyleCnt="12"/>
      <dgm:spPr>
        <a:xfrm>
          <a:off x="5547360" y="1972145"/>
          <a:ext cx="187756" cy="161975"/>
        </a:xfrm>
        <a:prstGeom prst="hexagon">
          <a:avLst>
            <a:gd name="adj" fmla="val 25000"/>
            <a:gd name="vf" fmla="val 115470"/>
          </a:avLst>
        </a:prstGeom>
        <a:solidFill>
          <a:sysClr val="window" lastClr="FFFFFF">
            <a:hueOff val="0"/>
            <a:satOff val="0"/>
            <a:lumOff val="0"/>
            <a:alphaOff val="0"/>
          </a:sysClr>
        </a:solidFill>
        <a:ln w="12700" cap="flat" cmpd="sng" algn="ctr">
          <a:solidFill>
            <a:srgbClr val="A5A5A5">
              <a:hueOff val="1478509"/>
              <a:satOff val="54545"/>
              <a:lumOff val="-8021"/>
              <a:alphaOff val="0"/>
            </a:srgbClr>
          </a:solidFill>
          <a:prstDash val="solid"/>
          <a:miter lim="800000"/>
        </a:ln>
        <a:effectLst/>
      </dgm:spPr>
    </dgm:pt>
    <dgm:pt modelId="{B10F299B-94FC-4498-BDA0-4B2762A9E6EF}" type="pres">
      <dgm:prSet presAssocID="{A361AC94-1BD0-424D-B266-1E2AC45333EF}" presName="image4" presStyleCnt="0"/>
      <dgm:spPr/>
    </dgm:pt>
    <dgm:pt modelId="{BC071EE5-41D5-4D79-963D-D4D0EA767B4F}" type="pres">
      <dgm:prSet presAssocID="{A361AC94-1BD0-424D-B266-1E2AC45333EF}" presName="imageRepeatNode" presStyleLbl="alignAcc1" presStyleIdx="3" presStyleCnt="6"/>
      <dgm:spPr/>
      <dgm:t>
        <a:bodyPr/>
        <a:lstStyle/>
        <a:p>
          <a:endParaRPr lang="en-US"/>
        </a:p>
      </dgm:t>
    </dgm:pt>
    <dgm:pt modelId="{86241F90-146E-41EA-AB66-DFFD16946711}" type="pres">
      <dgm:prSet presAssocID="{A361AC94-1BD0-424D-B266-1E2AC45333EF}" presName="imageaccent4" presStyleCnt="0"/>
      <dgm:spPr/>
    </dgm:pt>
    <dgm:pt modelId="{438D1B4B-B01D-41DC-9355-54DCE30F7F53}" type="pres">
      <dgm:prSet presAssocID="{A361AC94-1BD0-424D-B266-1E2AC45333EF}" presName="accentRepeatNode" presStyleLbl="solidAlignAcc1" presStyleIdx="7" presStyleCnt="12"/>
      <dgm:spPr>
        <a:xfrm>
          <a:off x="5853744" y="2161709"/>
          <a:ext cx="187756" cy="161975"/>
        </a:xfrm>
        <a:prstGeom prst="hexagon">
          <a:avLst>
            <a:gd name="adj" fmla="val 25000"/>
            <a:gd name="vf" fmla="val 115470"/>
          </a:avLst>
        </a:prstGeom>
        <a:solidFill>
          <a:sysClr val="window" lastClr="FFFFFF">
            <a:hueOff val="0"/>
            <a:satOff val="0"/>
            <a:lumOff val="0"/>
            <a:alphaOff val="0"/>
          </a:sysClr>
        </a:solidFill>
        <a:ln w="12700" cap="flat" cmpd="sng" algn="ctr">
          <a:solidFill>
            <a:srgbClr val="A5A5A5">
              <a:hueOff val="1724927"/>
              <a:satOff val="63636"/>
              <a:lumOff val="-9358"/>
              <a:alphaOff val="0"/>
            </a:srgbClr>
          </a:solidFill>
          <a:prstDash val="solid"/>
          <a:miter lim="800000"/>
        </a:ln>
        <a:effectLst/>
      </dgm:spPr>
    </dgm:pt>
    <dgm:pt modelId="{42417ECC-3C30-43DC-A468-F71201B7FB7E}" type="pres">
      <dgm:prSet presAssocID="{3CB55D06-081E-4808-A142-211B5E154769}" presName="text5" presStyleCnt="0"/>
      <dgm:spPr/>
    </dgm:pt>
    <dgm:pt modelId="{14407807-29E0-4DBA-9A71-23127B17482D}" type="pres">
      <dgm:prSet presAssocID="{3CB55D06-081E-4808-A142-211B5E154769}" presName="textRepeatNode" presStyleLbl="alignNode1" presStyleIdx="4" presStyleCnt="6">
        <dgm:presLayoutVars>
          <dgm:chMax val="0"/>
          <dgm:chPref val="0"/>
          <dgm:bulletEnabled val="1"/>
        </dgm:presLayoutVars>
      </dgm:prSet>
      <dgm:spPr/>
      <dgm:t>
        <a:bodyPr/>
        <a:lstStyle/>
        <a:p>
          <a:endParaRPr lang="en-US"/>
        </a:p>
      </dgm:t>
    </dgm:pt>
    <dgm:pt modelId="{D6CD978E-5E17-4F86-906C-9316F1348995}" type="pres">
      <dgm:prSet presAssocID="{3CB55D06-081E-4808-A142-211B5E154769}" presName="textaccent5" presStyleCnt="0"/>
      <dgm:spPr/>
    </dgm:pt>
    <dgm:pt modelId="{D52BBA16-E97F-4FE5-95F3-0CB7B9D2CC60}" type="pres">
      <dgm:prSet presAssocID="{3CB55D06-081E-4808-A142-211B5E154769}" presName="accentRepeatNode" presStyleLbl="solidAlignAcc1" presStyleIdx="8" presStyleCnt="12"/>
      <dgm:spPr>
        <a:xfrm>
          <a:off x="6932493" y="1228572"/>
          <a:ext cx="187756" cy="161975"/>
        </a:xfrm>
        <a:prstGeom prst="hexagon">
          <a:avLst>
            <a:gd name="adj" fmla="val 25000"/>
            <a:gd name="vf" fmla="val 115470"/>
          </a:avLst>
        </a:prstGeom>
        <a:solidFill>
          <a:sysClr val="window" lastClr="FFFFFF">
            <a:hueOff val="0"/>
            <a:satOff val="0"/>
            <a:lumOff val="0"/>
            <a:alphaOff val="0"/>
          </a:sysClr>
        </a:solidFill>
        <a:ln w="12700" cap="flat" cmpd="sng" algn="ctr">
          <a:solidFill>
            <a:srgbClr val="A5A5A5">
              <a:hueOff val="1971345"/>
              <a:satOff val="72727"/>
              <a:lumOff val="-10695"/>
              <a:alphaOff val="0"/>
            </a:srgbClr>
          </a:solidFill>
          <a:prstDash val="solid"/>
          <a:miter lim="800000"/>
        </a:ln>
        <a:effectLst/>
      </dgm:spPr>
    </dgm:pt>
    <dgm:pt modelId="{DDF41DB6-A6D1-4184-A982-37E1162E67B5}" type="pres">
      <dgm:prSet presAssocID="{E98C8CB3-0BAA-4A52-8D7C-BA65248894B3}" presName="image5" presStyleCnt="0"/>
      <dgm:spPr/>
    </dgm:pt>
    <dgm:pt modelId="{948407A9-52E9-45A3-8B1C-F4B40E9020A1}" type="pres">
      <dgm:prSet presAssocID="{E98C8CB3-0BAA-4A52-8D7C-BA65248894B3}" presName="imageRepeatNode" presStyleLbl="alignAcc1" presStyleIdx="4" presStyleCnt="6" custLinFactNeighborX="583" custLinFactNeighborY="4883"/>
      <dgm:spPr/>
      <dgm:t>
        <a:bodyPr/>
        <a:lstStyle/>
        <a:p>
          <a:endParaRPr lang="en-US"/>
        </a:p>
      </dgm:t>
    </dgm:pt>
    <dgm:pt modelId="{B0248631-F799-4B80-A38E-BE7F25A24024}" type="pres">
      <dgm:prSet presAssocID="{E98C8CB3-0BAA-4A52-8D7C-BA65248894B3}" presName="imageaccent5" presStyleCnt="0"/>
      <dgm:spPr/>
    </dgm:pt>
    <dgm:pt modelId="{1462BD38-5132-4FE0-9FA9-D0E1B441011A}" type="pres">
      <dgm:prSet presAssocID="{E98C8CB3-0BAA-4A52-8D7C-BA65248894B3}" presName="accentRepeatNode" presStyleLbl="solidAlignAcc1" presStyleIdx="9" presStyleCnt="12"/>
      <dgm:spPr>
        <a:xfrm>
          <a:off x="7245705" y="1411017"/>
          <a:ext cx="187756" cy="161975"/>
        </a:xfrm>
        <a:prstGeom prst="hexagon">
          <a:avLst>
            <a:gd name="adj" fmla="val 25000"/>
            <a:gd name="vf" fmla="val 115470"/>
          </a:avLst>
        </a:prstGeom>
        <a:solidFill>
          <a:sysClr val="window" lastClr="FFFFFF">
            <a:hueOff val="0"/>
            <a:satOff val="0"/>
            <a:lumOff val="0"/>
            <a:alphaOff val="0"/>
          </a:sysClr>
        </a:solidFill>
        <a:ln w="12700" cap="flat" cmpd="sng" algn="ctr">
          <a:solidFill>
            <a:srgbClr val="A5A5A5">
              <a:hueOff val="2217763"/>
              <a:satOff val="81818"/>
              <a:lumOff val="-12032"/>
              <a:alphaOff val="0"/>
            </a:srgbClr>
          </a:solidFill>
          <a:prstDash val="solid"/>
          <a:miter lim="800000"/>
        </a:ln>
        <a:effectLst/>
      </dgm:spPr>
    </dgm:pt>
    <dgm:pt modelId="{E4049B62-02EC-432F-A525-58ABF91FE43E}" type="pres">
      <dgm:prSet presAssocID="{DD182014-5F34-4922-B681-E84BA07078A3}" presName="text6" presStyleCnt="0"/>
      <dgm:spPr/>
    </dgm:pt>
    <dgm:pt modelId="{4A3F8294-5217-4D32-8C4B-E213CA9949C3}" type="pres">
      <dgm:prSet presAssocID="{DD182014-5F34-4922-B681-E84BA07078A3}" presName="textRepeatNode" presStyleLbl="alignNode1" presStyleIdx="5" presStyleCnt="6">
        <dgm:presLayoutVars>
          <dgm:chMax val="0"/>
          <dgm:chPref val="0"/>
          <dgm:bulletEnabled val="1"/>
        </dgm:presLayoutVars>
      </dgm:prSet>
      <dgm:spPr/>
      <dgm:t>
        <a:bodyPr/>
        <a:lstStyle/>
        <a:p>
          <a:endParaRPr lang="en-US"/>
        </a:p>
      </dgm:t>
    </dgm:pt>
    <dgm:pt modelId="{9854414E-71C3-4950-AB2B-AC777A773B81}" type="pres">
      <dgm:prSet presAssocID="{DD182014-5F34-4922-B681-E84BA07078A3}" presName="textaccent6" presStyleCnt="0"/>
      <dgm:spPr/>
    </dgm:pt>
    <dgm:pt modelId="{6840D943-84BC-4538-8CD7-D3EEF2E68794}" type="pres">
      <dgm:prSet presAssocID="{DD182014-5F34-4922-B681-E84BA07078A3}" presName="accentRepeatNode" presStyleLbl="solidAlignAcc1" presStyleIdx="10" presStyleCnt="12"/>
      <dgm:spPr>
        <a:xfrm>
          <a:off x="7243998" y="4116091"/>
          <a:ext cx="187756" cy="161975"/>
        </a:xfrm>
        <a:prstGeom prst="hexagon">
          <a:avLst>
            <a:gd name="adj" fmla="val 25000"/>
            <a:gd name="vf" fmla="val 115470"/>
          </a:avLst>
        </a:prstGeom>
        <a:solidFill>
          <a:sysClr val="window" lastClr="FFFFFF">
            <a:hueOff val="0"/>
            <a:satOff val="0"/>
            <a:lumOff val="0"/>
            <a:alphaOff val="0"/>
          </a:sysClr>
        </a:solidFill>
        <a:ln w="12700" cap="flat" cmpd="sng" algn="ctr">
          <a:solidFill>
            <a:srgbClr val="A5A5A5">
              <a:hueOff val="2464181"/>
              <a:satOff val="90909"/>
              <a:lumOff val="-13369"/>
              <a:alphaOff val="0"/>
            </a:srgbClr>
          </a:solidFill>
          <a:prstDash val="solid"/>
          <a:miter lim="800000"/>
        </a:ln>
        <a:effectLst/>
      </dgm:spPr>
    </dgm:pt>
    <dgm:pt modelId="{7374A717-D408-4055-8EAE-20FFB0E98FB3}" type="pres">
      <dgm:prSet presAssocID="{9F62E8A4-3AD6-4768-89A0-FB088DF5EC9E}" presName="image6" presStyleCnt="0"/>
      <dgm:spPr/>
    </dgm:pt>
    <dgm:pt modelId="{7548C343-48D5-4071-A48A-6337D3EFF68D}" type="pres">
      <dgm:prSet presAssocID="{9F62E8A4-3AD6-4768-89A0-FB088DF5EC9E}" presName="imageRepeatNode" presStyleLbl="alignAcc1" presStyleIdx="5" presStyleCnt="6"/>
      <dgm:spPr/>
      <dgm:t>
        <a:bodyPr/>
        <a:lstStyle/>
        <a:p>
          <a:endParaRPr lang="en-US"/>
        </a:p>
      </dgm:t>
    </dgm:pt>
    <dgm:pt modelId="{11856061-3F34-43BB-B031-D0983B309DCE}" type="pres">
      <dgm:prSet presAssocID="{9F62E8A4-3AD6-4768-89A0-FB088DF5EC9E}" presName="imageaccent6" presStyleCnt="0"/>
      <dgm:spPr/>
    </dgm:pt>
    <dgm:pt modelId="{F7C31C19-D78F-4EBE-95EB-040071C050DF}" type="pres">
      <dgm:prSet presAssocID="{9F62E8A4-3AD6-4768-89A0-FB088DF5EC9E}" presName="accentRepeatNode" presStyleLbl="solidAlignAcc1" presStyleIdx="11" presStyleCnt="12"/>
      <dgm:spPr>
        <a:xfrm>
          <a:off x="6945294" y="4268721"/>
          <a:ext cx="187756" cy="161975"/>
        </a:xfrm>
        <a:prstGeom prst="hexagon">
          <a:avLst>
            <a:gd name="adj" fmla="val 25000"/>
            <a:gd name="vf" fmla="val 115470"/>
          </a:avLst>
        </a:prstGeom>
        <a:solidFill>
          <a:sysClr val="window" lastClr="FFFFFF">
            <a:hueOff val="0"/>
            <a:satOff val="0"/>
            <a:lumOff val="0"/>
            <a:alphaOff val="0"/>
          </a:sysClr>
        </a:solidFill>
        <a:ln w="12700" cap="flat" cmpd="sng" algn="ctr">
          <a:solidFill>
            <a:srgbClr val="A5A5A5">
              <a:hueOff val="2710599"/>
              <a:satOff val="100000"/>
              <a:lumOff val="-14706"/>
              <a:alphaOff val="0"/>
            </a:srgbClr>
          </a:solidFill>
          <a:prstDash val="solid"/>
          <a:miter lim="800000"/>
        </a:ln>
        <a:effectLst/>
      </dgm:spPr>
    </dgm:pt>
  </dgm:ptLst>
  <dgm:cxnLst>
    <dgm:cxn modelId="{A1001F7F-074C-4E5E-8782-6C24B04BA5E1}" type="presOf" srcId="{9F62E8A4-3AD6-4768-89A0-FB088DF5EC9E}" destId="{7548C343-48D5-4071-A48A-6337D3EFF68D}" srcOrd="0" destOrd="0" presId="urn:microsoft.com/office/officeart/2008/layout/HexagonCluster"/>
    <dgm:cxn modelId="{AF69FBBE-C1BD-4842-A2DA-AAA2E1A33536}" srcId="{13BE4DCB-2119-4940-940D-60850D8B1C89}" destId="{B2BC7ACB-C5A3-40AA-B085-C67A88F64597}" srcOrd="2" destOrd="0" parTransId="{FF72B227-DBF8-4DB5-8BAD-475A1289FD0C}" sibTransId="{6C1060FC-051B-4D54-A448-5F8DCE13AD6A}"/>
    <dgm:cxn modelId="{0C2808C3-DCAB-4E6F-89C0-8BAAA8CDDB8F}" type="presOf" srcId="{A80A4285-B46F-4DDF-AC93-1684530E4BF8}" destId="{56A28B24-9139-4ABF-B244-851E163763AB}" srcOrd="0" destOrd="0" presId="urn:microsoft.com/office/officeart/2008/layout/HexagonCluster"/>
    <dgm:cxn modelId="{5E490BFE-AA07-498B-9C2B-A66CD83D5593}" type="presOf" srcId="{B592FDF4-18C2-45CD-A0BE-D3101A9A00D4}" destId="{315DDB2F-0427-4B2B-92C9-3F2EAB94EBE3}" srcOrd="0" destOrd="0" presId="urn:microsoft.com/office/officeart/2008/layout/HexagonCluster"/>
    <dgm:cxn modelId="{AB447037-DB5D-443C-A586-4E4E08366C00}" type="presOf" srcId="{E98C8CB3-0BAA-4A52-8D7C-BA65248894B3}" destId="{948407A9-52E9-45A3-8B1C-F4B40E9020A1}" srcOrd="0" destOrd="0" presId="urn:microsoft.com/office/officeart/2008/layout/HexagonCluster"/>
    <dgm:cxn modelId="{6E0B9FB8-5661-4200-95E2-DF76942C71D0}" srcId="{13BE4DCB-2119-4940-940D-60850D8B1C89}" destId="{A80A4285-B46F-4DDF-AC93-1684530E4BF8}" srcOrd="1" destOrd="0" parTransId="{23C8E595-9BA0-4152-AD82-3F6D7444969A}" sibTransId="{25759190-13F6-4A7C-9BD8-4A82A9D1E679}"/>
    <dgm:cxn modelId="{23776B80-1624-4CCF-8331-147FC1425147}" type="presOf" srcId="{A361AC94-1BD0-424D-B266-1E2AC45333EF}" destId="{BC071EE5-41D5-4D79-963D-D4D0EA767B4F}" srcOrd="0" destOrd="0" presId="urn:microsoft.com/office/officeart/2008/layout/HexagonCluster"/>
    <dgm:cxn modelId="{4A5B73F6-C0ED-4FC1-A3F5-510A3E9DEE60}" type="presOf" srcId="{13BE4DCB-2119-4940-940D-60850D8B1C89}" destId="{7D591A0A-A96A-4A28-908A-6CA3F19F4E81}" srcOrd="0" destOrd="0" presId="urn:microsoft.com/office/officeart/2008/layout/HexagonCluster"/>
    <dgm:cxn modelId="{4663571A-8F5E-4F6B-AFD7-43EE0184662A}" srcId="{13BE4DCB-2119-4940-940D-60850D8B1C89}" destId="{72C72420-4EE5-4168-A141-49DD2F6DE02E}" srcOrd="0" destOrd="0" parTransId="{6D051ED8-1AAD-4F01-AE72-22B5C276A2C0}" sibTransId="{B592FDF4-18C2-45CD-A0BE-D3101A9A00D4}"/>
    <dgm:cxn modelId="{75D8C258-22DE-4F43-98DA-144A0D0C58B6}" type="presOf" srcId="{3CB55D06-081E-4808-A142-211B5E154769}" destId="{14407807-29E0-4DBA-9A71-23127B17482D}" srcOrd="0" destOrd="0" presId="urn:microsoft.com/office/officeart/2008/layout/HexagonCluster"/>
    <dgm:cxn modelId="{0EA61297-4D80-4716-B296-8F3916A1FECF}" type="presOf" srcId="{72C72420-4EE5-4168-A141-49DD2F6DE02E}" destId="{E6CA4644-CA9E-4D40-B04E-1156CA89D5E2}" srcOrd="0" destOrd="0" presId="urn:microsoft.com/office/officeart/2008/layout/HexagonCluster"/>
    <dgm:cxn modelId="{DEA2E577-7BE6-4804-ACF3-84B9C256ED32}" type="presOf" srcId="{25759190-13F6-4A7C-9BD8-4A82A9D1E679}" destId="{9A3F061C-4D59-4DF6-9D82-EB6260328069}" srcOrd="0" destOrd="0" presId="urn:microsoft.com/office/officeart/2008/layout/HexagonCluster"/>
    <dgm:cxn modelId="{DDF6B1F5-8AA3-4D91-AF99-DEA6F6B85002}" type="presOf" srcId="{6C1060FC-051B-4D54-A448-5F8DCE13AD6A}" destId="{F8FD3A07-CD53-4F6B-A496-EA5C9C3549E7}" srcOrd="0" destOrd="0" presId="urn:microsoft.com/office/officeart/2008/layout/HexagonCluster"/>
    <dgm:cxn modelId="{44DCFB7C-94FA-4601-BDAA-096C4AE9BE17}" srcId="{13BE4DCB-2119-4940-940D-60850D8B1C89}" destId="{DD182014-5F34-4922-B681-E84BA07078A3}" srcOrd="5" destOrd="0" parTransId="{2D32E373-CFCB-4436-9439-995CF7479B74}" sibTransId="{9F62E8A4-3AD6-4768-89A0-FB088DF5EC9E}"/>
    <dgm:cxn modelId="{F6E7D08A-F16E-4109-9B01-A33E8C95888D}" type="presOf" srcId="{B2BC7ACB-C5A3-40AA-B085-C67A88F64597}" destId="{BE80D503-2113-4747-8085-D9F2E13F808D}" srcOrd="0" destOrd="0" presId="urn:microsoft.com/office/officeart/2008/layout/HexagonCluster"/>
    <dgm:cxn modelId="{D70CCF09-541F-4916-BC3B-C06FC1C669EF}" type="presOf" srcId="{EC55526A-D0FE-4C82-97D2-11F74C402A04}" destId="{AAF9B1DE-E3C7-4512-9790-09320BF780F1}" srcOrd="0" destOrd="0" presId="urn:microsoft.com/office/officeart/2008/layout/HexagonCluster"/>
    <dgm:cxn modelId="{45741151-10F4-4980-A3A0-46D4B0EB15FA}" type="presOf" srcId="{DD182014-5F34-4922-B681-E84BA07078A3}" destId="{4A3F8294-5217-4D32-8C4B-E213CA9949C3}" srcOrd="0" destOrd="0" presId="urn:microsoft.com/office/officeart/2008/layout/HexagonCluster"/>
    <dgm:cxn modelId="{ED1CD310-86C8-4E10-AB04-BCA82F48D636}" srcId="{13BE4DCB-2119-4940-940D-60850D8B1C89}" destId="{3CB55D06-081E-4808-A142-211B5E154769}" srcOrd="4" destOrd="0" parTransId="{F62CB588-EF4E-4D27-8592-543C2FACD69E}" sibTransId="{E98C8CB3-0BAA-4A52-8D7C-BA65248894B3}"/>
    <dgm:cxn modelId="{96B78D9E-0F8F-4D51-B3DD-06318C331767}" srcId="{13BE4DCB-2119-4940-940D-60850D8B1C89}" destId="{EC55526A-D0FE-4C82-97D2-11F74C402A04}" srcOrd="3" destOrd="0" parTransId="{D471544C-A244-4924-B483-329C508EBFE8}" sibTransId="{A361AC94-1BD0-424D-B266-1E2AC45333EF}"/>
    <dgm:cxn modelId="{F9FE40CB-AE27-45D7-BB45-1DAD9F830833}" type="presParOf" srcId="{7D591A0A-A96A-4A28-908A-6CA3F19F4E81}" destId="{E0B18759-D9F8-46A8-BABF-423321D522C8}" srcOrd="0" destOrd="0" presId="urn:microsoft.com/office/officeart/2008/layout/HexagonCluster"/>
    <dgm:cxn modelId="{7013064F-BEAE-4DD6-97F9-BEF974400312}" type="presParOf" srcId="{E0B18759-D9F8-46A8-BABF-423321D522C8}" destId="{E6CA4644-CA9E-4D40-B04E-1156CA89D5E2}" srcOrd="0" destOrd="0" presId="urn:microsoft.com/office/officeart/2008/layout/HexagonCluster"/>
    <dgm:cxn modelId="{15ED04F0-E749-4051-A1E8-9D913388888E}" type="presParOf" srcId="{7D591A0A-A96A-4A28-908A-6CA3F19F4E81}" destId="{ACE8C6BC-AB47-4FB9-B483-C4F234935BA2}" srcOrd="1" destOrd="0" presId="urn:microsoft.com/office/officeart/2008/layout/HexagonCluster"/>
    <dgm:cxn modelId="{21F08CB5-E413-4831-BF62-9F7FD80A3135}" type="presParOf" srcId="{ACE8C6BC-AB47-4FB9-B483-C4F234935BA2}" destId="{A01AC6D3-E0B4-49E9-A513-196132BE1A87}" srcOrd="0" destOrd="0" presId="urn:microsoft.com/office/officeart/2008/layout/HexagonCluster"/>
    <dgm:cxn modelId="{4C1A7DE7-B447-4553-BE56-42E5939353DA}" type="presParOf" srcId="{7D591A0A-A96A-4A28-908A-6CA3F19F4E81}" destId="{C161EFBA-C012-4FDF-A95F-9EE238A35044}" srcOrd="2" destOrd="0" presId="urn:microsoft.com/office/officeart/2008/layout/HexagonCluster"/>
    <dgm:cxn modelId="{74681E68-0340-4339-887C-7AA6232FCC92}" type="presParOf" srcId="{C161EFBA-C012-4FDF-A95F-9EE238A35044}" destId="{315DDB2F-0427-4B2B-92C9-3F2EAB94EBE3}" srcOrd="0" destOrd="0" presId="urn:microsoft.com/office/officeart/2008/layout/HexagonCluster"/>
    <dgm:cxn modelId="{8F3A12D6-07D5-4F7C-9194-6D6E18DFC0D6}" type="presParOf" srcId="{7D591A0A-A96A-4A28-908A-6CA3F19F4E81}" destId="{9E9F03D8-AABA-4D5E-AA05-1B0CB84AAA5E}" srcOrd="3" destOrd="0" presId="urn:microsoft.com/office/officeart/2008/layout/HexagonCluster"/>
    <dgm:cxn modelId="{DB2015B0-5FD6-4FBA-B51C-7181ABC2D7CD}" type="presParOf" srcId="{9E9F03D8-AABA-4D5E-AA05-1B0CB84AAA5E}" destId="{BAB0CB07-0AEF-40C4-AFFE-5E9B1256DE07}" srcOrd="0" destOrd="0" presId="urn:microsoft.com/office/officeart/2008/layout/HexagonCluster"/>
    <dgm:cxn modelId="{A7B73518-319F-4D29-9D91-FA29CCB65D42}" type="presParOf" srcId="{7D591A0A-A96A-4A28-908A-6CA3F19F4E81}" destId="{D0D1CFEC-9947-4AB0-BE6E-1E240C2884F8}" srcOrd="4" destOrd="0" presId="urn:microsoft.com/office/officeart/2008/layout/HexagonCluster"/>
    <dgm:cxn modelId="{FD6E0309-8B44-48D4-B6D3-F473C63A741D}" type="presParOf" srcId="{D0D1CFEC-9947-4AB0-BE6E-1E240C2884F8}" destId="{56A28B24-9139-4ABF-B244-851E163763AB}" srcOrd="0" destOrd="0" presId="urn:microsoft.com/office/officeart/2008/layout/HexagonCluster"/>
    <dgm:cxn modelId="{DF3A039C-E5E6-44F1-8493-858EE5CD81BA}" type="presParOf" srcId="{7D591A0A-A96A-4A28-908A-6CA3F19F4E81}" destId="{DC470834-9959-453D-B42A-02879E5ACB22}" srcOrd="5" destOrd="0" presId="urn:microsoft.com/office/officeart/2008/layout/HexagonCluster"/>
    <dgm:cxn modelId="{1B3160F5-8EC5-4453-B5AA-440D752E02AF}" type="presParOf" srcId="{DC470834-9959-453D-B42A-02879E5ACB22}" destId="{CA973ECD-F728-499B-948D-ACBF6BF59BD9}" srcOrd="0" destOrd="0" presId="urn:microsoft.com/office/officeart/2008/layout/HexagonCluster"/>
    <dgm:cxn modelId="{CF061AE8-9A21-4E33-AFB1-275B7644DB9D}" type="presParOf" srcId="{7D591A0A-A96A-4A28-908A-6CA3F19F4E81}" destId="{AACE4A40-9FEE-4016-B976-D6EA9E8799F3}" srcOrd="6" destOrd="0" presId="urn:microsoft.com/office/officeart/2008/layout/HexagonCluster"/>
    <dgm:cxn modelId="{978666F1-5B76-42F5-B0C0-D73CE21EDA6C}" type="presParOf" srcId="{AACE4A40-9FEE-4016-B976-D6EA9E8799F3}" destId="{9A3F061C-4D59-4DF6-9D82-EB6260328069}" srcOrd="0" destOrd="0" presId="urn:microsoft.com/office/officeart/2008/layout/HexagonCluster"/>
    <dgm:cxn modelId="{7F9FB567-BCDE-44C1-A7D8-2010CBE2297B}" type="presParOf" srcId="{7D591A0A-A96A-4A28-908A-6CA3F19F4E81}" destId="{A8309124-F050-4AFC-BE9D-7431AE858019}" srcOrd="7" destOrd="0" presId="urn:microsoft.com/office/officeart/2008/layout/HexagonCluster"/>
    <dgm:cxn modelId="{302810AA-1900-41A9-9F27-74BE7BE86719}" type="presParOf" srcId="{A8309124-F050-4AFC-BE9D-7431AE858019}" destId="{E5940D5D-EF6A-45C1-AACF-A3073B26E378}" srcOrd="0" destOrd="0" presId="urn:microsoft.com/office/officeart/2008/layout/HexagonCluster"/>
    <dgm:cxn modelId="{78DDEBE2-6746-4105-B2AB-D84DD8613694}" type="presParOf" srcId="{7D591A0A-A96A-4A28-908A-6CA3F19F4E81}" destId="{D00D1BAB-BEEB-4AA5-8D44-C2A4355887C3}" srcOrd="8" destOrd="0" presId="urn:microsoft.com/office/officeart/2008/layout/HexagonCluster"/>
    <dgm:cxn modelId="{82259BD6-4702-4255-8327-CEFE735EA28C}" type="presParOf" srcId="{D00D1BAB-BEEB-4AA5-8D44-C2A4355887C3}" destId="{BE80D503-2113-4747-8085-D9F2E13F808D}" srcOrd="0" destOrd="0" presId="urn:microsoft.com/office/officeart/2008/layout/HexagonCluster"/>
    <dgm:cxn modelId="{D2F05595-F6DC-4A9D-8552-E45FD874D76F}" type="presParOf" srcId="{7D591A0A-A96A-4A28-908A-6CA3F19F4E81}" destId="{D88AD40F-0095-474E-94DB-D7B5BADA3D40}" srcOrd="9" destOrd="0" presId="urn:microsoft.com/office/officeart/2008/layout/HexagonCluster"/>
    <dgm:cxn modelId="{30B6E842-B990-4E75-A088-D4CC38F091D3}" type="presParOf" srcId="{D88AD40F-0095-474E-94DB-D7B5BADA3D40}" destId="{168D6008-6198-4FC5-8CDD-56696AAB9EEB}" srcOrd="0" destOrd="0" presId="urn:microsoft.com/office/officeart/2008/layout/HexagonCluster"/>
    <dgm:cxn modelId="{B047369D-E371-435B-B465-99C7BCC97AFD}" type="presParOf" srcId="{7D591A0A-A96A-4A28-908A-6CA3F19F4E81}" destId="{B68186FB-59CF-4088-9FBB-3E90C5B02BD3}" srcOrd="10" destOrd="0" presId="urn:microsoft.com/office/officeart/2008/layout/HexagonCluster"/>
    <dgm:cxn modelId="{2479AAEC-69FB-45A7-9FDE-08767AB9FA75}" type="presParOf" srcId="{B68186FB-59CF-4088-9FBB-3E90C5B02BD3}" destId="{F8FD3A07-CD53-4F6B-A496-EA5C9C3549E7}" srcOrd="0" destOrd="0" presId="urn:microsoft.com/office/officeart/2008/layout/HexagonCluster"/>
    <dgm:cxn modelId="{1ABD9309-AEC8-43A5-92D4-E5A81E21AD6C}" type="presParOf" srcId="{7D591A0A-A96A-4A28-908A-6CA3F19F4E81}" destId="{2A047642-C0CC-4AB1-BE46-F35E6F28170B}" srcOrd="11" destOrd="0" presId="urn:microsoft.com/office/officeart/2008/layout/HexagonCluster"/>
    <dgm:cxn modelId="{85680B22-94E9-4C26-97E0-92A5B16E1D46}" type="presParOf" srcId="{2A047642-C0CC-4AB1-BE46-F35E6F28170B}" destId="{39F85DA6-B948-4C03-AEF7-A45040C706E0}" srcOrd="0" destOrd="0" presId="urn:microsoft.com/office/officeart/2008/layout/HexagonCluster"/>
    <dgm:cxn modelId="{6BDEBBDC-8934-4662-9FA0-F61B298F0A5D}" type="presParOf" srcId="{7D591A0A-A96A-4A28-908A-6CA3F19F4E81}" destId="{902A7C2E-D8DD-45FF-BF72-B34BFD31D9B0}" srcOrd="12" destOrd="0" presId="urn:microsoft.com/office/officeart/2008/layout/HexagonCluster"/>
    <dgm:cxn modelId="{5AB32A18-E57B-4878-B77A-EFA4774436B3}" type="presParOf" srcId="{902A7C2E-D8DD-45FF-BF72-B34BFD31D9B0}" destId="{AAF9B1DE-E3C7-4512-9790-09320BF780F1}" srcOrd="0" destOrd="0" presId="urn:microsoft.com/office/officeart/2008/layout/HexagonCluster"/>
    <dgm:cxn modelId="{05BBF1D9-817A-46EA-88EC-A1D576A5A4B3}" type="presParOf" srcId="{7D591A0A-A96A-4A28-908A-6CA3F19F4E81}" destId="{8D038006-FBD0-49BB-AFC7-FEF24CBFF10E}" srcOrd="13" destOrd="0" presId="urn:microsoft.com/office/officeart/2008/layout/HexagonCluster"/>
    <dgm:cxn modelId="{914B1D1C-8E0D-4073-A0DB-C36CDD5A2CC7}" type="presParOf" srcId="{8D038006-FBD0-49BB-AFC7-FEF24CBFF10E}" destId="{178AD64B-D208-491D-BD2A-692DAD3BC77E}" srcOrd="0" destOrd="0" presId="urn:microsoft.com/office/officeart/2008/layout/HexagonCluster"/>
    <dgm:cxn modelId="{A6B1804E-2486-4772-BC37-240D71543A64}" type="presParOf" srcId="{7D591A0A-A96A-4A28-908A-6CA3F19F4E81}" destId="{B10F299B-94FC-4498-BDA0-4B2762A9E6EF}" srcOrd="14" destOrd="0" presId="urn:microsoft.com/office/officeart/2008/layout/HexagonCluster"/>
    <dgm:cxn modelId="{E5E66D12-017C-4C23-B2EB-FF96EE8DD7C7}" type="presParOf" srcId="{B10F299B-94FC-4498-BDA0-4B2762A9E6EF}" destId="{BC071EE5-41D5-4D79-963D-D4D0EA767B4F}" srcOrd="0" destOrd="0" presId="urn:microsoft.com/office/officeart/2008/layout/HexagonCluster"/>
    <dgm:cxn modelId="{C2BE5237-8994-49B7-9F27-AC93AE659530}" type="presParOf" srcId="{7D591A0A-A96A-4A28-908A-6CA3F19F4E81}" destId="{86241F90-146E-41EA-AB66-DFFD16946711}" srcOrd="15" destOrd="0" presId="urn:microsoft.com/office/officeart/2008/layout/HexagonCluster"/>
    <dgm:cxn modelId="{2B29FB06-A423-4570-BFAA-0F7516B29E0D}" type="presParOf" srcId="{86241F90-146E-41EA-AB66-DFFD16946711}" destId="{438D1B4B-B01D-41DC-9355-54DCE30F7F53}" srcOrd="0" destOrd="0" presId="urn:microsoft.com/office/officeart/2008/layout/HexagonCluster"/>
    <dgm:cxn modelId="{72DC05CA-4BF4-4331-9DF3-03154AF7D4D4}" type="presParOf" srcId="{7D591A0A-A96A-4A28-908A-6CA3F19F4E81}" destId="{42417ECC-3C30-43DC-A468-F71201B7FB7E}" srcOrd="16" destOrd="0" presId="urn:microsoft.com/office/officeart/2008/layout/HexagonCluster"/>
    <dgm:cxn modelId="{A8E158E4-16A6-44D9-B0FD-99213950713F}" type="presParOf" srcId="{42417ECC-3C30-43DC-A468-F71201B7FB7E}" destId="{14407807-29E0-4DBA-9A71-23127B17482D}" srcOrd="0" destOrd="0" presId="urn:microsoft.com/office/officeart/2008/layout/HexagonCluster"/>
    <dgm:cxn modelId="{8E69A215-BC1F-4091-817E-38A7C4944D7F}" type="presParOf" srcId="{7D591A0A-A96A-4A28-908A-6CA3F19F4E81}" destId="{D6CD978E-5E17-4F86-906C-9316F1348995}" srcOrd="17" destOrd="0" presId="urn:microsoft.com/office/officeart/2008/layout/HexagonCluster"/>
    <dgm:cxn modelId="{90ECB109-6DB0-4A19-A0F1-D27305BBD485}" type="presParOf" srcId="{D6CD978E-5E17-4F86-906C-9316F1348995}" destId="{D52BBA16-E97F-4FE5-95F3-0CB7B9D2CC60}" srcOrd="0" destOrd="0" presId="urn:microsoft.com/office/officeart/2008/layout/HexagonCluster"/>
    <dgm:cxn modelId="{D679E0AC-E02E-4DC7-9530-B415D8FEFD67}" type="presParOf" srcId="{7D591A0A-A96A-4A28-908A-6CA3F19F4E81}" destId="{DDF41DB6-A6D1-4184-A982-37E1162E67B5}" srcOrd="18" destOrd="0" presId="urn:microsoft.com/office/officeart/2008/layout/HexagonCluster"/>
    <dgm:cxn modelId="{BE820CD3-E129-428F-9738-94D692879A78}" type="presParOf" srcId="{DDF41DB6-A6D1-4184-A982-37E1162E67B5}" destId="{948407A9-52E9-45A3-8B1C-F4B40E9020A1}" srcOrd="0" destOrd="0" presId="urn:microsoft.com/office/officeart/2008/layout/HexagonCluster"/>
    <dgm:cxn modelId="{38C98009-6D67-4F79-89E7-803A85C4EDB7}" type="presParOf" srcId="{7D591A0A-A96A-4A28-908A-6CA3F19F4E81}" destId="{B0248631-F799-4B80-A38E-BE7F25A24024}" srcOrd="19" destOrd="0" presId="urn:microsoft.com/office/officeart/2008/layout/HexagonCluster"/>
    <dgm:cxn modelId="{61186450-EC32-48EC-B2B9-BD8ABA0921B8}" type="presParOf" srcId="{B0248631-F799-4B80-A38E-BE7F25A24024}" destId="{1462BD38-5132-4FE0-9FA9-D0E1B441011A}" srcOrd="0" destOrd="0" presId="urn:microsoft.com/office/officeart/2008/layout/HexagonCluster"/>
    <dgm:cxn modelId="{F3DD520C-9EBE-4141-A480-C6B68321E420}" type="presParOf" srcId="{7D591A0A-A96A-4A28-908A-6CA3F19F4E81}" destId="{E4049B62-02EC-432F-A525-58ABF91FE43E}" srcOrd="20" destOrd="0" presId="urn:microsoft.com/office/officeart/2008/layout/HexagonCluster"/>
    <dgm:cxn modelId="{38958771-FCC9-4174-A264-77A6F4B226C3}" type="presParOf" srcId="{E4049B62-02EC-432F-A525-58ABF91FE43E}" destId="{4A3F8294-5217-4D32-8C4B-E213CA9949C3}" srcOrd="0" destOrd="0" presId="urn:microsoft.com/office/officeart/2008/layout/HexagonCluster"/>
    <dgm:cxn modelId="{519D4CA0-F8C4-4C46-BB3A-635F10BCB798}" type="presParOf" srcId="{7D591A0A-A96A-4A28-908A-6CA3F19F4E81}" destId="{9854414E-71C3-4950-AB2B-AC777A773B81}" srcOrd="21" destOrd="0" presId="urn:microsoft.com/office/officeart/2008/layout/HexagonCluster"/>
    <dgm:cxn modelId="{0847BEA8-1CF1-4617-8687-9F88973D411F}" type="presParOf" srcId="{9854414E-71C3-4950-AB2B-AC777A773B81}" destId="{6840D943-84BC-4538-8CD7-D3EEF2E68794}" srcOrd="0" destOrd="0" presId="urn:microsoft.com/office/officeart/2008/layout/HexagonCluster"/>
    <dgm:cxn modelId="{25A22C7F-4863-44E8-AB62-0C3B21ECB21E}" type="presParOf" srcId="{7D591A0A-A96A-4A28-908A-6CA3F19F4E81}" destId="{7374A717-D408-4055-8EAE-20FFB0E98FB3}" srcOrd="22" destOrd="0" presId="urn:microsoft.com/office/officeart/2008/layout/HexagonCluster"/>
    <dgm:cxn modelId="{2BECA9DB-A777-4319-889E-0E5E13246823}" type="presParOf" srcId="{7374A717-D408-4055-8EAE-20FFB0E98FB3}" destId="{7548C343-48D5-4071-A48A-6337D3EFF68D}" srcOrd="0" destOrd="0" presId="urn:microsoft.com/office/officeart/2008/layout/HexagonCluster"/>
    <dgm:cxn modelId="{C70A4043-FE47-4E71-8A85-6F3ABBD6F210}" type="presParOf" srcId="{7D591A0A-A96A-4A28-908A-6CA3F19F4E81}" destId="{11856061-3F34-43BB-B031-D0983B309DCE}" srcOrd="23" destOrd="0" presId="urn:microsoft.com/office/officeart/2008/layout/HexagonCluster"/>
    <dgm:cxn modelId="{3DEB9CC0-443A-44FB-98D2-E08E1BA0FC2B}" type="presParOf" srcId="{11856061-3F34-43BB-B031-D0983B309DCE}" destId="{F7C31C19-D78F-4EBE-95EB-040071C050DF}"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AE6E5D-6551-4BE7-AA91-E24C887CB9BB}" type="doc">
      <dgm:prSet loTypeId="urn:microsoft.com/office/officeart/2005/8/layout/radial6" loCatId="cycle" qsTypeId="urn:microsoft.com/office/officeart/2005/8/quickstyle/simple1" qsCatId="simple" csTypeId="urn:microsoft.com/office/officeart/2005/8/colors/colorful1#2" csCatId="colorful" phldr="1"/>
      <dgm:spPr/>
      <dgm:t>
        <a:bodyPr/>
        <a:lstStyle/>
        <a:p>
          <a:endParaRPr lang="en-US"/>
        </a:p>
      </dgm:t>
    </dgm:pt>
    <dgm:pt modelId="{078BE74B-F1AE-40BD-9B04-B8B72D3367FA}">
      <dgm:prSet phldrT="[Text]"/>
      <dgm:spPr>
        <a:blipFill rotWithShape="0">
          <a:blip xmlns:r="http://schemas.openxmlformats.org/officeDocument/2006/relationships" r:embed="rId1"/>
          <a:stretch>
            <a:fillRect/>
          </a:stretch>
        </a:blipFill>
      </dgm:spPr>
      <dgm:t>
        <a:bodyPr/>
        <a:lstStyle/>
        <a:p>
          <a:r>
            <a:rPr lang="en-US" dirty="0"/>
            <a:t/>
          </a:r>
          <a:br>
            <a:rPr lang="en-US" dirty="0"/>
          </a:br>
          <a:endParaRPr lang="en-US" dirty="0"/>
        </a:p>
      </dgm:t>
    </dgm:pt>
    <dgm:pt modelId="{2E4F98E9-B9C2-4E93-93CA-5DD6C4453B91}" type="parTrans" cxnId="{FE9EF7BC-E8CF-484E-B1EF-060060356046}">
      <dgm:prSet/>
      <dgm:spPr/>
      <dgm:t>
        <a:bodyPr/>
        <a:lstStyle/>
        <a:p>
          <a:endParaRPr lang="en-US"/>
        </a:p>
      </dgm:t>
    </dgm:pt>
    <dgm:pt modelId="{79DD151C-B6DE-4161-8CC8-3A93A7DF1C8E}" type="sibTrans" cxnId="{FE9EF7BC-E8CF-484E-B1EF-060060356046}">
      <dgm:prSet/>
      <dgm:spPr/>
      <dgm:t>
        <a:bodyPr/>
        <a:lstStyle/>
        <a:p>
          <a:endParaRPr lang="en-US"/>
        </a:p>
      </dgm:t>
    </dgm:pt>
    <dgm:pt modelId="{592EB048-1911-47B7-BB63-F9467525801F}">
      <dgm:prSet phldrT="[Text]"/>
      <dgm:spPr/>
      <dgm:t>
        <a:bodyPr/>
        <a:lstStyle/>
        <a:p>
          <a:r>
            <a:rPr lang="en-US" dirty="0"/>
            <a:t>Attention</a:t>
          </a:r>
        </a:p>
      </dgm:t>
    </dgm:pt>
    <dgm:pt modelId="{C6CBAEB7-E7C3-4C09-90FA-5C3658CEB07D}" type="parTrans" cxnId="{B1AAD4A3-9E72-48BE-9B83-F559B47A9C72}">
      <dgm:prSet/>
      <dgm:spPr/>
      <dgm:t>
        <a:bodyPr/>
        <a:lstStyle/>
        <a:p>
          <a:endParaRPr lang="en-US"/>
        </a:p>
      </dgm:t>
    </dgm:pt>
    <dgm:pt modelId="{95D712E0-619F-47DE-9916-B6FA9C99B095}" type="sibTrans" cxnId="{B1AAD4A3-9E72-48BE-9B83-F559B47A9C72}">
      <dgm:prSet/>
      <dgm:spPr/>
      <dgm:t>
        <a:bodyPr/>
        <a:lstStyle/>
        <a:p>
          <a:endParaRPr lang="en-US"/>
        </a:p>
      </dgm:t>
    </dgm:pt>
    <dgm:pt modelId="{401FE67E-0771-47E4-992A-BDB7D901261A}">
      <dgm:prSet phldrT="[Text]"/>
      <dgm:spPr/>
      <dgm:t>
        <a:bodyPr/>
        <a:lstStyle/>
        <a:p>
          <a:r>
            <a:rPr lang="en-US" dirty="0"/>
            <a:t>Availability</a:t>
          </a:r>
        </a:p>
      </dgm:t>
    </dgm:pt>
    <dgm:pt modelId="{6639D77E-7E5B-4636-B56B-C9CCF29F2711}" type="parTrans" cxnId="{A46421BE-1BCA-4777-9E5E-F23B5C45240A}">
      <dgm:prSet/>
      <dgm:spPr/>
      <dgm:t>
        <a:bodyPr/>
        <a:lstStyle/>
        <a:p>
          <a:endParaRPr lang="en-US"/>
        </a:p>
      </dgm:t>
    </dgm:pt>
    <dgm:pt modelId="{272A3313-C9DD-4CDF-A1BB-EEBB0D410BDB}" type="sibTrans" cxnId="{A46421BE-1BCA-4777-9E5E-F23B5C45240A}">
      <dgm:prSet/>
      <dgm:spPr/>
      <dgm:t>
        <a:bodyPr/>
        <a:lstStyle/>
        <a:p>
          <a:endParaRPr lang="en-US"/>
        </a:p>
      </dgm:t>
    </dgm:pt>
    <dgm:pt modelId="{C02290A0-B1AA-4004-9D22-3879C49AF939}">
      <dgm:prSet phldrT="[Text]"/>
      <dgm:spPr/>
      <dgm:t>
        <a:bodyPr/>
        <a:lstStyle/>
        <a:p>
          <a:r>
            <a:rPr lang="en-US" dirty="0"/>
            <a:t>Trust</a:t>
          </a:r>
        </a:p>
      </dgm:t>
    </dgm:pt>
    <dgm:pt modelId="{E659C126-3BB5-48DE-82BF-CF287584CE8B}" type="parTrans" cxnId="{E2D33D97-BEEB-4DB0-8809-BF96A263BA98}">
      <dgm:prSet/>
      <dgm:spPr/>
      <dgm:t>
        <a:bodyPr/>
        <a:lstStyle/>
        <a:p>
          <a:endParaRPr lang="en-US"/>
        </a:p>
      </dgm:t>
    </dgm:pt>
    <dgm:pt modelId="{01348332-499E-4153-A0D3-21FD712387DC}" type="sibTrans" cxnId="{E2D33D97-BEEB-4DB0-8809-BF96A263BA98}">
      <dgm:prSet/>
      <dgm:spPr/>
      <dgm:t>
        <a:bodyPr/>
        <a:lstStyle/>
        <a:p>
          <a:endParaRPr lang="en-US"/>
        </a:p>
      </dgm:t>
    </dgm:pt>
    <dgm:pt modelId="{DD2BAFCE-2705-47BD-BC38-93DB987AFB01}">
      <dgm:prSet/>
      <dgm:spPr/>
      <dgm:t>
        <a:bodyPr/>
        <a:lstStyle/>
        <a:p>
          <a:r>
            <a:rPr lang="en-US" dirty="0"/>
            <a:t>Empathy</a:t>
          </a:r>
        </a:p>
      </dgm:t>
    </dgm:pt>
    <dgm:pt modelId="{6DF654DA-03BE-4B68-BD31-DDFC472D9A83}" type="parTrans" cxnId="{0351BA9C-15D0-4561-8B64-FC5146A6426A}">
      <dgm:prSet/>
      <dgm:spPr/>
      <dgm:t>
        <a:bodyPr/>
        <a:lstStyle/>
        <a:p>
          <a:endParaRPr lang="en-US"/>
        </a:p>
      </dgm:t>
    </dgm:pt>
    <dgm:pt modelId="{290BCF06-5968-4A9A-AA21-63690C418F1E}" type="sibTrans" cxnId="{0351BA9C-15D0-4561-8B64-FC5146A6426A}">
      <dgm:prSet/>
      <dgm:spPr/>
      <dgm:t>
        <a:bodyPr/>
        <a:lstStyle/>
        <a:p>
          <a:endParaRPr lang="en-US"/>
        </a:p>
      </dgm:t>
    </dgm:pt>
    <dgm:pt modelId="{0F362733-244D-4DA9-8106-73F615F9B728}">
      <dgm:prSet/>
      <dgm:spPr>
        <a:solidFill>
          <a:schemeClr val="tx2"/>
        </a:solidFill>
      </dgm:spPr>
      <dgm:t>
        <a:bodyPr/>
        <a:lstStyle/>
        <a:p>
          <a:r>
            <a:rPr lang="en-US" dirty="0"/>
            <a:t>Respect</a:t>
          </a:r>
        </a:p>
      </dgm:t>
    </dgm:pt>
    <dgm:pt modelId="{07C5A1D8-2277-46FE-957B-8B254DFD1742}" type="parTrans" cxnId="{8BC76AFD-8AC4-482B-8542-4B3BB1B0082B}">
      <dgm:prSet/>
      <dgm:spPr/>
      <dgm:t>
        <a:bodyPr/>
        <a:lstStyle/>
        <a:p>
          <a:endParaRPr lang="en-US"/>
        </a:p>
      </dgm:t>
    </dgm:pt>
    <dgm:pt modelId="{1BF810E5-D5B9-4BA4-9E0A-11F95475109F}" type="sibTrans" cxnId="{8BC76AFD-8AC4-482B-8542-4B3BB1B0082B}">
      <dgm:prSet/>
      <dgm:spPr/>
      <dgm:t>
        <a:bodyPr/>
        <a:lstStyle/>
        <a:p>
          <a:endParaRPr lang="en-US"/>
        </a:p>
      </dgm:t>
    </dgm:pt>
    <dgm:pt modelId="{75101A76-7A4C-44EF-B01D-EE7BA966FF19}">
      <dgm:prSet/>
      <dgm:spPr/>
      <dgm:t>
        <a:bodyPr/>
        <a:lstStyle/>
        <a:p>
          <a:r>
            <a:rPr lang="en-US" dirty="0"/>
            <a:t>Virtue</a:t>
          </a:r>
        </a:p>
      </dgm:t>
    </dgm:pt>
    <dgm:pt modelId="{C2F568E7-D6ED-4A62-B115-585D39191F80}" type="parTrans" cxnId="{A431332B-0E4A-4F67-84EB-4E099C895E90}">
      <dgm:prSet/>
      <dgm:spPr/>
      <dgm:t>
        <a:bodyPr/>
        <a:lstStyle/>
        <a:p>
          <a:endParaRPr lang="en-US"/>
        </a:p>
      </dgm:t>
    </dgm:pt>
    <dgm:pt modelId="{2AD57057-496B-473D-8018-0DFB15824D9C}" type="sibTrans" cxnId="{A431332B-0E4A-4F67-84EB-4E099C895E90}">
      <dgm:prSet/>
      <dgm:spPr/>
      <dgm:t>
        <a:bodyPr/>
        <a:lstStyle/>
        <a:p>
          <a:endParaRPr lang="en-US"/>
        </a:p>
      </dgm:t>
    </dgm:pt>
    <dgm:pt modelId="{31B53C6C-B8F0-4EAB-9A17-D3E555C4EEA4}" type="pres">
      <dgm:prSet presAssocID="{AAAE6E5D-6551-4BE7-AA91-E24C887CB9BB}" presName="Name0" presStyleCnt="0">
        <dgm:presLayoutVars>
          <dgm:chMax val="1"/>
          <dgm:dir/>
          <dgm:animLvl val="ctr"/>
          <dgm:resizeHandles val="exact"/>
        </dgm:presLayoutVars>
      </dgm:prSet>
      <dgm:spPr/>
      <dgm:t>
        <a:bodyPr/>
        <a:lstStyle/>
        <a:p>
          <a:endParaRPr lang="en-US"/>
        </a:p>
      </dgm:t>
    </dgm:pt>
    <dgm:pt modelId="{0788A8C0-27DE-45D6-BDF3-A9828E0CD8C4}" type="pres">
      <dgm:prSet presAssocID="{078BE74B-F1AE-40BD-9B04-B8B72D3367FA}" presName="centerShape" presStyleLbl="node0" presStyleIdx="0" presStyleCnt="1" custLinFactNeighborX="-344" custLinFactNeighborY="531"/>
      <dgm:spPr/>
      <dgm:t>
        <a:bodyPr/>
        <a:lstStyle/>
        <a:p>
          <a:endParaRPr lang="en-US"/>
        </a:p>
      </dgm:t>
    </dgm:pt>
    <dgm:pt modelId="{56E7B346-F275-4782-BC59-7617BDC4C89A}" type="pres">
      <dgm:prSet presAssocID="{75101A76-7A4C-44EF-B01D-EE7BA966FF19}" presName="node" presStyleLbl="node1" presStyleIdx="0" presStyleCnt="6">
        <dgm:presLayoutVars>
          <dgm:bulletEnabled val="1"/>
        </dgm:presLayoutVars>
      </dgm:prSet>
      <dgm:spPr/>
      <dgm:t>
        <a:bodyPr/>
        <a:lstStyle/>
        <a:p>
          <a:endParaRPr lang="en-US"/>
        </a:p>
      </dgm:t>
    </dgm:pt>
    <dgm:pt modelId="{F0646B3C-431C-4E5B-9E84-79498B6B06F2}" type="pres">
      <dgm:prSet presAssocID="{75101A76-7A4C-44EF-B01D-EE7BA966FF19}" presName="dummy" presStyleCnt="0"/>
      <dgm:spPr/>
    </dgm:pt>
    <dgm:pt modelId="{E3959F66-DADF-48B8-B4DD-871AEAA2A140}" type="pres">
      <dgm:prSet presAssocID="{2AD57057-496B-473D-8018-0DFB15824D9C}" presName="sibTrans" presStyleLbl="sibTrans2D1" presStyleIdx="0" presStyleCnt="6"/>
      <dgm:spPr/>
      <dgm:t>
        <a:bodyPr/>
        <a:lstStyle/>
        <a:p>
          <a:endParaRPr lang="en-US"/>
        </a:p>
      </dgm:t>
    </dgm:pt>
    <dgm:pt modelId="{D611926E-8D78-4E08-90F5-057C7ADFC30B}" type="pres">
      <dgm:prSet presAssocID="{592EB048-1911-47B7-BB63-F9467525801F}" presName="node" presStyleLbl="node1" presStyleIdx="1" presStyleCnt="6">
        <dgm:presLayoutVars>
          <dgm:bulletEnabled val="1"/>
        </dgm:presLayoutVars>
      </dgm:prSet>
      <dgm:spPr/>
      <dgm:t>
        <a:bodyPr/>
        <a:lstStyle/>
        <a:p>
          <a:endParaRPr lang="en-US"/>
        </a:p>
      </dgm:t>
    </dgm:pt>
    <dgm:pt modelId="{8F778067-36B6-4A7D-AA85-C2BDA02E348D}" type="pres">
      <dgm:prSet presAssocID="{592EB048-1911-47B7-BB63-F9467525801F}" presName="dummy" presStyleCnt="0"/>
      <dgm:spPr/>
    </dgm:pt>
    <dgm:pt modelId="{18D20881-5CEC-4306-84CB-AC5A2C2F6AE1}" type="pres">
      <dgm:prSet presAssocID="{95D712E0-619F-47DE-9916-B6FA9C99B095}" presName="sibTrans" presStyleLbl="sibTrans2D1" presStyleIdx="1" presStyleCnt="6"/>
      <dgm:spPr/>
      <dgm:t>
        <a:bodyPr/>
        <a:lstStyle/>
        <a:p>
          <a:endParaRPr lang="en-US"/>
        </a:p>
      </dgm:t>
    </dgm:pt>
    <dgm:pt modelId="{ACCB6139-C125-49AF-903C-0DBA4608CB9C}" type="pres">
      <dgm:prSet presAssocID="{DD2BAFCE-2705-47BD-BC38-93DB987AFB01}" presName="node" presStyleLbl="node1" presStyleIdx="2" presStyleCnt="6">
        <dgm:presLayoutVars>
          <dgm:bulletEnabled val="1"/>
        </dgm:presLayoutVars>
      </dgm:prSet>
      <dgm:spPr/>
      <dgm:t>
        <a:bodyPr/>
        <a:lstStyle/>
        <a:p>
          <a:endParaRPr lang="en-US"/>
        </a:p>
      </dgm:t>
    </dgm:pt>
    <dgm:pt modelId="{EC273391-BE25-49C7-9802-02FEF2A80B79}" type="pres">
      <dgm:prSet presAssocID="{DD2BAFCE-2705-47BD-BC38-93DB987AFB01}" presName="dummy" presStyleCnt="0"/>
      <dgm:spPr/>
    </dgm:pt>
    <dgm:pt modelId="{CCECAFBE-F930-4AB6-A982-603AC1AD0E1D}" type="pres">
      <dgm:prSet presAssocID="{290BCF06-5968-4A9A-AA21-63690C418F1E}" presName="sibTrans" presStyleLbl="sibTrans2D1" presStyleIdx="2" presStyleCnt="6"/>
      <dgm:spPr/>
      <dgm:t>
        <a:bodyPr/>
        <a:lstStyle/>
        <a:p>
          <a:endParaRPr lang="en-US"/>
        </a:p>
      </dgm:t>
    </dgm:pt>
    <dgm:pt modelId="{406662AB-C712-40B1-86F5-A889239127D0}" type="pres">
      <dgm:prSet presAssocID="{401FE67E-0771-47E4-992A-BDB7D901261A}" presName="node" presStyleLbl="node1" presStyleIdx="3" presStyleCnt="6">
        <dgm:presLayoutVars>
          <dgm:bulletEnabled val="1"/>
        </dgm:presLayoutVars>
      </dgm:prSet>
      <dgm:spPr/>
      <dgm:t>
        <a:bodyPr/>
        <a:lstStyle/>
        <a:p>
          <a:endParaRPr lang="en-US"/>
        </a:p>
      </dgm:t>
    </dgm:pt>
    <dgm:pt modelId="{C551C3B0-6DA1-4D32-BE26-3CE3FF61D3C1}" type="pres">
      <dgm:prSet presAssocID="{401FE67E-0771-47E4-992A-BDB7D901261A}" presName="dummy" presStyleCnt="0"/>
      <dgm:spPr/>
    </dgm:pt>
    <dgm:pt modelId="{F932C0AB-EB6A-4F0E-BE43-120EAB3B47D8}" type="pres">
      <dgm:prSet presAssocID="{272A3313-C9DD-4CDF-A1BB-EEBB0D410BDB}" presName="sibTrans" presStyleLbl="sibTrans2D1" presStyleIdx="3" presStyleCnt="6"/>
      <dgm:spPr/>
      <dgm:t>
        <a:bodyPr/>
        <a:lstStyle/>
        <a:p>
          <a:endParaRPr lang="en-US"/>
        </a:p>
      </dgm:t>
    </dgm:pt>
    <dgm:pt modelId="{1EAAAF29-2B57-497D-A1CE-5857743C4096}" type="pres">
      <dgm:prSet presAssocID="{C02290A0-B1AA-4004-9D22-3879C49AF939}" presName="node" presStyleLbl="node1" presStyleIdx="4" presStyleCnt="6">
        <dgm:presLayoutVars>
          <dgm:bulletEnabled val="1"/>
        </dgm:presLayoutVars>
      </dgm:prSet>
      <dgm:spPr/>
      <dgm:t>
        <a:bodyPr/>
        <a:lstStyle/>
        <a:p>
          <a:endParaRPr lang="en-US"/>
        </a:p>
      </dgm:t>
    </dgm:pt>
    <dgm:pt modelId="{781B4EA3-F01E-4FB8-92CA-4F174195D952}" type="pres">
      <dgm:prSet presAssocID="{C02290A0-B1AA-4004-9D22-3879C49AF939}" presName="dummy" presStyleCnt="0"/>
      <dgm:spPr/>
    </dgm:pt>
    <dgm:pt modelId="{2FEDF774-9DBA-4828-968E-455AEBC5B426}" type="pres">
      <dgm:prSet presAssocID="{01348332-499E-4153-A0D3-21FD712387DC}" presName="sibTrans" presStyleLbl="sibTrans2D1" presStyleIdx="4" presStyleCnt="6"/>
      <dgm:spPr/>
      <dgm:t>
        <a:bodyPr/>
        <a:lstStyle/>
        <a:p>
          <a:endParaRPr lang="en-US"/>
        </a:p>
      </dgm:t>
    </dgm:pt>
    <dgm:pt modelId="{E787B61D-3A60-49BD-AE3A-81E6EEA5EE4B}" type="pres">
      <dgm:prSet presAssocID="{0F362733-244D-4DA9-8106-73F615F9B728}" presName="node" presStyleLbl="node1" presStyleIdx="5" presStyleCnt="6">
        <dgm:presLayoutVars>
          <dgm:bulletEnabled val="1"/>
        </dgm:presLayoutVars>
      </dgm:prSet>
      <dgm:spPr/>
      <dgm:t>
        <a:bodyPr/>
        <a:lstStyle/>
        <a:p>
          <a:endParaRPr lang="en-US"/>
        </a:p>
      </dgm:t>
    </dgm:pt>
    <dgm:pt modelId="{F0211957-DE06-4E76-8704-A7FD974CBC66}" type="pres">
      <dgm:prSet presAssocID="{0F362733-244D-4DA9-8106-73F615F9B728}" presName="dummy" presStyleCnt="0"/>
      <dgm:spPr/>
    </dgm:pt>
    <dgm:pt modelId="{8EF17491-1547-4AE3-8BCB-C6FF09D02FFE}" type="pres">
      <dgm:prSet presAssocID="{1BF810E5-D5B9-4BA4-9E0A-11F95475109F}" presName="sibTrans" presStyleLbl="sibTrans2D1" presStyleIdx="5" presStyleCnt="6"/>
      <dgm:spPr/>
      <dgm:t>
        <a:bodyPr/>
        <a:lstStyle/>
        <a:p>
          <a:endParaRPr lang="en-US"/>
        </a:p>
      </dgm:t>
    </dgm:pt>
  </dgm:ptLst>
  <dgm:cxnLst>
    <dgm:cxn modelId="{72AE6851-2687-486C-B015-2F89D148D5E5}" type="presOf" srcId="{290BCF06-5968-4A9A-AA21-63690C418F1E}" destId="{CCECAFBE-F930-4AB6-A982-603AC1AD0E1D}" srcOrd="0" destOrd="0" presId="urn:microsoft.com/office/officeart/2005/8/layout/radial6"/>
    <dgm:cxn modelId="{2DC73AF6-7EB6-4E79-8FD4-D446AB46C287}" type="presOf" srcId="{01348332-499E-4153-A0D3-21FD712387DC}" destId="{2FEDF774-9DBA-4828-968E-455AEBC5B426}" srcOrd="0" destOrd="0" presId="urn:microsoft.com/office/officeart/2005/8/layout/radial6"/>
    <dgm:cxn modelId="{1E0D7CBB-450E-4BC2-AB90-7C63F288D47B}" type="presOf" srcId="{401FE67E-0771-47E4-992A-BDB7D901261A}" destId="{406662AB-C712-40B1-86F5-A889239127D0}" srcOrd="0" destOrd="0" presId="urn:microsoft.com/office/officeart/2005/8/layout/radial6"/>
    <dgm:cxn modelId="{D4B710E8-0100-4182-8346-B6382CAD05F9}" type="presOf" srcId="{078BE74B-F1AE-40BD-9B04-B8B72D3367FA}" destId="{0788A8C0-27DE-45D6-BDF3-A9828E0CD8C4}" srcOrd="0" destOrd="0" presId="urn:microsoft.com/office/officeart/2005/8/layout/radial6"/>
    <dgm:cxn modelId="{E2D33D97-BEEB-4DB0-8809-BF96A263BA98}" srcId="{078BE74B-F1AE-40BD-9B04-B8B72D3367FA}" destId="{C02290A0-B1AA-4004-9D22-3879C49AF939}" srcOrd="4" destOrd="0" parTransId="{E659C126-3BB5-48DE-82BF-CF287584CE8B}" sibTransId="{01348332-499E-4153-A0D3-21FD712387DC}"/>
    <dgm:cxn modelId="{BC64AAD0-7249-4127-AD0F-81093C6E3D5F}" type="presOf" srcId="{272A3313-C9DD-4CDF-A1BB-EEBB0D410BDB}" destId="{F932C0AB-EB6A-4F0E-BE43-120EAB3B47D8}" srcOrd="0" destOrd="0" presId="urn:microsoft.com/office/officeart/2005/8/layout/radial6"/>
    <dgm:cxn modelId="{FE7C6F5E-B5A4-4F05-9F0A-687E4C4C9148}" type="presOf" srcId="{DD2BAFCE-2705-47BD-BC38-93DB987AFB01}" destId="{ACCB6139-C125-49AF-903C-0DBA4608CB9C}" srcOrd="0" destOrd="0" presId="urn:microsoft.com/office/officeart/2005/8/layout/radial6"/>
    <dgm:cxn modelId="{FE9EF7BC-E8CF-484E-B1EF-060060356046}" srcId="{AAAE6E5D-6551-4BE7-AA91-E24C887CB9BB}" destId="{078BE74B-F1AE-40BD-9B04-B8B72D3367FA}" srcOrd="0" destOrd="0" parTransId="{2E4F98E9-B9C2-4E93-93CA-5DD6C4453B91}" sibTransId="{79DD151C-B6DE-4161-8CC8-3A93A7DF1C8E}"/>
    <dgm:cxn modelId="{29806577-4F05-458D-98FD-8A36B96D672D}" type="presOf" srcId="{C02290A0-B1AA-4004-9D22-3879C49AF939}" destId="{1EAAAF29-2B57-497D-A1CE-5857743C4096}" srcOrd="0" destOrd="0" presId="urn:microsoft.com/office/officeart/2005/8/layout/radial6"/>
    <dgm:cxn modelId="{32E3A28A-3463-4DCA-BF77-E4CBAD0A8151}" type="presOf" srcId="{AAAE6E5D-6551-4BE7-AA91-E24C887CB9BB}" destId="{31B53C6C-B8F0-4EAB-9A17-D3E555C4EEA4}" srcOrd="0" destOrd="0" presId="urn:microsoft.com/office/officeart/2005/8/layout/radial6"/>
    <dgm:cxn modelId="{DD3D2777-0D3D-46B1-ACEE-B56C26D9812A}" type="presOf" srcId="{0F362733-244D-4DA9-8106-73F615F9B728}" destId="{E787B61D-3A60-49BD-AE3A-81E6EEA5EE4B}" srcOrd="0" destOrd="0" presId="urn:microsoft.com/office/officeart/2005/8/layout/radial6"/>
    <dgm:cxn modelId="{C1BE929C-0DAE-45BC-9D5A-2745E6F310DE}" type="presOf" srcId="{592EB048-1911-47B7-BB63-F9467525801F}" destId="{D611926E-8D78-4E08-90F5-057C7ADFC30B}" srcOrd="0" destOrd="0" presId="urn:microsoft.com/office/officeart/2005/8/layout/radial6"/>
    <dgm:cxn modelId="{8BC76AFD-8AC4-482B-8542-4B3BB1B0082B}" srcId="{078BE74B-F1AE-40BD-9B04-B8B72D3367FA}" destId="{0F362733-244D-4DA9-8106-73F615F9B728}" srcOrd="5" destOrd="0" parTransId="{07C5A1D8-2277-46FE-957B-8B254DFD1742}" sibTransId="{1BF810E5-D5B9-4BA4-9E0A-11F95475109F}"/>
    <dgm:cxn modelId="{FF710EB6-CB11-4C01-8F82-FB1DBF8ACF5F}" type="presOf" srcId="{95D712E0-619F-47DE-9916-B6FA9C99B095}" destId="{18D20881-5CEC-4306-84CB-AC5A2C2F6AE1}" srcOrd="0" destOrd="0" presId="urn:microsoft.com/office/officeart/2005/8/layout/radial6"/>
    <dgm:cxn modelId="{8D8F5267-945E-455C-98C2-74BE32063FA1}" type="presOf" srcId="{75101A76-7A4C-44EF-B01D-EE7BA966FF19}" destId="{56E7B346-F275-4782-BC59-7617BDC4C89A}" srcOrd="0" destOrd="0" presId="urn:microsoft.com/office/officeart/2005/8/layout/radial6"/>
    <dgm:cxn modelId="{A431332B-0E4A-4F67-84EB-4E099C895E90}" srcId="{078BE74B-F1AE-40BD-9B04-B8B72D3367FA}" destId="{75101A76-7A4C-44EF-B01D-EE7BA966FF19}" srcOrd="0" destOrd="0" parTransId="{C2F568E7-D6ED-4A62-B115-585D39191F80}" sibTransId="{2AD57057-496B-473D-8018-0DFB15824D9C}"/>
    <dgm:cxn modelId="{A46421BE-1BCA-4777-9E5E-F23B5C45240A}" srcId="{078BE74B-F1AE-40BD-9B04-B8B72D3367FA}" destId="{401FE67E-0771-47E4-992A-BDB7D901261A}" srcOrd="3" destOrd="0" parTransId="{6639D77E-7E5B-4636-B56B-C9CCF29F2711}" sibTransId="{272A3313-C9DD-4CDF-A1BB-EEBB0D410BDB}"/>
    <dgm:cxn modelId="{C1EA16A9-1118-47C5-8E17-02D49D1D784A}" type="presOf" srcId="{1BF810E5-D5B9-4BA4-9E0A-11F95475109F}" destId="{8EF17491-1547-4AE3-8BCB-C6FF09D02FFE}" srcOrd="0" destOrd="0" presId="urn:microsoft.com/office/officeart/2005/8/layout/radial6"/>
    <dgm:cxn modelId="{B1AAD4A3-9E72-48BE-9B83-F559B47A9C72}" srcId="{078BE74B-F1AE-40BD-9B04-B8B72D3367FA}" destId="{592EB048-1911-47B7-BB63-F9467525801F}" srcOrd="1" destOrd="0" parTransId="{C6CBAEB7-E7C3-4C09-90FA-5C3658CEB07D}" sibTransId="{95D712E0-619F-47DE-9916-B6FA9C99B095}"/>
    <dgm:cxn modelId="{1D3ADA81-2A8A-41A5-A376-CE7B8EBD55DA}" type="presOf" srcId="{2AD57057-496B-473D-8018-0DFB15824D9C}" destId="{E3959F66-DADF-48B8-B4DD-871AEAA2A140}" srcOrd="0" destOrd="0" presId="urn:microsoft.com/office/officeart/2005/8/layout/radial6"/>
    <dgm:cxn modelId="{0351BA9C-15D0-4561-8B64-FC5146A6426A}" srcId="{078BE74B-F1AE-40BD-9B04-B8B72D3367FA}" destId="{DD2BAFCE-2705-47BD-BC38-93DB987AFB01}" srcOrd="2" destOrd="0" parTransId="{6DF654DA-03BE-4B68-BD31-DDFC472D9A83}" sibTransId="{290BCF06-5968-4A9A-AA21-63690C418F1E}"/>
    <dgm:cxn modelId="{72A0A8D4-3FCD-4AFF-8B9D-76D1B216BE21}" type="presParOf" srcId="{31B53C6C-B8F0-4EAB-9A17-D3E555C4EEA4}" destId="{0788A8C0-27DE-45D6-BDF3-A9828E0CD8C4}" srcOrd="0" destOrd="0" presId="urn:microsoft.com/office/officeart/2005/8/layout/radial6"/>
    <dgm:cxn modelId="{D6F13072-09A5-4C69-B59D-E07E43F7F9D3}" type="presParOf" srcId="{31B53C6C-B8F0-4EAB-9A17-D3E555C4EEA4}" destId="{56E7B346-F275-4782-BC59-7617BDC4C89A}" srcOrd="1" destOrd="0" presId="urn:microsoft.com/office/officeart/2005/8/layout/radial6"/>
    <dgm:cxn modelId="{F2BF5082-4326-4BD5-BE22-2EDDAB0844AA}" type="presParOf" srcId="{31B53C6C-B8F0-4EAB-9A17-D3E555C4EEA4}" destId="{F0646B3C-431C-4E5B-9E84-79498B6B06F2}" srcOrd="2" destOrd="0" presId="urn:microsoft.com/office/officeart/2005/8/layout/radial6"/>
    <dgm:cxn modelId="{9A2DDC1D-E8C4-482A-BB3E-62DC0BF803A3}" type="presParOf" srcId="{31B53C6C-B8F0-4EAB-9A17-D3E555C4EEA4}" destId="{E3959F66-DADF-48B8-B4DD-871AEAA2A140}" srcOrd="3" destOrd="0" presId="urn:microsoft.com/office/officeart/2005/8/layout/radial6"/>
    <dgm:cxn modelId="{7E87345C-3DB6-47E7-ABE0-ABAD0420A4F4}" type="presParOf" srcId="{31B53C6C-B8F0-4EAB-9A17-D3E555C4EEA4}" destId="{D611926E-8D78-4E08-90F5-057C7ADFC30B}" srcOrd="4" destOrd="0" presId="urn:microsoft.com/office/officeart/2005/8/layout/radial6"/>
    <dgm:cxn modelId="{7621D7FD-21E4-4692-AB64-7AF2D6116D33}" type="presParOf" srcId="{31B53C6C-B8F0-4EAB-9A17-D3E555C4EEA4}" destId="{8F778067-36B6-4A7D-AA85-C2BDA02E348D}" srcOrd="5" destOrd="0" presId="urn:microsoft.com/office/officeart/2005/8/layout/radial6"/>
    <dgm:cxn modelId="{49525508-CEC8-4496-8045-D7CA5ECCA019}" type="presParOf" srcId="{31B53C6C-B8F0-4EAB-9A17-D3E555C4EEA4}" destId="{18D20881-5CEC-4306-84CB-AC5A2C2F6AE1}" srcOrd="6" destOrd="0" presId="urn:microsoft.com/office/officeart/2005/8/layout/radial6"/>
    <dgm:cxn modelId="{85A4AB46-0ACA-4F88-B8C9-8187B92532AF}" type="presParOf" srcId="{31B53C6C-B8F0-4EAB-9A17-D3E555C4EEA4}" destId="{ACCB6139-C125-49AF-903C-0DBA4608CB9C}" srcOrd="7" destOrd="0" presId="urn:microsoft.com/office/officeart/2005/8/layout/radial6"/>
    <dgm:cxn modelId="{3CA6C69B-CFEB-4672-A579-6F901B7FC907}" type="presParOf" srcId="{31B53C6C-B8F0-4EAB-9A17-D3E555C4EEA4}" destId="{EC273391-BE25-49C7-9802-02FEF2A80B79}" srcOrd="8" destOrd="0" presId="urn:microsoft.com/office/officeart/2005/8/layout/radial6"/>
    <dgm:cxn modelId="{59ABF497-5DCF-45FC-B26B-9933AA143315}" type="presParOf" srcId="{31B53C6C-B8F0-4EAB-9A17-D3E555C4EEA4}" destId="{CCECAFBE-F930-4AB6-A982-603AC1AD0E1D}" srcOrd="9" destOrd="0" presId="urn:microsoft.com/office/officeart/2005/8/layout/radial6"/>
    <dgm:cxn modelId="{C86F7041-A8CB-439B-A007-B659220355BC}" type="presParOf" srcId="{31B53C6C-B8F0-4EAB-9A17-D3E555C4EEA4}" destId="{406662AB-C712-40B1-86F5-A889239127D0}" srcOrd="10" destOrd="0" presId="urn:microsoft.com/office/officeart/2005/8/layout/radial6"/>
    <dgm:cxn modelId="{E994DACF-0C91-4FF2-8516-FFAC8234AAC5}" type="presParOf" srcId="{31B53C6C-B8F0-4EAB-9A17-D3E555C4EEA4}" destId="{C551C3B0-6DA1-4D32-BE26-3CE3FF61D3C1}" srcOrd="11" destOrd="0" presId="urn:microsoft.com/office/officeart/2005/8/layout/radial6"/>
    <dgm:cxn modelId="{C21690F6-07A5-4759-84AF-0E82C481328A}" type="presParOf" srcId="{31B53C6C-B8F0-4EAB-9A17-D3E555C4EEA4}" destId="{F932C0AB-EB6A-4F0E-BE43-120EAB3B47D8}" srcOrd="12" destOrd="0" presId="urn:microsoft.com/office/officeart/2005/8/layout/radial6"/>
    <dgm:cxn modelId="{CFDC7763-08D1-41E7-8B9A-7337B76E9CBB}" type="presParOf" srcId="{31B53C6C-B8F0-4EAB-9A17-D3E555C4EEA4}" destId="{1EAAAF29-2B57-497D-A1CE-5857743C4096}" srcOrd="13" destOrd="0" presId="urn:microsoft.com/office/officeart/2005/8/layout/radial6"/>
    <dgm:cxn modelId="{767C5B5F-82A7-4117-88FC-E7C6EA9C370F}" type="presParOf" srcId="{31B53C6C-B8F0-4EAB-9A17-D3E555C4EEA4}" destId="{781B4EA3-F01E-4FB8-92CA-4F174195D952}" srcOrd="14" destOrd="0" presId="urn:microsoft.com/office/officeart/2005/8/layout/radial6"/>
    <dgm:cxn modelId="{B1DACD3F-D74D-41FA-9A12-0844A5DBE248}" type="presParOf" srcId="{31B53C6C-B8F0-4EAB-9A17-D3E555C4EEA4}" destId="{2FEDF774-9DBA-4828-968E-455AEBC5B426}" srcOrd="15" destOrd="0" presId="urn:microsoft.com/office/officeart/2005/8/layout/radial6"/>
    <dgm:cxn modelId="{F1DFDD32-546B-4ACE-A66A-F8AA51664127}" type="presParOf" srcId="{31B53C6C-B8F0-4EAB-9A17-D3E555C4EEA4}" destId="{E787B61D-3A60-49BD-AE3A-81E6EEA5EE4B}" srcOrd="16" destOrd="0" presId="urn:microsoft.com/office/officeart/2005/8/layout/radial6"/>
    <dgm:cxn modelId="{E03E7150-0C1D-4E3B-A408-A74E87CB768D}" type="presParOf" srcId="{31B53C6C-B8F0-4EAB-9A17-D3E555C4EEA4}" destId="{F0211957-DE06-4E76-8704-A7FD974CBC66}" srcOrd="17" destOrd="0" presId="urn:microsoft.com/office/officeart/2005/8/layout/radial6"/>
    <dgm:cxn modelId="{0A7C77E9-85A9-476F-BDB0-5C3FCD3BE3B1}" type="presParOf" srcId="{31B53C6C-B8F0-4EAB-9A17-D3E555C4EEA4}" destId="{8EF17491-1547-4AE3-8BCB-C6FF09D02FFE}"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14C2F49-D57C-4987-98C0-DCF0E76547A4}"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en-US"/>
        </a:p>
      </dgm:t>
    </dgm:pt>
    <dgm:pt modelId="{D97F1A72-D3BB-49C6-9913-72911F4121C0}">
      <dgm:prSet/>
      <dgm:spPr/>
      <dgm:t>
        <a:bodyPr/>
        <a:lstStyle/>
        <a:p>
          <a:endParaRPr lang="en-US"/>
        </a:p>
      </dgm:t>
    </dgm:pt>
    <dgm:pt modelId="{9913563B-B350-45C5-B545-F1F998F37572}" type="parTrans" cxnId="{AB727E89-483F-4FFC-A207-22D28F58EE60}">
      <dgm:prSet/>
      <dgm:spPr/>
      <dgm:t>
        <a:bodyPr/>
        <a:lstStyle/>
        <a:p>
          <a:endParaRPr lang="en-US"/>
        </a:p>
      </dgm:t>
    </dgm:pt>
    <dgm:pt modelId="{E41CC984-11EF-4C18-9D42-9553FEDB450E}" type="sibTrans" cxnId="{AB727E89-483F-4FFC-A207-22D28F58EE60}">
      <dgm:prSet/>
      <dgm:spPr>
        <a:blipFill rotWithShape="1">
          <a:blip xmlns:r="http://schemas.openxmlformats.org/officeDocument/2006/relationships" r:embed="rId1"/>
          <a:srcRect/>
          <a:stretch>
            <a:fillRect l="-26000" r="-26000"/>
          </a:stretch>
        </a:blipFill>
      </dgm:spPr>
      <dgm:t>
        <a:bodyPr/>
        <a:lstStyle/>
        <a:p>
          <a:endParaRPr lang="en-US"/>
        </a:p>
      </dgm:t>
    </dgm:pt>
    <dgm:pt modelId="{C6AD5F0C-4B45-4739-853D-9089C4272FB7}">
      <dgm:prSet phldrT="[Text]" phldr="1"/>
      <dgm:spPr/>
      <dgm:t>
        <a:bodyPr/>
        <a:lstStyle/>
        <a:p>
          <a:endParaRPr lang="en-US"/>
        </a:p>
      </dgm:t>
    </dgm:pt>
    <dgm:pt modelId="{338163B8-35C3-40BF-B64A-6F008D2C931B}" type="parTrans" cxnId="{517A17C6-DDC8-4B6F-BDA1-588F6B37F4F5}">
      <dgm:prSet/>
      <dgm:spPr/>
      <dgm:t>
        <a:bodyPr/>
        <a:lstStyle/>
        <a:p>
          <a:endParaRPr lang="en-US"/>
        </a:p>
      </dgm:t>
    </dgm:pt>
    <dgm:pt modelId="{038FBE53-A9A0-45D8-A6F9-68131805F4CF}" type="sibTrans" cxnId="{517A17C6-DDC8-4B6F-BDA1-588F6B37F4F5}">
      <dgm:prSet/>
      <dgm:spPr>
        <a:blipFill rotWithShape="1">
          <a:blip xmlns:r="http://schemas.openxmlformats.org/officeDocument/2006/relationships" r:embed="rId2"/>
          <a:srcRect/>
          <a:stretch>
            <a:fillRect t="-25000" b="-25000"/>
          </a:stretch>
        </a:blipFill>
      </dgm:spPr>
      <dgm:t>
        <a:bodyPr/>
        <a:lstStyle/>
        <a:p>
          <a:endParaRPr lang="en-US"/>
        </a:p>
      </dgm:t>
    </dgm:pt>
    <dgm:pt modelId="{E0C9EA4F-396C-45EA-B592-B9FA5D8E1E1B}">
      <dgm:prSet phldrT="[Text]" phldr="1"/>
      <dgm:spPr/>
      <dgm:t>
        <a:bodyPr/>
        <a:lstStyle/>
        <a:p>
          <a:endParaRPr lang="en-US"/>
        </a:p>
      </dgm:t>
    </dgm:pt>
    <dgm:pt modelId="{E38BEE5C-9356-430A-95B9-916FF608AAF9}" type="parTrans" cxnId="{3DBFEF22-D9B9-4EAA-BADC-58EB9E62B6E4}">
      <dgm:prSet/>
      <dgm:spPr/>
      <dgm:t>
        <a:bodyPr/>
        <a:lstStyle/>
        <a:p>
          <a:endParaRPr lang="en-US"/>
        </a:p>
      </dgm:t>
    </dgm:pt>
    <dgm:pt modelId="{20A79944-2682-49A3-A615-8D8C0F4350EA}" type="sibTrans" cxnId="{3DBFEF22-D9B9-4EAA-BADC-58EB9E62B6E4}">
      <dgm:prSet/>
      <dgm:spPr>
        <a:blipFill rotWithShape="1">
          <a:blip xmlns:r="http://schemas.openxmlformats.org/officeDocument/2006/relationships" r:embed="rId3"/>
          <a:srcRect/>
          <a:stretch>
            <a:fillRect l="-17000" r="-17000"/>
          </a:stretch>
        </a:blipFill>
      </dgm:spPr>
      <dgm:t>
        <a:bodyPr/>
        <a:lstStyle/>
        <a:p>
          <a:endParaRPr lang="en-US"/>
        </a:p>
      </dgm:t>
    </dgm:pt>
    <dgm:pt modelId="{4A555BB6-0EE7-43FD-BD90-8CC4547901BC}">
      <dgm:prSet phldrT="[Text]" phldr="1"/>
      <dgm:spPr/>
      <dgm:t>
        <a:bodyPr/>
        <a:lstStyle/>
        <a:p>
          <a:endParaRPr lang="en-US"/>
        </a:p>
      </dgm:t>
    </dgm:pt>
    <dgm:pt modelId="{D7492A14-CF54-4B34-89FF-1392CDE0AF76}" type="parTrans" cxnId="{2A69D98B-7DA9-4310-9D81-52650468CC4E}">
      <dgm:prSet/>
      <dgm:spPr/>
      <dgm:t>
        <a:bodyPr/>
        <a:lstStyle/>
        <a:p>
          <a:endParaRPr lang="en-US"/>
        </a:p>
      </dgm:t>
    </dgm:pt>
    <dgm:pt modelId="{7A89B7FC-3112-4755-B228-8338480F2A0F}" type="sibTrans" cxnId="{2A69D98B-7DA9-4310-9D81-52650468CC4E}">
      <dgm:prSet/>
      <dgm:spPr>
        <a:blipFill rotWithShape="1">
          <a:blip xmlns:r="http://schemas.openxmlformats.org/officeDocument/2006/relationships" r:embed="rId4"/>
          <a:stretch>
            <a:fillRect/>
          </a:stretch>
        </a:blipFill>
      </dgm:spPr>
      <dgm:t>
        <a:bodyPr/>
        <a:lstStyle/>
        <a:p>
          <a:endParaRPr lang="en-US"/>
        </a:p>
      </dgm:t>
    </dgm:pt>
    <dgm:pt modelId="{61B0466D-AEF2-401D-A501-6D5BF44D6A17}" type="pres">
      <dgm:prSet presAssocID="{F14C2F49-D57C-4987-98C0-DCF0E76547A4}" presName="Name0" presStyleCnt="0">
        <dgm:presLayoutVars>
          <dgm:chMax val="7"/>
          <dgm:chPref val="7"/>
          <dgm:dir/>
        </dgm:presLayoutVars>
      </dgm:prSet>
      <dgm:spPr/>
      <dgm:t>
        <a:bodyPr/>
        <a:lstStyle/>
        <a:p>
          <a:endParaRPr lang="en-US"/>
        </a:p>
      </dgm:t>
    </dgm:pt>
    <dgm:pt modelId="{EF63B778-4F8E-4374-996D-EBD52E8D3FAB}" type="pres">
      <dgm:prSet presAssocID="{F14C2F49-D57C-4987-98C0-DCF0E76547A4}" presName="Name1" presStyleCnt="0"/>
      <dgm:spPr/>
    </dgm:pt>
    <dgm:pt modelId="{C203CCC2-0F83-40B1-83D7-50786EA14F43}" type="pres">
      <dgm:prSet presAssocID="{E41CC984-11EF-4C18-9D42-9553FEDB450E}" presName="picture_1" presStyleCnt="0"/>
      <dgm:spPr/>
    </dgm:pt>
    <dgm:pt modelId="{3DC75D3A-A902-431F-A020-61B7D4EF37AD}" type="pres">
      <dgm:prSet presAssocID="{E41CC984-11EF-4C18-9D42-9553FEDB450E}" presName="pictureRepeatNode" presStyleLbl="alignImgPlace1" presStyleIdx="0" presStyleCnt="4" custScaleX="98582" custLinFactNeighborX="-1971" custLinFactNeighborY="0"/>
      <dgm:spPr/>
      <dgm:t>
        <a:bodyPr/>
        <a:lstStyle/>
        <a:p>
          <a:endParaRPr lang="en-US"/>
        </a:p>
      </dgm:t>
    </dgm:pt>
    <dgm:pt modelId="{BA6E5327-E098-4C3D-B04D-7F732A106B32}" type="pres">
      <dgm:prSet presAssocID="{D97F1A72-D3BB-49C6-9913-72911F4121C0}" presName="text_1" presStyleLbl="node1" presStyleIdx="0" presStyleCnt="0">
        <dgm:presLayoutVars>
          <dgm:bulletEnabled val="1"/>
        </dgm:presLayoutVars>
      </dgm:prSet>
      <dgm:spPr/>
      <dgm:t>
        <a:bodyPr/>
        <a:lstStyle/>
        <a:p>
          <a:endParaRPr lang="en-US"/>
        </a:p>
      </dgm:t>
    </dgm:pt>
    <dgm:pt modelId="{13D6D7BF-ECF2-43E2-A12E-3BD23A7255DF}" type="pres">
      <dgm:prSet presAssocID="{038FBE53-A9A0-45D8-A6F9-68131805F4CF}" presName="picture_2" presStyleCnt="0"/>
      <dgm:spPr/>
    </dgm:pt>
    <dgm:pt modelId="{84CB8A1F-707D-4F7A-9FFA-88FC138D9BBA}" type="pres">
      <dgm:prSet presAssocID="{038FBE53-A9A0-45D8-A6F9-68131805F4CF}" presName="pictureRepeatNode" presStyleLbl="alignImgPlace1" presStyleIdx="1" presStyleCnt="4" custScaleX="140898" custScaleY="153199"/>
      <dgm:spPr/>
      <dgm:t>
        <a:bodyPr/>
        <a:lstStyle/>
        <a:p>
          <a:endParaRPr lang="en-US"/>
        </a:p>
      </dgm:t>
    </dgm:pt>
    <dgm:pt modelId="{788856C1-2B48-4F43-AFF1-0E11E847C808}" type="pres">
      <dgm:prSet presAssocID="{C6AD5F0C-4B45-4739-853D-9089C4272FB7}" presName="line_2" presStyleLbl="parChTrans1D1" presStyleIdx="0" presStyleCnt="3"/>
      <dgm:spPr/>
    </dgm:pt>
    <dgm:pt modelId="{8E29D39C-2A75-48BC-8509-5827657C24AE}" type="pres">
      <dgm:prSet presAssocID="{C6AD5F0C-4B45-4739-853D-9089C4272FB7}" presName="textparent_2" presStyleLbl="node1" presStyleIdx="0" presStyleCnt="0"/>
      <dgm:spPr/>
    </dgm:pt>
    <dgm:pt modelId="{7C81923C-FEFA-4247-8C18-24813EE17A3B}" type="pres">
      <dgm:prSet presAssocID="{C6AD5F0C-4B45-4739-853D-9089C4272FB7}" presName="text_2" presStyleLbl="revTx" presStyleIdx="0" presStyleCnt="3">
        <dgm:presLayoutVars>
          <dgm:bulletEnabled val="1"/>
        </dgm:presLayoutVars>
      </dgm:prSet>
      <dgm:spPr/>
      <dgm:t>
        <a:bodyPr/>
        <a:lstStyle/>
        <a:p>
          <a:endParaRPr lang="en-US"/>
        </a:p>
      </dgm:t>
    </dgm:pt>
    <dgm:pt modelId="{9EC5F72C-CFC7-4D74-A20C-A188756FE458}" type="pres">
      <dgm:prSet presAssocID="{20A79944-2682-49A3-A615-8D8C0F4350EA}" presName="picture_3" presStyleCnt="0"/>
      <dgm:spPr/>
    </dgm:pt>
    <dgm:pt modelId="{46445ED3-7620-442C-9E74-FBEBF7D070FE}" type="pres">
      <dgm:prSet presAssocID="{20A79944-2682-49A3-A615-8D8C0F4350EA}" presName="pictureRepeatNode" presStyleLbl="alignImgPlace1" presStyleIdx="2" presStyleCnt="4" custScaleX="132126" custScaleY="135017"/>
      <dgm:spPr/>
      <dgm:t>
        <a:bodyPr/>
        <a:lstStyle/>
        <a:p>
          <a:endParaRPr lang="en-US"/>
        </a:p>
      </dgm:t>
    </dgm:pt>
    <dgm:pt modelId="{47CE7E9E-C489-4F5E-AEDE-9167570B5C9F}" type="pres">
      <dgm:prSet presAssocID="{E0C9EA4F-396C-45EA-B592-B9FA5D8E1E1B}" presName="line_3" presStyleLbl="parChTrans1D1" presStyleIdx="1" presStyleCnt="3"/>
      <dgm:spPr/>
    </dgm:pt>
    <dgm:pt modelId="{FEC743D2-CDD0-4335-ADD6-44488BECE75D}" type="pres">
      <dgm:prSet presAssocID="{E0C9EA4F-396C-45EA-B592-B9FA5D8E1E1B}" presName="textparent_3" presStyleLbl="node1" presStyleIdx="0" presStyleCnt="0"/>
      <dgm:spPr/>
    </dgm:pt>
    <dgm:pt modelId="{163D22E0-FE89-47C7-A5DA-23E39E8216E4}" type="pres">
      <dgm:prSet presAssocID="{E0C9EA4F-396C-45EA-B592-B9FA5D8E1E1B}" presName="text_3" presStyleLbl="revTx" presStyleIdx="1" presStyleCnt="3">
        <dgm:presLayoutVars>
          <dgm:bulletEnabled val="1"/>
        </dgm:presLayoutVars>
      </dgm:prSet>
      <dgm:spPr/>
      <dgm:t>
        <a:bodyPr/>
        <a:lstStyle/>
        <a:p>
          <a:endParaRPr lang="en-US"/>
        </a:p>
      </dgm:t>
    </dgm:pt>
    <dgm:pt modelId="{43AB3D2B-19D5-4543-81F5-8D70757361AB}" type="pres">
      <dgm:prSet presAssocID="{7A89B7FC-3112-4755-B228-8338480F2A0F}" presName="picture_4" presStyleCnt="0"/>
      <dgm:spPr/>
    </dgm:pt>
    <dgm:pt modelId="{C2D482D7-98F9-45F0-86DA-8449726E1308}" type="pres">
      <dgm:prSet presAssocID="{7A89B7FC-3112-4755-B228-8338480F2A0F}" presName="pictureRepeatNode" presStyleLbl="alignImgPlace1" presStyleIdx="3" presStyleCnt="4" custScaleX="130402" custScaleY="129798"/>
      <dgm:spPr/>
      <dgm:t>
        <a:bodyPr/>
        <a:lstStyle/>
        <a:p>
          <a:endParaRPr lang="en-US"/>
        </a:p>
      </dgm:t>
    </dgm:pt>
    <dgm:pt modelId="{5263CE78-1F77-4D9A-A6FF-7F14F4AEF39B}" type="pres">
      <dgm:prSet presAssocID="{4A555BB6-0EE7-43FD-BD90-8CC4547901BC}" presName="line_4" presStyleLbl="parChTrans1D1" presStyleIdx="2" presStyleCnt="3"/>
      <dgm:spPr/>
    </dgm:pt>
    <dgm:pt modelId="{D2A20683-8E19-4FCE-870A-893DD59BA407}" type="pres">
      <dgm:prSet presAssocID="{4A555BB6-0EE7-43FD-BD90-8CC4547901BC}" presName="textparent_4" presStyleLbl="node1" presStyleIdx="0" presStyleCnt="0"/>
      <dgm:spPr/>
    </dgm:pt>
    <dgm:pt modelId="{DD1021DE-ED1F-42BD-803B-E6F19F34C2FA}" type="pres">
      <dgm:prSet presAssocID="{4A555BB6-0EE7-43FD-BD90-8CC4547901BC}" presName="text_4" presStyleLbl="revTx" presStyleIdx="2" presStyleCnt="3">
        <dgm:presLayoutVars>
          <dgm:bulletEnabled val="1"/>
        </dgm:presLayoutVars>
      </dgm:prSet>
      <dgm:spPr/>
      <dgm:t>
        <a:bodyPr/>
        <a:lstStyle/>
        <a:p>
          <a:endParaRPr lang="en-US"/>
        </a:p>
      </dgm:t>
    </dgm:pt>
  </dgm:ptLst>
  <dgm:cxnLst>
    <dgm:cxn modelId="{3DBFEF22-D9B9-4EAA-BADC-58EB9E62B6E4}" srcId="{F14C2F49-D57C-4987-98C0-DCF0E76547A4}" destId="{E0C9EA4F-396C-45EA-B592-B9FA5D8E1E1B}" srcOrd="2" destOrd="0" parTransId="{E38BEE5C-9356-430A-95B9-916FF608AAF9}" sibTransId="{20A79944-2682-49A3-A615-8D8C0F4350EA}"/>
    <dgm:cxn modelId="{2A69D98B-7DA9-4310-9D81-52650468CC4E}" srcId="{F14C2F49-D57C-4987-98C0-DCF0E76547A4}" destId="{4A555BB6-0EE7-43FD-BD90-8CC4547901BC}" srcOrd="3" destOrd="0" parTransId="{D7492A14-CF54-4B34-89FF-1392CDE0AF76}" sibTransId="{7A89B7FC-3112-4755-B228-8338480F2A0F}"/>
    <dgm:cxn modelId="{AB727E89-483F-4FFC-A207-22D28F58EE60}" srcId="{F14C2F49-D57C-4987-98C0-DCF0E76547A4}" destId="{D97F1A72-D3BB-49C6-9913-72911F4121C0}" srcOrd="0" destOrd="0" parTransId="{9913563B-B350-45C5-B545-F1F998F37572}" sibTransId="{E41CC984-11EF-4C18-9D42-9553FEDB450E}"/>
    <dgm:cxn modelId="{BF78F11F-6C84-4AFA-8726-56DF9F4AB120}" type="presOf" srcId="{E0C9EA4F-396C-45EA-B592-B9FA5D8E1E1B}" destId="{163D22E0-FE89-47C7-A5DA-23E39E8216E4}" srcOrd="0" destOrd="0" presId="urn:microsoft.com/office/officeart/2008/layout/CircularPictureCallout"/>
    <dgm:cxn modelId="{429862D1-D729-431E-8F91-F07021099611}" type="presOf" srcId="{C6AD5F0C-4B45-4739-853D-9089C4272FB7}" destId="{7C81923C-FEFA-4247-8C18-24813EE17A3B}" srcOrd="0" destOrd="0" presId="urn:microsoft.com/office/officeart/2008/layout/CircularPictureCallout"/>
    <dgm:cxn modelId="{A6997E82-F30C-46B4-85D8-A6E3F4B3D990}" type="presOf" srcId="{E41CC984-11EF-4C18-9D42-9553FEDB450E}" destId="{3DC75D3A-A902-431F-A020-61B7D4EF37AD}" srcOrd="0" destOrd="0" presId="urn:microsoft.com/office/officeart/2008/layout/CircularPictureCallout"/>
    <dgm:cxn modelId="{05BC47E4-ACD8-4A50-9E6C-B0C16A27A53E}" type="presOf" srcId="{4A555BB6-0EE7-43FD-BD90-8CC4547901BC}" destId="{DD1021DE-ED1F-42BD-803B-E6F19F34C2FA}" srcOrd="0" destOrd="0" presId="urn:microsoft.com/office/officeart/2008/layout/CircularPictureCallout"/>
    <dgm:cxn modelId="{106535CA-0EC8-4EA1-AE06-26ACE9B93A09}" type="presOf" srcId="{20A79944-2682-49A3-A615-8D8C0F4350EA}" destId="{46445ED3-7620-442C-9E74-FBEBF7D070FE}" srcOrd="0" destOrd="0" presId="urn:microsoft.com/office/officeart/2008/layout/CircularPictureCallout"/>
    <dgm:cxn modelId="{517A17C6-DDC8-4B6F-BDA1-588F6B37F4F5}" srcId="{F14C2F49-D57C-4987-98C0-DCF0E76547A4}" destId="{C6AD5F0C-4B45-4739-853D-9089C4272FB7}" srcOrd="1" destOrd="0" parTransId="{338163B8-35C3-40BF-B64A-6F008D2C931B}" sibTransId="{038FBE53-A9A0-45D8-A6F9-68131805F4CF}"/>
    <dgm:cxn modelId="{66109A6D-2275-4DBF-8757-C07CD9083259}" type="presOf" srcId="{7A89B7FC-3112-4755-B228-8338480F2A0F}" destId="{C2D482D7-98F9-45F0-86DA-8449726E1308}" srcOrd="0" destOrd="0" presId="urn:microsoft.com/office/officeart/2008/layout/CircularPictureCallout"/>
    <dgm:cxn modelId="{EB718C1C-A391-4F5D-8FFA-38AF89ED5B79}" type="presOf" srcId="{038FBE53-A9A0-45D8-A6F9-68131805F4CF}" destId="{84CB8A1F-707D-4F7A-9FFA-88FC138D9BBA}" srcOrd="0" destOrd="0" presId="urn:microsoft.com/office/officeart/2008/layout/CircularPictureCallout"/>
    <dgm:cxn modelId="{86B7A7F2-80F0-4E2F-9465-02861CB497AD}" type="presOf" srcId="{D97F1A72-D3BB-49C6-9913-72911F4121C0}" destId="{BA6E5327-E098-4C3D-B04D-7F732A106B32}" srcOrd="0" destOrd="0" presId="urn:microsoft.com/office/officeart/2008/layout/CircularPictureCallout"/>
    <dgm:cxn modelId="{A3288B01-D049-4553-8DB6-1A9FB70C3C2A}" type="presOf" srcId="{F14C2F49-D57C-4987-98C0-DCF0E76547A4}" destId="{61B0466D-AEF2-401D-A501-6D5BF44D6A17}" srcOrd="0" destOrd="0" presId="urn:microsoft.com/office/officeart/2008/layout/CircularPictureCallout"/>
    <dgm:cxn modelId="{A268959B-CA8C-4209-B17E-8B0A313884A6}" type="presParOf" srcId="{61B0466D-AEF2-401D-A501-6D5BF44D6A17}" destId="{EF63B778-4F8E-4374-996D-EBD52E8D3FAB}" srcOrd="0" destOrd="0" presId="urn:microsoft.com/office/officeart/2008/layout/CircularPictureCallout"/>
    <dgm:cxn modelId="{00481B51-F991-48D5-ABE4-CE5740043E33}" type="presParOf" srcId="{EF63B778-4F8E-4374-996D-EBD52E8D3FAB}" destId="{C203CCC2-0F83-40B1-83D7-50786EA14F43}" srcOrd="0" destOrd="0" presId="urn:microsoft.com/office/officeart/2008/layout/CircularPictureCallout"/>
    <dgm:cxn modelId="{560491A7-EFAD-4BDA-B3B5-3E7E5DA1424D}" type="presParOf" srcId="{C203CCC2-0F83-40B1-83D7-50786EA14F43}" destId="{3DC75D3A-A902-431F-A020-61B7D4EF37AD}" srcOrd="0" destOrd="0" presId="urn:microsoft.com/office/officeart/2008/layout/CircularPictureCallout"/>
    <dgm:cxn modelId="{D034AF17-91C9-436D-89D5-3D97098D146D}" type="presParOf" srcId="{EF63B778-4F8E-4374-996D-EBD52E8D3FAB}" destId="{BA6E5327-E098-4C3D-B04D-7F732A106B32}" srcOrd="1" destOrd="0" presId="urn:microsoft.com/office/officeart/2008/layout/CircularPictureCallout"/>
    <dgm:cxn modelId="{6078F9F0-66F0-46D1-ACE4-12E2354F0924}" type="presParOf" srcId="{EF63B778-4F8E-4374-996D-EBD52E8D3FAB}" destId="{13D6D7BF-ECF2-43E2-A12E-3BD23A7255DF}" srcOrd="2" destOrd="0" presId="urn:microsoft.com/office/officeart/2008/layout/CircularPictureCallout"/>
    <dgm:cxn modelId="{1287AE5B-763B-4890-8679-2540BBD1D942}" type="presParOf" srcId="{13D6D7BF-ECF2-43E2-A12E-3BD23A7255DF}" destId="{84CB8A1F-707D-4F7A-9FFA-88FC138D9BBA}" srcOrd="0" destOrd="0" presId="urn:microsoft.com/office/officeart/2008/layout/CircularPictureCallout"/>
    <dgm:cxn modelId="{E4C879BA-D282-4751-B3ED-8DE2E2AD1212}" type="presParOf" srcId="{EF63B778-4F8E-4374-996D-EBD52E8D3FAB}" destId="{788856C1-2B48-4F43-AFF1-0E11E847C808}" srcOrd="3" destOrd="0" presId="urn:microsoft.com/office/officeart/2008/layout/CircularPictureCallout"/>
    <dgm:cxn modelId="{B13AFC84-4752-4C7A-8CF7-E11377A3C5F0}" type="presParOf" srcId="{EF63B778-4F8E-4374-996D-EBD52E8D3FAB}" destId="{8E29D39C-2A75-48BC-8509-5827657C24AE}" srcOrd="4" destOrd="0" presId="urn:microsoft.com/office/officeart/2008/layout/CircularPictureCallout"/>
    <dgm:cxn modelId="{048EF433-234D-48A5-8D33-4CF386A6993C}" type="presParOf" srcId="{8E29D39C-2A75-48BC-8509-5827657C24AE}" destId="{7C81923C-FEFA-4247-8C18-24813EE17A3B}" srcOrd="0" destOrd="0" presId="urn:microsoft.com/office/officeart/2008/layout/CircularPictureCallout"/>
    <dgm:cxn modelId="{5C64D3AF-72A4-4C01-A416-28DEC65E9A76}" type="presParOf" srcId="{EF63B778-4F8E-4374-996D-EBD52E8D3FAB}" destId="{9EC5F72C-CFC7-4D74-A20C-A188756FE458}" srcOrd="5" destOrd="0" presId="urn:microsoft.com/office/officeart/2008/layout/CircularPictureCallout"/>
    <dgm:cxn modelId="{56A81C6D-56B3-4CD5-BE3A-1065B7966508}" type="presParOf" srcId="{9EC5F72C-CFC7-4D74-A20C-A188756FE458}" destId="{46445ED3-7620-442C-9E74-FBEBF7D070FE}" srcOrd="0" destOrd="0" presId="urn:microsoft.com/office/officeart/2008/layout/CircularPictureCallout"/>
    <dgm:cxn modelId="{4E3DB655-3127-4A13-A19E-6C04E4C33F7F}" type="presParOf" srcId="{EF63B778-4F8E-4374-996D-EBD52E8D3FAB}" destId="{47CE7E9E-C489-4F5E-AEDE-9167570B5C9F}" srcOrd="6" destOrd="0" presId="urn:microsoft.com/office/officeart/2008/layout/CircularPictureCallout"/>
    <dgm:cxn modelId="{0CB462E9-9CDD-4B6D-ADF2-967B372FB7B2}" type="presParOf" srcId="{EF63B778-4F8E-4374-996D-EBD52E8D3FAB}" destId="{FEC743D2-CDD0-4335-ADD6-44488BECE75D}" srcOrd="7" destOrd="0" presId="urn:microsoft.com/office/officeart/2008/layout/CircularPictureCallout"/>
    <dgm:cxn modelId="{CA53BA44-82B8-4A9F-B23C-C160F18A4ACB}" type="presParOf" srcId="{FEC743D2-CDD0-4335-ADD6-44488BECE75D}" destId="{163D22E0-FE89-47C7-A5DA-23E39E8216E4}" srcOrd="0" destOrd="0" presId="urn:microsoft.com/office/officeart/2008/layout/CircularPictureCallout"/>
    <dgm:cxn modelId="{8FD4BC8D-7F31-4FA0-A306-7C2A3020CEE3}" type="presParOf" srcId="{EF63B778-4F8E-4374-996D-EBD52E8D3FAB}" destId="{43AB3D2B-19D5-4543-81F5-8D70757361AB}" srcOrd="8" destOrd="0" presId="urn:microsoft.com/office/officeart/2008/layout/CircularPictureCallout"/>
    <dgm:cxn modelId="{55B58AC3-26A8-49D8-AA50-09FC3FFF1053}" type="presParOf" srcId="{43AB3D2B-19D5-4543-81F5-8D70757361AB}" destId="{C2D482D7-98F9-45F0-86DA-8449726E1308}" srcOrd="0" destOrd="0" presId="urn:microsoft.com/office/officeart/2008/layout/CircularPictureCallout"/>
    <dgm:cxn modelId="{FEE00191-7168-4C2B-8EEC-58F89283AD54}" type="presParOf" srcId="{EF63B778-4F8E-4374-996D-EBD52E8D3FAB}" destId="{5263CE78-1F77-4D9A-A6FF-7F14F4AEF39B}" srcOrd="9" destOrd="0" presId="urn:microsoft.com/office/officeart/2008/layout/CircularPictureCallout"/>
    <dgm:cxn modelId="{FF2DF41B-61CD-4AFC-BB54-088D413B3ADC}" type="presParOf" srcId="{EF63B778-4F8E-4374-996D-EBD52E8D3FAB}" destId="{D2A20683-8E19-4FCE-870A-893DD59BA407}" srcOrd="10" destOrd="0" presId="urn:microsoft.com/office/officeart/2008/layout/CircularPictureCallout"/>
    <dgm:cxn modelId="{69D7B706-C79A-4248-A5FE-E90B55087870}" type="presParOf" srcId="{D2A20683-8E19-4FCE-870A-893DD59BA407}" destId="{DD1021DE-ED1F-42BD-803B-E6F19F34C2FA}"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F4AA31-21A6-4DCF-87C7-7BBECEC4EEA8}">
      <dsp:nvSpPr>
        <dsp:cNvPr id="0" name=""/>
        <dsp:cNvSpPr/>
      </dsp:nvSpPr>
      <dsp:spPr>
        <a:xfrm>
          <a:off x="1287779" y="0"/>
          <a:ext cx="1783080" cy="990600"/>
        </a:xfrm>
        <a:prstGeom prst="roundRect">
          <a:avLst>
            <a:gd name="adj" fmla="val 10000"/>
          </a:avLst>
        </a:prstGeom>
        <a:solidFill>
          <a:schemeClr val="accent4">
            <a:lumMod val="75000"/>
            <a:alpha val="9000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solidFill>
                <a:schemeClr val="bg1"/>
              </a:solidFill>
            </a:rPr>
            <a:t>PHYSICAL</a:t>
          </a:r>
        </a:p>
      </dsp:txBody>
      <dsp:txXfrm>
        <a:off x="1316793" y="29014"/>
        <a:ext cx="1725052" cy="932572"/>
      </dsp:txXfrm>
    </dsp:sp>
    <dsp:sp modelId="{9E6ADA00-1935-4A54-B9C8-4D84B94E0678}">
      <dsp:nvSpPr>
        <dsp:cNvPr id="0" name=""/>
        <dsp:cNvSpPr/>
      </dsp:nvSpPr>
      <dsp:spPr>
        <a:xfrm>
          <a:off x="3863340" y="0"/>
          <a:ext cx="1783080" cy="990600"/>
        </a:xfrm>
        <a:prstGeom prst="roundRect">
          <a:avLst>
            <a:gd name="adj" fmla="val 10000"/>
          </a:avLst>
        </a:prstGeom>
        <a:solidFill>
          <a:srgbClr val="00B050">
            <a:alpha val="90000"/>
          </a:srgb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solidFill>
                <a:schemeClr val="bg1"/>
              </a:solidFill>
            </a:rPr>
            <a:t>PSYCHOSOCIAL</a:t>
          </a:r>
        </a:p>
      </dsp:txBody>
      <dsp:txXfrm>
        <a:off x="3892354" y="29014"/>
        <a:ext cx="1725052" cy="932572"/>
      </dsp:txXfrm>
    </dsp:sp>
    <dsp:sp modelId="{28BA9710-61B3-4701-83F2-E539149799E1}">
      <dsp:nvSpPr>
        <dsp:cNvPr id="0" name=""/>
        <dsp:cNvSpPr/>
      </dsp:nvSpPr>
      <dsp:spPr>
        <a:xfrm>
          <a:off x="3095625" y="4210050"/>
          <a:ext cx="742950" cy="742950"/>
        </a:xfrm>
        <a:prstGeom prst="triangle">
          <a:avLst/>
        </a:prstGeom>
        <a:solidFill>
          <a:schemeClr val="accent2">
            <a:lumMod val="75000"/>
            <a:alpha val="9000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9CA9D33-FD14-42AC-9BB3-10F8C88E9D5C}">
      <dsp:nvSpPr>
        <dsp:cNvPr id="0" name=""/>
        <dsp:cNvSpPr/>
      </dsp:nvSpPr>
      <dsp:spPr>
        <a:xfrm rot="240000">
          <a:off x="1237569" y="3891687"/>
          <a:ext cx="4459061" cy="311807"/>
        </a:xfrm>
        <a:prstGeom prst="rect">
          <a:avLst/>
        </a:prstGeom>
        <a:solidFill>
          <a:schemeClr val="bg2">
            <a:lumMod val="25000"/>
            <a:alpha val="9000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257FFBC-178E-4C42-8A18-10247EFC2427}">
      <dsp:nvSpPr>
        <dsp:cNvPr id="0" name=""/>
        <dsp:cNvSpPr/>
      </dsp:nvSpPr>
      <dsp:spPr>
        <a:xfrm rot="240000">
          <a:off x="3919646" y="3329953"/>
          <a:ext cx="1769527" cy="611096"/>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AUTONOMY</a:t>
          </a:r>
        </a:p>
      </dsp:txBody>
      <dsp:txXfrm>
        <a:off x="3949477" y="3359784"/>
        <a:ext cx="1709865" cy="551434"/>
      </dsp:txXfrm>
    </dsp:sp>
    <dsp:sp modelId="{DD421032-72E7-4F14-9D0F-E17551BDE334}">
      <dsp:nvSpPr>
        <dsp:cNvPr id="0" name=""/>
        <dsp:cNvSpPr/>
      </dsp:nvSpPr>
      <dsp:spPr>
        <a:xfrm rot="240000">
          <a:off x="3969176" y="2676157"/>
          <a:ext cx="1769527" cy="611096"/>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RISK TAKING</a:t>
          </a:r>
        </a:p>
      </dsp:txBody>
      <dsp:txXfrm>
        <a:off x="3999007" y="2705988"/>
        <a:ext cx="1709865" cy="551434"/>
      </dsp:txXfrm>
    </dsp:sp>
    <dsp:sp modelId="{3D8B5DA8-3EAF-46C4-8699-B2B17794F334}">
      <dsp:nvSpPr>
        <dsp:cNvPr id="0" name=""/>
        <dsp:cNvSpPr/>
      </dsp:nvSpPr>
      <dsp:spPr>
        <a:xfrm rot="240000">
          <a:off x="4018706" y="2022361"/>
          <a:ext cx="1769527" cy="611096"/>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FRIENDSHIPS</a:t>
          </a:r>
        </a:p>
      </dsp:txBody>
      <dsp:txXfrm>
        <a:off x="4048537" y="2052192"/>
        <a:ext cx="1709865" cy="551434"/>
      </dsp:txXfrm>
    </dsp:sp>
    <dsp:sp modelId="{F28939F9-493C-4225-9F5A-86483A3F43A6}">
      <dsp:nvSpPr>
        <dsp:cNvPr id="0" name=""/>
        <dsp:cNvSpPr/>
      </dsp:nvSpPr>
      <dsp:spPr>
        <a:xfrm rot="240000">
          <a:off x="4068236" y="1368565"/>
          <a:ext cx="1769527" cy="611096"/>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IDENTITY</a:t>
          </a:r>
        </a:p>
      </dsp:txBody>
      <dsp:txXfrm>
        <a:off x="4098067" y="1398396"/>
        <a:ext cx="1709865" cy="551434"/>
      </dsp:txXfrm>
    </dsp:sp>
    <dsp:sp modelId="{0EAEB36D-184F-4AC8-9EA7-C92CE0B7A163}">
      <dsp:nvSpPr>
        <dsp:cNvPr id="0" name=""/>
        <dsp:cNvSpPr/>
      </dsp:nvSpPr>
      <dsp:spPr>
        <a:xfrm rot="240000">
          <a:off x="1344086" y="3151645"/>
          <a:ext cx="1769527" cy="611096"/>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SEXUALITY</a:t>
          </a:r>
        </a:p>
      </dsp:txBody>
      <dsp:txXfrm>
        <a:off x="1373917" y="3181476"/>
        <a:ext cx="1709865" cy="551434"/>
      </dsp:txXfrm>
    </dsp:sp>
    <dsp:sp modelId="{B7CCDCDE-8851-4A01-8798-19F5BF634E88}">
      <dsp:nvSpPr>
        <dsp:cNvPr id="0" name=""/>
        <dsp:cNvSpPr/>
      </dsp:nvSpPr>
      <dsp:spPr>
        <a:xfrm rot="240000">
          <a:off x="1393616" y="2497849"/>
          <a:ext cx="1769527" cy="611096"/>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COGNITION</a:t>
          </a:r>
        </a:p>
      </dsp:txBody>
      <dsp:txXfrm>
        <a:off x="1423447" y="2527680"/>
        <a:ext cx="1709865" cy="551434"/>
      </dsp:txXfrm>
    </dsp:sp>
    <dsp:sp modelId="{3AE1400C-6E4D-4B78-A85B-B90245176EC2}">
      <dsp:nvSpPr>
        <dsp:cNvPr id="0" name=""/>
        <dsp:cNvSpPr/>
      </dsp:nvSpPr>
      <dsp:spPr>
        <a:xfrm rot="240000">
          <a:off x="1443146" y="1844053"/>
          <a:ext cx="1769527" cy="611096"/>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t>PUBERTY</a:t>
          </a:r>
        </a:p>
      </dsp:txBody>
      <dsp:txXfrm>
        <a:off x="1472977" y="1873884"/>
        <a:ext cx="1709865" cy="5514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CA4644-CA9E-4D40-B04E-1156CA89D5E2}">
      <dsp:nvSpPr>
        <dsp:cNvPr id="0" name=""/>
        <dsp:cNvSpPr/>
      </dsp:nvSpPr>
      <dsp:spPr>
        <a:xfrm>
          <a:off x="1409867" y="2968069"/>
          <a:ext cx="1638330" cy="1406809"/>
        </a:xfrm>
        <a:prstGeom prst="hexagon">
          <a:avLst>
            <a:gd name="adj" fmla="val 25000"/>
            <a:gd name="vf" fmla="val 115470"/>
          </a:avLst>
        </a:prstGeom>
        <a:solidFill>
          <a:srgbClr val="A5A5A5">
            <a:hueOff val="0"/>
            <a:satOff val="0"/>
            <a:lumOff val="0"/>
            <a:alphaOff val="0"/>
          </a:srgbClr>
        </a:solidFill>
        <a:ln w="12700" cap="flat" cmpd="sng" algn="ctr">
          <a:solidFill>
            <a:srgbClr val="A5A5A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4130" rIns="0" bIns="24130" numCol="1" spcCol="1270" anchor="ctr" anchorCtr="0">
          <a:noAutofit/>
        </a:bodyPr>
        <a:lstStyle/>
        <a:p>
          <a:pPr lvl="0" algn="ctr" defTabSz="844550">
            <a:lnSpc>
              <a:spcPct val="90000"/>
            </a:lnSpc>
            <a:spcBef>
              <a:spcPct val="0"/>
            </a:spcBef>
            <a:spcAft>
              <a:spcPct val="35000"/>
            </a:spcAft>
            <a:buNone/>
          </a:pPr>
          <a:r>
            <a:rPr lang="en-US" sz="1900" kern="1200" dirty="0">
              <a:solidFill>
                <a:sysClr val="window" lastClr="FFFFFF"/>
              </a:solidFill>
              <a:latin typeface="Calibri" panose="020F0502020204030204"/>
              <a:ea typeface="+mn-ea"/>
              <a:cs typeface="+mn-cs"/>
            </a:rPr>
            <a:t>Self Harm</a:t>
          </a:r>
        </a:p>
      </dsp:txBody>
      <dsp:txXfrm>
        <a:off x="1663629" y="3185970"/>
        <a:ext cx="1130806" cy="971007"/>
      </dsp:txXfrm>
    </dsp:sp>
    <dsp:sp modelId="{A01AC6D3-E0B4-49E9-A513-196132BE1A87}">
      <dsp:nvSpPr>
        <dsp:cNvPr id="0" name=""/>
        <dsp:cNvSpPr/>
      </dsp:nvSpPr>
      <dsp:spPr>
        <a:xfrm>
          <a:off x="1448958" y="3597193"/>
          <a:ext cx="191109" cy="164867"/>
        </a:xfrm>
        <a:prstGeom prst="hexagon">
          <a:avLst>
            <a:gd name="adj" fmla="val 25000"/>
            <a:gd name="vf" fmla="val 115470"/>
          </a:avLst>
        </a:prstGeom>
        <a:solidFill>
          <a:sysClr val="window" lastClr="FFFFFF">
            <a:hueOff val="0"/>
            <a:satOff val="0"/>
            <a:lumOff val="0"/>
            <a:alphaOff val="0"/>
          </a:sysClr>
        </a:solidFill>
        <a:ln w="12700" cap="flat" cmpd="sng" algn="ctr">
          <a:solidFill>
            <a:srgbClr val="A5A5A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315DDB2F-0427-4B2B-92C9-3F2EAB94EBE3}">
      <dsp:nvSpPr>
        <dsp:cNvPr id="0" name=""/>
        <dsp:cNvSpPr/>
      </dsp:nvSpPr>
      <dsp:spPr>
        <a:xfrm>
          <a:off x="0" y="2190383"/>
          <a:ext cx="1638330" cy="1406809"/>
        </a:xfrm>
        <a:prstGeom prst="hexagon">
          <a:avLst>
            <a:gd name="adj" fmla="val 25000"/>
            <a:gd name="vf" fmla="val 115470"/>
          </a:avLst>
        </a:prstGeom>
        <a:blipFill rotWithShape="1">
          <a:blip xmlns:r="http://schemas.openxmlformats.org/officeDocument/2006/relationships" r:embed="rId1"/>
          <a:stretch>
            <a:fillRect/>
          </a:stretch>
        </a:blipFill>
        <a:ln w="12700" cap="flat" cmpd="sng" algn="ctr">
          <a:solidFill>
            <a:srgbClr val="A5A5A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BAB0CB07-0AEF-40C4-AFFE-5E9B1256DE07}">
      <dsp:nvSpPr>
        <dsp:cNvPr id="0" name=""/>
        <dsp:cNvSpPr/>
      </dsp:nvSpPr>
      <dsp:spPr>
        <a:xfrm>
          <a:off x="1122334" y="3410584"/>
          <a:ext cx="191109" cy="164867"/>
        </a:xfrm>
        <a:prstGeom prst="hexagon">
          <a:avLst>
            <a:gd name="adj" fmla="val 25000"/>
            <a:gd name="vf" fmla="val 115470"/>
          </a:avLst>
        </a:prstGeom>
        <a:solidFill>
          <a:sysClr val="window" lastClr="FFFFFF">
            <a:hueOff val="0"/>
            <a:satOff val="0"/>
            <a:lumOff val="0"/>
            <a:alphaOff val="0"/>
          </a:sysClr>
        </a:solidFill>
        <a:ln w="12700" cap="flat" cmpd="sng" algn="ctr">
          <a:solidFill>
            <a:srgbClr val="A5A5A5">
              <a:hueOff val="246418"/>
              <a:satOff val="9091"/>
              <a:lumOff val="-1337"/>
              <a:alphaOff val="0"/>
            </a:srgbClr>
          </a:solidFill>
          <a:prstDash val="solid"/>
          <a:miter lim="800000"/>
        </a:ln>
        <a:effectLst/>
      </dsp:spPr>
      <dsp:style>
        <a:lnRef idx="2">
          <a:scrgbClr r="0" g="0" b="0"/>
        </a:lnRef>
        <a:fillRef idx="1">
          <a:scrgbClr r="0" g="0" b="0"/>
        </a:fillRef>
        <a:effectRef idx="0">
          <a:scrgbClr r="0" g="0" b="0"/>
        </a:effectRef>
        <a:fontRef idx="minor"/>
      </dsp:style>
    </dsp:sp>
    <dsp:sp modelId="{56A28B24-9139-4ABF-B244-851E163763AB}">
      <dsp:nvSpPr>
        <dsp:cNvPr id="0" name=""/>
        <dsp:cNvSpPr/>
      </dsp:nvSpPr>
      <dsp:spPr>
        <a:xfrm>
          <a:off x="2819735" y="2186307"/>
          <a:ext cx="1638330" cy="1406809"/>
        </a:xfrm>
        <a:prstGeom prst="hexagon">
          <a:avLst>
            <a:gd name="adj" fmla="val 25000"/>
            <a:gd name="vf" fmla="val 115470"/>
          </a:avLst>
        </a:prstGeom>
        <a:solidFill>
          <a:srgbClr val="A5A5A5">
            <a:hueOff val="542120"/>
            <a:satOff val="20000"/>
            <a:lumOff val="-2941"/>
            <a:alphaOff val="0"/>
          </a:srgbClr>
        </a:solidFill>
        <a:ln w="12700" cap="flat" cmpd="sng" algn="ctr">
          <a:solidFill>
            <a:srgbClr val="A5A5A5">
              <a:hueOff val="542120"/>
              <a:satOff val="20000"/>
              <a:lumOff val="-2941"/>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4130" rIns="0" bIns="24130" numCol="1" spcCol="1270" anchor="ctr" anchorCtr="0">
          <a:noAutofit/>
        </a:bodyPr>
        <a:lstStyle/>
        <a:p>
          <a:pPr lvl="0" algn="ctr" defTabSz="844550">
            <a:lnSpc>
              <a:spcPct val="90000"/>
            </a:lnSpc>
            <a:spcBef>
              <a:spcPct val="0"/>
            </a:spcBef>
            <a:spcAft>
              <a:spcPct val="35000"/>
            </a:spcAft>
            <a:buNone/>
          </a:pPr>
          <a:r>
            <a:rPr lang="en-US" sz="1900" kern="1200" dirty="0">
              <a:solidFill>
                <a:sysClr val="window" lastClr="FFFFFF"/>
              </a:solidFill>
              <a:latin typeface="Calibri" panose="020F0502020204030204"/>
              <a:ea typeface="+mn-ea"/>
              <a:cs typeface="+mn-cs"/>
            </a:rPr>
            <a:t>Disorders of Eating</a:t>
          </a:r>
        </a:p>
      </dsp:txBody>
      <dsp:txXfrm>
        <a:off x="3073497" y="2404208"/>
        <a:ext cx="1130806" cy="971007"/>
      </dsp:txXfrm>
    </dsp:sp>
    <dsp:sp modelId="{CA973ECD-F728-499B-948D-ACBF6BF59BD9}">
      <dsp:nvSpPr>
        <dsp:cNvPr id="0" name=""/>
        <dsp:cNvSpPr/>
      </dsp:nvSpPr>
      <dsp:spPr>
        <a:xfrm>
          <a:off x="3947281" y="3402884"/>
          <a:ext cx="191109" cy="164867"/>
        </a:xfrm>
        <a:prstGeom prst="hexagon">
          <a:avLst>
            <a:gd name="adj" fmla="val 25000"/>
            <a:gd name="vf" fmla="val 115470"/>
          </a:avLst>
        </a:prstGeom>
        <a:solidFill>
          <a:sysClr val="window" lastClr="FFFFFF">
            <a:hueOff val="0"/>
            <a:satOff val="0"/>
            <a:lumOff val="0"/>
            <a:alphaOff val="0"/>
          </a:sysClr>
        </a:solidFill>
        <a:ln w="12700" cap="flat" cmpd="sng" algn="ctr">
          <a:solidFill>
            <a:srgbClr val="A5A5A5">
              <a:hueOff val="492836"/>
              <a:satOff val="18182"/>
              <a:lumOff val="-2674"/>
              <a:alphaOff val="0"/>
            </a:srgbClr>
          </a:solidFill>
          <a:prstDash val="solid"/>
          <a:miter lim="800000"/>
        </a:ln>
        <a:effectLst/>
      </dsp:spPr>
      <dsp:style>
        <a:lnRef idx="2">
          <a:scrgbClr r="0" g="0" b="0"/>
        </a:lnRef>
        <a:fillRef idx="1">
          <a:scrgbClr r="0" g="0" b="0"/>
        </a:fillRef>
        <a:effectRef idx="0">
          <a:scrgbClr r="0" g="0" b="0"/>
        </a:effectRef>
        <a:fontRef idx="minor"/>
      </dsp:style>
    </dsp:sp>
    <dsp:sp modelId="{9A3F061C-4D59-4DF6-9D82-EB6260328069}">
      <dsp:nvSpPr>
        <dsp:cNvPr id="0" name=""/>
        <dsp:cNvSpPr/>
      </dsp:nvSpPr>
      <dsp:spPr>
        <a:xfrm>
          <a:off x="4228734" y="2965351"/>
          <a:ext cx="1638330" cy="1406809"/>
        </a:xfrm>
        <a:prstGeom prst="hexagon">
          <a:avLst>
            <a:gd name="adj" fmla="val 25000"/>
            <a:gd name="vf" fmla="val 115470"/>
          </a:avLst>
        </a:prstGeom>
        <a:blipFill rotWithShape="1">
          <a:blip xmlns:r="http://schemas.openxmlformats.org/officeDocument/2006/relationships" r:embed="rId2"/>
          <a:stretch>
            <a:fillRect/>
          </a:stretch>
        </a:blipFill>
        <a:ln w="12700" cap="flat" cmpd="sng" algn="ctr">
          <a:solidFill>
            <a:srgbClr val="A5A5A5">
              <a:hueOff val="542120"/>
              <a:satOff val="20000"/>
              <a:lumOff val="-2941"/>
              <a:alphaOff val="0"/>
            </a:srgbClr>
          </a:solidFill>
          <a:prstDash val="solid"/>
          <a:miter lim="800000"/>
        </a:ln>
        <a:effectLst/>
      </dsp:spPr>
      <dsp:style>
        <a:lnRef idx="2">
          <a:scrgbClr r="0" g="0" b="0"/>
        </a:lnRef>
        <a:fillRef idx="1">
          <a:scrgbClr r="0" g="0" b="0"/>
        </a:fillRef>
        <a:effectRef idx="0">
          <a:scrgbClr r="0" g="0" b="0"/>
        </a:effectRef>
        <a:fontRef idx="minor"/>
      </dsp:style>
    </dsp:sp>
    <dsp:sp modelId="{E5940D5D-EF6A-45C1-AACF-A3073B26E378}">
      <dsp:nvSpPr>
        <dsp:cNvPr id="0" name=""/>
        <dsp:cNvSpPr/>
      </dsp:nvSpPr>
      <dsp:spPr>
        <a:xfrm>
          <a:off x="4268693" y="3591304"/>
          <a:ext cx="191109" cy="164867"/>
        </a:xfrm>
        <a:prstGeom prst="hexagon">
          <a:avLst>
            <a:gd name="adj" fmla="val 25000"/>
            <a:gd name="vf" fmla="val 115470"/>
          </a:avLst>
        </a:prstGeom>
        <a:solidFill>
          <a:sysClr val="window" lastClr="FFFFFF">
            <a:hueOff val="0"/>
            <a:satOff val="0"/>
            <a:lumOff val="0"/>
            <a:alphaOff val="0"/>
          </a:sysClr>
        </a:solidFill>
        <a:ln w="12700" cap="flat" cmpd="sng" algn="ctr">
          <a:solidFill>
            <a:srgbClr val="A5A5A5">
              <a:hueOff val="739254"/>
              <a:satOff val="27273"/>
              <a:lumOff val="-4011"/>
              <a:alphaOff val="0"/>
            </a:srgbClr>
          </a:solidFill>
          <a:prstDash val="solid"/>
          <a:miter lim="800000"/>
        </a:ln>
        <a:effectLst/>
      </dsp:spPr>
      <dsp:style>
        <a:lnRef idx="2">
          <a:scrgbClr r="0" g="0" b="0"/>
        </a:lnRef>
        <a:fillRef idx="1">
          <a:scrgbClr r="0" g="0" b="0"/>
        </a:fillRef>
        <a:effectRef idx="0">
          <a:scrgbClr r="0" g="0" b="0"/>
        </a:effectRef>
        <a:fontRef idx="minor"/>
      </dsp:style>
    </dsp:sp>
    <dsp:sp modelId="{BE80D503-2113-4747-8085-D9F2E13F808D}">
      <dsp:nvSpPr>
        <dsp:cNvPr id="0" name=""/>
        <dsp:cNvSpPr/>
      </dsp:nvSpPr>
      <dsp:spPr>
        <a:xfrm>
          <a:off x="1409867" y="1413150"/>
          <a:ext cx="1638330" cy="1406809"/>
        </a:xfrm>
        <a:prstGeom prst="hexagon">
          <a:avLst>
            <a:gd name="adj" fmla="val 25000"/>
            <a:gd name="vf" fmla="val 115470"/>
          </a:avLst>
        </a:prstGeom>
        <a:solidFill>
          <a:srgbClr val="A5A5A5">
            <a:hueOff val="1084240"/>
            <a:satOff val="40000"/>
            <a:lumOff val="-5882"/>
            <a:alphaOff val="0"/>
          </a:srgbClr>
        </a:solidFill>
        <a:ln w="12700" cap="flat" cmpd="sng" algn="ctr">
          <a:solidFill>
            <a:srgbClr val="A5A5A5">
              <a:hueOff val="1084240"/>
              <a:satOff val="40000"/>
              <a:lumOff val="-5882"/>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4130" rIns="0" bIns="24130" numCol="1" spcCol="1270" anchor="ctr" anchorCtr="0">
          <a:noAutofit/>
        </a:bodyPr>
        <a:lstStyle/>
        <a:p>
          <a:pPr lvl="0" algn="ctr" defTabSz="844550">
            <a:lnSpc>
              <a:spcPct val="90000"/>
            </a:lnSpc>
            <a:spcBef>
              <a:spcPct val="0"/>
            </a:spcBef>
            <a:spcAft>
              <a:spcPct val="35000"/>
            </a:spcAft>
            <a:buNone/>
          </a:pPr>
          <a:r>
            <a:rPr lang="en-US" sz="1900" kern="1200" dirty="0">
              <a:solidFill>
                <a:sysClr val="window" lastClr="FFFFFF"/>
              </a:solidFill>
              <a:latin typeface="Calibri" panose="020F0502020204030204"/>
              <a:ea typeface="+mn-ea"/>
              <a:cs typeface="+mn-cs"/>
            </a:rPr>
            <a:t>Depression &amp; Anxiety</a:t>
          </a:r>
        </a:p>
      </dsp:txBody>
      <dsp:txXfrm>
        <a:off x="1663629" y="1631051"/>
        <a:ext cx="1130806" cy="971007"/>
      </dsp:txXfrm>
    </dsp:sp>
    <dsp:sp modelId="{168D6008-6198-4FC5-8CDD-56696AAB9EEB}">
      <dsp:nvSpPr>
        <dsp:cNvPr id="0" name=""/>
        <dsp:cNvSpPr/>
      </dsp:nvSpPr>
      <dsp:spPr>
        <a:xfrm>
          <a:off x="2532202" y="1439873"/>
          <a:ext cx="191109" cy="164867"/>
        </a:xfrm>
        <a:prstGeom prst="hexagon">
          <a:avLst>
            <a:gd name="adj" fmla="val 25000"/>
            <a:gd name="vf" fmla="val 115470"/>
          </a:avLst>
        </a:prstGeom>
        <a:solidFill>
          <a:sysClr val="window" lastClr="FFFFFF">
            <a:hueOff val="0"/>
            <a:satOff val="0"/>
            <a:lumOff val="0"/>
            <a:alphaOff val="0"/>
          </a:sysClr>
        </a:solidFill>
        <a:ln w="12700" cap="flat" cmpd="sng" algn="ctr">
          <a:solidFill>
            <a:srgbClr val="A5A5A5">
              <a:hueOff val="985672"/>
              <a:satOff val="36364"/>
              <a:lumOff val="-5348"/>
              <a:alphaOff val="0"/>
            </a:srgbClr>
          </a:solidFill>
          <a:prstDash val="solid"/>
          <a:miter lim="800000"/>
        </a:ln>
        <a:effectLst/>
      </dsp:spPr>
      <dsp:style>
        <a:lnRef idx="2">
          <a:scrgbClr r="0" g="0" b="0"/>
        </a:lnRef>
        <a:fillRef idx="1">
          <a:scrgbClr r="0" g="0" b="0"/>
        </a:fillRef>
        <a:effectRef idx="0">
          <a:scrgbClr r="0" g="0" b="0"/>
        </a:effectRef>
        <a:fontRef idx="minor"/>
      </dsp:style>
    </dsp:sp>
    <dsp:sp modelId="{F8FD3A07-CD53-4F6B-A496-EA5C9C3549E7}">
      <dsp:nvSpPr>
        <dsp:cNvPr id="0" name=""/>
        <dsp:cNvSpPr/>
      </dsp:nvSpPr>
      <dsp:spPr>
        <a:xfrm>
          <a:off x="2819735" y="630935"/>
          <a:ext cx="1638330" cy="1406809"/>
        </a:xfrm>
        <a:prstGeom prst="hexagon">
          <a:avLst>
            <a:gd name="adj" fmla="val 25000"/>
            <a:gd name="vf" fmla="val 115470"/>
          </a:avLst>
        </a:prstGeom>
        <a:blipFill rotWithShape="1">
          <a:blip xmlns:r="http://schemas.openxmlformats.org/officeDocument/2006/relationships" r:embed="rId3"/>
          <a:stretch>
            <a:fillRect/>
          </a:stretch>
        </a:blipFill>
        <a:ln w="12700" cap="flat" cmpd="sng" algn="ctr">
          <a:solidFill>
            <a:srgbClr val="A5A5A5">
              <a:hueOff val="1084240"/>
              <a:satOff val="40000"/>
              <a:lumOff val="-5882"/>
              <a:alphaOff val="0"/>
            </a:srgbClr>
          </a:solidFill>
          <a:prstDash val="solid"/>
          <a:miter lim="800000"/>
        </a:ln>
        <a:effectLst/>
      </dsp:spPr>
      <dsp:style>
        <a:lnRef idx="2">
          <a:scrgbClr r="0" g="0" b="0"/>
        </a:lnRef>
        <a:fillRef idx="1">
          <a:scrgbClr r="0" g="0" b="0"/>
        </a:fillRef>
        <a:effectRef idx="0">
          <a:scrgbClr r="0" g="0" b="0"/>
        </a:effectRef>
        <a:fontRef idx="minor"/>
      </dsp:style>
    </dsp:sp>
    <dsp:sp modelId="{39F85DA6-B948-4C03-AEF7-A45040C706E0}">
      <dsp:nvSpPr>
        <dsp:cNvPr id="0" name=""/>
        <dsp:cNvSpPr/>
      </dsp:nvSpPr>
      <dsp:spPr>
        <a:xfrm>
          <a:off x="2865775" y="1254171"/>
          <a:ext cx="191109" cy="164867"/>
        </a:xfrm>
        <a:prstGeom prst="hexagon">
          <a:avLst>
            <a:gd name="adj" fmla="val 25000"/>
            <a:gd name="vf" fmla="val 115470"/>
          </a:avLst>
        </a:prstGeom>
        <a:solidFill>
          <a:sysClr val="window" lastClr="FFFFFF">
            <a:hueOff val="0"/>
            <a:satOff val="0"/>
            <a:lumOff val="0"/>
            <a:alphaOff val="0"/>
          </a:sysClr>
        </a:solidFill>
        <a:ln w="12700" cap="flat" cmpd="sng" algn="ctr">
          <a:solidFill>
            <a:srgbClr val="A5A5A5">
              <a:hueOff val="1232090"/>
              <a:satOff val="45455"/>
              <a:lumOff val="-6685"/>
              <a:alphaOff val="0"/>
            </a:srgbClr>
          </a:solidFill>
          <a:prstDash val="solid"/>
          <a:miter lim="800000"/>
        </a:ln>
        <a:effectLst/>
      </dsp:spPr>
      <dsp:style>
        <a:lnRef idx="2">
          <a:scrgbClr r="0" g="0" b="0"/>
        </a:lnRef>
        <a:fillRef idx="1">
          <a:scrgbClr r="0" g="0" b="0"/>
        </a:fillRef>
        <a:effectRef idx="0">
          <a:scrgbClr r="0" g="0" b="0"/>
        </a:effectRef>
        <a:fontRef idx="minor"/>
      </dsp:style>
    </dsp:sp>
    <dsp:sp modelId="{AAF9B1DE-E3C7-4512-9790-09320BF780F1}">
      <dsp:nvSpPr>
        <dsp:cNvPr id="0" name=""/>
        <dsp:cNvSpPr/>
      </dsp:nvSpPr>
      <dsp:spPr>
        <a:xfrm>
          <a:off x="4228734" y="1409980"/>
          <a:ext cx="1638330" cy="1406809"/>
        </a:xfrm>
        <a:prstGeom prst="hexagon">
          <a:avLst>
            <a:gd name="adj" fmla="val 25000"/>
            <a:gd name="vf" fmla="val 115470"/>
          </a:avLst>
        </a:prstGeom>
        <a:solidFill>
          <a:srgbClr val="A5A5A5">
            <a:hueOff val="1626359"/>
            <a:satOff val="60000"/>
            <a:lumOff val="-8824"/>
            <a:alphaOff val="0"/>
          </a:srgbClr>
        </a:solidFill>
        <a:ln w="12700" cap="flat" cmpd="sng" algn="ctr">
          <a:solidFill>
            <a:srgbClr val="A5A5A5">
              <a:hueOff val="1626359"/>
              <a:satOff val="60000"/>
              <a:lumOff val="-8824"/>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4130" rIns="0" bIns="24130" numCol="1" spcCol="1270" anchor="ctr" anchorCtr="0">
          <a:noAutofit/>
        </a:bodyPr>
        <a:lstStyle/>
        <a:p>
          <a:pPr lvl="0" algn="ctr" defTabSz="844550">
            <a:lnSpc>
              <a:spcPct val="90000"/>
            </a:lnSpc>
            <a:spcBef>
              <a:spcPct val="0"/>
            </a:spcBef>
            <a:spcAft>
              <a:spcPct val="35000"/>
            </a:spcAft>
            <a:buNone/>
          </a:pPr>
          <a:r>
            <a:rPr lang="en-US" sz="1900" kern="1200" dirty="0">
              <a:solidFill>
                <a:sysClr val="window" lastClr="FFFFFF"/>
              </a:solidFill>
              <a:latin typeface="Calibri" panose="020F0502020204030204"/>
              <a:ea typeface="+mn-ea"/>
              <a:cs typeface="+mn-cs"/>
            </a:rPr>
            <a:t>Substance Use Disorders</a:t>
          </a:r>
        </a:p>
      </dsp:txBody>
      <dsp:txXfrm>
        <a:off x="4482496" y="1627881"/>
        <a:ext cx="1130806" cy="971007"/>
      </dsp:txXfrm>
    </dsp:sp>
    <dsp:sp modelId="{178AD64B-D208-491D-BD2A-692DAD3BC77E}">
      <dsp:nvSpPr>
        <dsp:cNvPr id="0" name=""/>
        <dsp:cNvSpPr/>
      </dsp:nvSpPr>
      <dsp:spPr>
        <a:xfrm>
          <a:off x="5646420" y="2033215"/>
          <a:ext cx="191109" cy="164867"/>
        </a:xfrm>
        <a:prstGeom prst="hexagon">
          <a:avLst>
            <a:gd name="adj" fmla="val 25000"/>
            <a:gd name="vf" fmla="val 115470"/>
          </a:avLst>
        </a:prstGeom>
        <a:solidFill>
          <a:sysClr val="window" lastClr="FFFFFF">
            <a:hueOff val="0"/>
            <a:satOff val="0"/>
            <a:lumOff val="0"/>
            <a:alphaOff val="0"/>
          </a:sysClr>
        </a:solidFill>
        <a:ln w="12700" cap="flat" cmpd="sng" algn="ctr">
          <a:solidFill>
            <a:srgbClr val="A5A5A5">
              <a:hueOff val="1478509"/>
              <a:satOff val="54545"/>
              <a:lumOff val="-8021"/>
              <a:alphaOff val="0"/>
            </a:srgbClr>
          </a:solidFill>
          <a:prstDash val="solid"/>
          <a:miter lim="800000"/>
        </a:ln>
        <a:effectLst/>
      </dsp:spPr>
      <dsp:style>
        <a:lnRef idx="2">
          <a:scrgbClr r="0" g="0" b="0"/>
        </a:lnRef>
        <a:fillRef idx="1">
          <a:scrgbClr r="0" g="0" b="0"/>
        </a:fillRef>
        <a:effectRef idx="0">
          <a:scrgbClr r="0" g="0" b="0"/>
        </a:effectRef>
        <a:fontRef idx="minor"/>
      </dsp:style>
    </dsp:sp>
    <dsp:sp modelId="{BC071EE5-41D5-4D79-963D-D4D0EA767B4F}">
      <dsp:nvSpPr>
        <dsp:cNvPr id="0" name=""/>
        <dsp:cNvSpPr/>
      </dsp:nvSpPr>
      <dsp:spPr>
        <a:xfrm>
          <a:off x="5638601" y="2200800"/>
          <a:ext cx="1638330" cy="1406809"/>
        </a:xfrm>
        <a:prstGeom prst="hexagon">
          <a:avLst>
            <a:gd name="adj" fmla="val 25000"/>
            <a:gd name="vf" fmla="val 115470"/>
          </a:avLst>
        </a:prstGeom>
        <a:blipFill rotWithShape="1">
          <a:blip xmlns:r="http://schemas.openxmlformats.org/officeDocument/2006/relationships" r:embed="rId4"/>
          <a:srcRect/>
          <a:stretch>
            <a:fillRect l="-14000" r="-14000"/>
          </a:stretch>
        </a:blipFill>
        <a:ln w="12700" cap="flat" cmpd="sng" algn="ctr">
          <a:solidFill>
            <a:srgbClr val="A5A5A5">
              <a:hueOff val="1626359"/>
              <a:satOff val="60000"/>
              <a:lumOff val="-8824"/>
              <a:alphaOff val="0"/>
            </a:srgbClr>
          </a:solidFill>
          <a:prstDash val="solid"/>
          <a:miter lim="800000"/>
        </a:ln>
        <a:effectLst/>
      </dsp:spPr>
      <dsp:style>
        <a:lnRef idx="2">
          <a:scrgbClr r="0" g="0" b="0"/>
        </a:lnRef>
        <a:fillRef idx="1">
          <a:scrgbClr r="0" g="0" b="0"/>
        </a:fillRef>
        <a:effectRef idx="0">
          <a:scrgbClr r="0" g="0" b="0"/>
        </a:effectRef>
        <a:fontRef idx="minor"/>
      </dsp:style>
    </dsp:sp>
    <dsp:sp modelId="{438D1B4B-B01D-41DC-9355-54DCE30F7F53}">
      <dsp:nvSpPr>
        <dsp:cNvPr id="0" name=""/>
        <dsp:cNvSpPr/>
      </dsp:nvSpPr>
      <dsp:spPr>
        <a:xfrm>
          <a:off x="5958276" y="2226165"/>
          <a:ext cx="191109" cy="164867"/>
        </a:xfrm>
        <a:prstGeom prst="hexagon">
          <a:avLst>
            <a:gd name="adj" fmla="val 25000"/>
            <a:gd name="vf" fmla="val 115470"/>
          </a:avLst>
        </a:prstGeom>
        <a:solidFill>
          <a:sysClr val="window" lastClr="FFFFFF">
            <a:hueOff val="0"/>
            <a:satOff val="0"/>
            <a:lumOff val="0"/>
            <a:alphaOff val="0"/>
          </a:sysClr>
        </a:solidFill>
        <a:ln w="12700" cap="flat" cmpd="sng" algn="ctr">
          <a:solidFill>
            <a:srgbClr val="A5A5A5">
              <a:hueOff val="1724927"/>
              <a:satOff val="63636"/>
              <a:lumOff val="-9358"/>
              <a:alphaOff val="0"/>
            </a:srgbClr>
          </a:solidFill>
          <a:prstDash val="solid"/>
          <a:miter lim="800000"/>
        </a:ln>
        <a:effectLst/>
      </dsp:spPr>
      <dsp:style>
        <a:lnRef idx="2">
          <a:scrgbClr r="0" g="0" b="0"/>
        </a:lnRef>
        <a:fillRef idx="1">
          <a:scrgbClr r="0" g="0" b="0"/>
        </a:fillRef>
        <a:effectRef idx="0">
          <a:scrgbClr r="0" g="0" b="0"/>
        </a:effectRef>
        <a:fontRef idx="minor"/>
      </dsp:style>
    </dsp:sp>
    <dsp:sp modelId="{14407807-29E0-4DBA-9A71-23127B17482D}">
      <dsp:nvSpPr>
        <dsp:cNvPr id="0" name=""/>
        <dsp:cNvSpPr/>
      </dsp:nvSpPr>
      <dsp:spPr>
        <a:xfrm>
          <a:off x="5638601" y="645882"/>
          <a:ext cx="1638330" cy="1406809"/>
        </a:xfrm>
        <a:prstGeom prst="hexagon">
          <a:avLst>
            <a:gd name="adj" fmla="val 25000"/>
            <a:gd name="vf" fmla="val 115470"/>
          </a:avLst>
        </a:prstGeom>
        <a:solidFill>
          <a:srgbClr val="A5A5A5">
            <a:hueOff val="2168479"/>
            <a:satOff val="80000"/>
            <a:lumOff val="-11765"/>
            <a:alphaOff val="0"/>
          </a:srgbClr>
        </a:solidFill>
        <a:ln w="12700" cap="flat" cmpd="sng" algn="ctr">
          <a:solidFill>
            <a:srgbClr val="A5A5A5">
              <a:hueOff val="2168479"/>
              <a:satOff val="80000"/>
              <a:lumOff val="-11765"/>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4130" rIns="0" bIns="24130" numCol="1" spcCol="1270" anchor="ctr" anchorCtr="0">
          <a:noAutofit/>
        </a:bodyPr>
        <a:lstStyle/>
        <a:p>
          <a:pPr lvl="0" algn="ctr" defTabSz="844550">
            <a:lnSpc>
              <a:spcPct val="90000"/>
            </a:lnSpc>
            <a:spcBef>
              <a:spcPct val="0"/>
            </a:spcBef>
            <a:spcAft>
              <a:spcPct val="35000"/>
            </a:spcAft>
            <a:buNone/>
          </a:pPr>
          <a:r>
            <a:rPr lang="en-US" sz="1900" kern="1200" dirty="0">
              <a:solidFill>
                <a:sysClr val="window" lastClr="FFFFFF"/>
              </a:solidFill>
              <a:latin typeface="Calibri" panose="020F0502020204030204"/>
              <a:ea typeface="+mn-ea"/>
              <a:cs typeface="+mn-cs"/>
            </a:rPr>
            <a:t>Traumatic Stress</a:t>
          </a:r>
        </a:p>
      </dsp:txBody>
      <dsp:txXfrm>
        <a:off x="5892363" y="863783"/>
        <a:ext cx="1130806" cy="971007"/>
      </dsp:txXfrm>
    </dsp:sp>
    <dsp:sp modelId="{D52BBA16-E97F-4FE5-95F3-0CB7B9D2CC60}">
      <dsp:nvSpPr>
        <dsp:cNvPr id="0" name=""/>
        <dsp:cNvSpPr/>
      </dsp:nvSpPr>
      <dsp:spPr>
        <a:xfrm>
          <a:off x="7056287" y="1276364"/>
          <a:ext cx="191109" cy="164867"/>
        </a:xfrm>
        <a:prstGeom prst="hexagon">
          <a:avLst>
            <a:gd name="adj" fmla="val 25000"/>
            <a:gd name="vf" fmla="val 115470"/>
          </a:avLst>
        </a:prstGeom>
        <a:solidFill>
          <a:sysClr val="window" lastClr="FFFFFF">
            <a:hueOff val="0"/>
            <a:satOff val="0"/>
            <a:lumOff val="0"/>
            <a:alphaOff val="0"/>
          </a:sysClr>
        </a:solidFill>
        <a:ln w="12700" cap="flat" cmpd="sng" algn="ctr">
          <a:solidFill>
            <a:srgbClr val="A5A5A5">
              <a:hueOff val="1971345"/>
              <a:satOff val="72727"/>
              <a:lumOff val="-10695"/>
              <a:alphaOff val="0"/>
            </a:srgbClr>
          </a:solidFill>
          <a:prstDash val="solid"/>
          <a:miter lim="800000"/>
        </a:ln>
        <a:effectLst/>
      </dsp:spPr>
      <dsp:style>
        <a:lnRef idx="2">
          <a:scrgbClr r="0" g="0" b="0"/>
        </a:lnRef>
        <a:fillRef idx="1">
          <a:scrgbClr r="0" g="0" b="0"/>
        </a:fillRef>
        <a:effectRef idx="0">
          <a:scrgbClr r="0" g="0" b="0"/>
        </a:effectRef>
        <a:fontRef idx="minor"/>
      </dsp:style>
    </dsp:sp>
    <dsp:sp modelId="{948407A9-52E9-45A3-8B1C-F4B40E9020A1}">
      <dsp:nvSpPr>
        <dsp:cNvPr id="0" name=""/>
        <dsp:cNvSpPr/>
      </dsp:nvSpPr>
      <dsp:spPr>
        <a:xfrm>
          <a:off x="7048469" y="1499509"/>
          <a:ext cx="1638330" cy="1406809"/>
        </a:xfrm>
        <a:prstGeom prst="hexagon">
          <a:avLst>
            <a:gd name="adj" fmla="val 25000"/>
            <a:gd name="vf" fmla="val 115470"/>
          </a:avLst>
        </a:prstGeom>
        <a:blipFill rotWithShape="1">
          <a:blip xmlns:r="http://schemas.openxmlformats.org/officeDocument/2006/relationships" r:embed="rId5"/>
          <a:srcRect/>
          <a:stretch>
            <a:fillRect t="-9000" b="-9000"/>
          </a:stretch>
        </a:blipFill>
        <a:ln w="12700" cap="flat" cmpd="sng" algn="ctr">
          <a:solidFill>
            <a:srgbClr val="A5A5A5">
              <a:hueOff val="2168479"/>
              <a:satOff val="80000"/>
              <a:lumOff val="-11765"/>
              <a:alphaOff val="0"/>
            </a:srgbClr>
          </a:solidFill>
          <a:prstDash val="solid"/>
          <a:miter lim="800000"/>
        </a:ln>
        <a:effectLst/>
      </dsp:spPr>
      <dsp:style>
        <a:lnRef idx="2">
          <a:scrgbClr r="0" g="0" b="0"/>
        </a:lnRef>
        <a:fillRef idx="1">
          <a:scrgbClr r="0" g="0" b="0"/>
        </a:fillRef>
        <a:effectRef idx="0">
          <a:scrgbClr r="0" g="0" b="0"/>
        </a:effectRef>
        <a:fontRef idx="minor"/>
      </dsp:style>
    </dsp:sp>
    <dsp:sp modelId="{1462BD38-5132-4FE0-9FA9-D0E1B441011A}">
      <dsp:nvSpPr>
        <dsp:cNvPr id="0" name=""/>
        <dsp:cNvSpPr/>
      </dsp:nvSpPr>
      <dsp:spPr>
        <a:xfrm>
          <a:off x="7375093" y="1462067"/>
          <a:ext cx="191109" cy="164867"/>
        </a:xfrm>
        <a:prstGeom prst="hexagon">
          <a:avLst>
            <a:gd name="adj" fmla="val 25000"/>
            <a:gd name="vf" fmla="val 115470"/>
          </a:avLst>
        </a:prstGeom>
        <a:solidFill>
          <a:sysClr val="window" lastClr="FFFFFF">
            <a:hueOff val="0"/>
            <a:satOff val="0"/>
            <a:lumOff val="0"/>
            <a:alphaOff val="0"/>
          </a:sysClr>
        </a:solidFill>
        <a:ln w="12700" cap="flat" cmpd="sng" algn="ctr">
          <a:solidFill>
            <a:srgbClr val="A5A5A5">
              <a:hueOff val="2217763"/>
              <a:satOff val="81818"/>
              <a:lumOff val="-12032"/>
              <a:alphaOff val="0"/>
            </a:srgbClr>
          </a:solidFill>
          <a:prstDash val="solid"/>
          <a:miter lim="800000"/>
        </a:ln>
        <a:effectLst/>
      </dsp:spPr>
      <dsp:style>
        <a:lnRef idx="2">
          <a:scrgbClr r="0" g="0" b="0"/>
        </a:lnRef>
        <a:fillRef idx="1">
          <a:scrgbClr r="0" g="0" b="0"/>
        </a:fillRef>
        <a:effectRef idx="0">
          <a:scrgbClr r="0" g="0" b="0"/>
        </a:effectRef>
        <a:fontRef idx="minor"/>
      </dsp:style>
    </dsp:sp>
    <dsp:sp modelId="{4A3F8294-5217-4D32-8C4B-E213CA9949C3}">
      <dsp:nvSpPr>
        <dsp:cNvPr id="0" name=""/>
        <dsp:cNvSpPr/>
      </dsp:nvSpPr>
      <dsp:spPr>
        <a:xfrm>
          <a:off x="7048469" y="2983468"/>
          <a:ext cx="1638330" cy="1406809"/>
        </a:xfrm>
        <a:prstGeom prst="hexagon">
          <a:avLst>
            <a:gd name="adj" fmla="val 25000"/>
            <a:gd name="vf" fmla="val 115470"/>
          </a:avLst>
        </a:prstGeom>
        <a:solidFill>
          <a:srgbClr val="A5A5A5">
            <a:hueOff val="2710599"/>
            <a:satOff val="100000"/>
            <a:lumOff val="-14706"/>
            <a:alphaOff val="0"/>
          </a:srgbClr>
        </a:solidFill>
        <a:ln w="12700" cap="flat" cmpd="sng" algn="ctr">
          <a:solidFill>
            <a:srgbClr val="A5A5A5">
              <a:hueOff val="2710599"/>
              <a:satOff val="100000"/>
              <a:lumOff val="-14706"/>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4130" rIns="0" bIns="24130" numCol="1" spcCol="1270" anchor="ctr" anchorCtr="0">
          <a:noAutofit/>
        </a:bodyPr>
        <a:lstStyle/>
        <a:p>
          <a:pPr lvl="0" algn="ctr" defTabSz="844550">
            <a:lnSpc>
              <a:spcPct val="90000"/>
            </a:lnSpc>
            <a:spcBef>
              <a:spcPct val="0"/>
            </a:spcBef>
            <a:spcAft>
              <a:spcPct val="35000"/>
            </a:spcAft>
            <a:buNone/>
          </a:pPr>
          <a:r>
            <a:rPr lang="en-US" sz="1900" kern="1200" dirty="0">
              <a:solidFill>
                <a:sysClr val="window" lastClr="FFFFFF"/>
              </a:solidFill>
              <a:latin typeface="Calibri" panose="020F0502020204030204"/>
              <a:ea typeface="+mn-ea"/>
              <a:cs typeface="+mn-cs"/>
            </a:rPr>
            <a:t>Antisocial Behaviors</a:t>
          </a:r>
        </a:p>
      </dsp:txBody>
      <dsp:txXfrm>
        <a:off x="7302231" y="3201369"/>
        <a:ext cx="1130806" cy="971007"/>
      </dsp:txXfrm>
    </dsp:sp>
    <dsp:sp modelId="{6840D943-84BC-4538-8CD7-D3EEF2E68794}">
      <dsp:nvSpPr>
        <dsp:cNvPr id="0" name=""/>
        <dsp:cNvSpPr/>
      </dsp:nvSpPr>
      <dsp:spPr>
        <a:xfrm>
          <a:off x="7373355" y="4215446"/>
          <a:ext cx="191109" cy="164867"/>
        </a:xfrm>
        <a:prstGeom prst="hexagon">
          <a:avLst>
            <a:gd name="adj" fmla="val 25000"/>
            <a:gd name="vf" fmla="val 115470"/>
          </a:avLst>
        </a:prstGeom>
        <a:solidFill>
          <a:sysClr val="window" lastClr="FFFFFF">
            <a:hueOff val="0"/>
            <a:satOff val="0"/>
            <a:lumOff val="0"/>
            <a:alphaOff val="0"/>
          </a:sysClr>
        </a:solidFill>
        <a:ln w="12700" cap="flat" cmpd="sng" algn="ctr">
          <a:solidFill>
            <a:srgbClr val="A5A5A5">
              <a:hueOff val="2464181"/>
              <a:satOff val="90909"/>
              <a:lumOff val="-13369"/>
              <a:alphaOff val="0"/>
            </a:srgbClr>
          </a:solidFill>
          <a:prstDash val="solid"/>
          <a:miter lim="800000"/>
        </a:ln>
        <a:effectLst/>
      </dsp:spPr>
      <dsp:style>
        <a:lnRef idx="2">
          <a:scrgbClr r="0" g="0" b="0"/>
        </a:lnRef>
        <a:fillRef idx="1">
          <a:scrgbClr r="0" g="0" b="0"/>
        </a:fillRef>
        <a:effectRef idx="0">
          <a:scrgbClr r="0" g="0" b="0"/>
        </a:effectRef>
        <a:fontRef idx="minor"/>
      </dsp:style>
    </dsp:sp>
    <dsp:sp modelId="{7548C343-48D5-4071-A48A-6337D3EFF68D}">
      <dsp:nvSpPr>
        <dsp:cNvPr id="0" name=""/>
        <dsp:cNvSpPr/>
      </dsp:nvSpPr>
      <dsp:spPr>
        <a:xfrm>
          <a:off x="5638601" y="3753454"/>
          <a:ext cx="1638330" cy="1406809"/>
        </a:xfrm>
        <a:prstGeom prst="hexagon">
          <a:avLst>
            <a:gd name="adj" fmla="val 25000"/>
            <a:gd name="vf" fmla="val 115470"/>
          </a:avLst>
        </a:prstGeom>
        <a:blipFill rotWithShape="1">
          <a:blip xmlns:r="http://schemas.openxmlformats.org/officeDocument/2006/relationships" r:embed="rId6"/>
          <a:stretch>
            <a:fillRect/>
          </a:stretch>
        </a:blipFill>
        <a:ln w="12700" cap="flat" cmpd="sng" algn="ctr">
          <a:solidFill>
            <a:srgbClr val="A5A5A5">
              <a:hueOff val="2710599"/>
              <a:satOff val="100000"/>
              <a:lumOff val="-14706"/>
              <a:alphaOff val="0"/>
            </a:srgbClr>
          </a:solidFill>
          <a:prstDash val="solid"/>
          <a:miter lim="800000"/>
        </a:ln>
        <a:effectLst/>
      </dsp:spPr>
      <dsp:style>
        <a:lnRef idx="2">
          <a:scrgbClr r="0" g="0" b="0"/>
        </a:lnRef>
        <a:fillRef idx="1">
          <a:scrgbClr r="0" g="0" b="0"/>
        </a:fillRef>
        <a:effectRef idx="0">
          <a:scrgbClr r="0" g="0" b="0"/>
        </a:effectRef>
        <a:fontRef idx="minor"/>
      </dsp:style>
    </dsp:sp>
    <dsp:sp modelId="{F7C31C19-D78F-4EBE-95EB-040071C050DF}">
      <dsp:nvSpPr>
        <dsp:cNvPr id="0" name=""/>
        <dsp:cNvSpPr/>
      </dsp:nvSpPr>
      <dsp:spPr>
        <a:xfrm>
          <a:off x="7069317" y="4370802"/>
          <a:ext cx="191109" cy="164867"/>
        </a:xfrm>
        <a:prstGeom prst="hexagon">
          <a:avLst>
            <a:gd name="adj" fmla="val 25000"/>
            <a:gd name="vf" fmla="val 115470"/>
          </a:avLst>
        </a:prstGeom>
        <a:solidFill>
          <a:sysClr val="window" lastClr="FFFFFF">
            <a:hueOff val="0"/>
            <a:satOff val="0"/>
            <a:lumOff val="0"/>
            <a:alphaOff val="0"/>
          </a:sysClr>
        </a:solidFill>
        <a:ln w="12700" cap="flat" cmpd="sng" algn="ctr">
          <a:solidFill>
            <a:srgbClr val="A5A5A5">
              <a:hueOff val="2710599"/>
              <a:satOff val="100000"/>
              <a:lumOff val="-14706"/>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F17491-1547-4AE3-8BCB-C6FF09D02FFE}">
      <dsp:nvSpPr>
        <dsp:cNvPr id="0" name=""/>
        <dsp:cNvSpPr/>
      </dsp:nvSpPr>
      <dsp:spPr>
        <a:xfrm>
          <a:off x="1959476" y="628675"/>
          <a:ext cx="4310647" cy="4310647"/>
        </a:xfrm>
        <a:prstGeom prst="blockArc">
          <a:avLst>
            <a:gd name="adj1" fmla="val 12600000"/>
            <a:gd name="adj2" fmla="val 16200000"/>
            <a:gd name="adj3" fmla="val 452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FEDF774-9DBA-4828-968E-455AEBC5B426}">
      <dsp:nvSpPr>
        <dsp:cNvPr id="0" name=""/>
        <dsp:cNvSpPr/>
      </dsp:nvSpPr>
      <dsp:spPr>
        <a:xfrm>
          <a:off x="1959476" y="628675"/>
          <a:ext cx="4310647" cy="4310647"/>
        </a:xfrm>
        <a:prstGeom prst="blockArc">
          <a:avLst>
            <a:gd name="adj1" fmla="val 9000000"/>
            <a:gd name="adj2" fmla="val 12600000"/>
            <a:gd name="adj3" fmla="val 452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32C0AB-EB6A-4F0E-BE43-120EAB3B47D8}">
      <dsp:nvSpPr>
        <dsp:cNvPr id="0" name=""/>
        <dsp:cNvSpPr/>
      </dsp:nvSpPr>
      <dsp:spPr>
        <a:xfrm>
          <a:off x="1959476" y="628675"/>
          <a:ext cx="4310647" cy="4310647"/>
        </a:xfrm>
        <a:prstGeom prst="blockArc">
          <a:avLst>
            <a:gd name="adj1" fmla="val 5400000"/>
            <a:gd name="adj2" fmla="val 9000000"/>
            <a:gd name="adj3" fmla="val 452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CECAFBE-F930-4AB6-A982-603AC1AD0E1D}">
      <dsp:nvSpPr>
        <dsp:cNvPr id="0" name=""/>
        <dsp:cNvSpPr/>
      </dsp:nvSpPr>
      <dsp:spPr>
        <a:xfrm>
          <a:off x="1959476" y="628675"/>
          <a:ext cx="4310647" cy="4310647"/>
        </a:xfrm>
        <a:prstGeom prst="blockArc">
          <a:avLst>
            <a:gd name="adj1" fmla="val 1800000"/>
            <a:gd name="adj2" fmla="val 5400000"/>
            <a:gd name="adj3" fmla="val 452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8D20881-5CEC-4306-84CB-AC5A2C2F6AE1}">
      <dsp:nvSpPr>
        <dsp:cNvPr id="0" name=""/>
        <dsp:cNvSpPr/>
      </dsp:nvSpPr>
      <dsp:spPr>
        <a:xfrm>
          <a:off x="1959476" y="628675"/>
          <a:ext cx="4310647" cy="4310647"/>
        </a:xfrm>
        <a:prstGeom prst="blockArc">
          <a:avLst>
            <a:gd name="adj1" fmla="val 19800000"/>
            <a:gd name="adj2" fmla="val 1800000"/>
            <a:gd name="adj3" fmla="val 452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3959F66-DADF-48B8-B4DD-871AEAA2A140}">
      <dsp:nvSpPr>
        <dsp:cNvPr id="0" name=""/>
        <dsp:cNvSpPr/>
      </dsp:nvSpPr>
      <dsp:spPr>
        <a:xfrm>
          <a:off x="1959476" y="628675"/>
          <a:ext cx="4310647" cy="4310647"/>
        </a:xfrm>
        <a:prstGeom prst="blockArc">
          <a:avLst>
            <a:gd name="adj1" fmla="val 16200000"/>
            <a:gd name="adj2" fmla="val 19800000"/>
            <a:gd name="adj3" fmla="val 452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788A8C0-27DE-45D6-BDF3-A9828E0CD8C4}">
      <dsp:nvSpPr>
        <dsp:cNvPr id="0" name=""/>
        <dsp:cNvSpPr/>
      </dsp:nvSpPr>
      <dsp:spPr>
        <a:xfrm>
          <a:off x="3133891" y="1839955"/>
          <a:ext cx="1932830" cy="1932830"/>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en-US" sz="4400" kern="1200" dirty="0"/>
            <a:t/>
          </a:r>
          <a:br>
            <a:rPr lang="en-US" sz="4400" kern="1200" dirty="0"/>
          </a:br>
          <a:endParaRPr lang="en-US" sz="4400" kern="1200" dirty="0"/>
        </a:p>
      </dsp:txBody>
      <dsp:txXfrm>
        <a:off x="3416947" y="2123011"/>
        <a:ext cx="1366718" cy="1366718"/>
      </dsp:txXfrm>
    </dsp:sp>
    <dsp:sp modelId="{56E7B346-F275-4782-BC59-7617BDC4C89A}">
      <dsp:nvSpPr>
        <dsp:cNvPr id="0" name=""/>
        <dsp:cNvSpPr/>
      </dsp:nvSpPr>
      <dsp:spPr>
        <a:xfrm>
          <a:off x="3438309" y="892"/>
          <a:ext cx="1352981" cy="135298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t>Virtue</a:t>
          </a:r>
        </a:p>
      </dsp:txBody>
      <dsp:txXfrm>
        <a:off x="3636448" y="199031"/>
        <a:ext cx="956703" cy="956703"/>
      </dsp:txXfrm>
    </dsp:sp>
    <dsp:sp modelId="{D611926E-8D78-4E08-90F5-057C7ADFC30B}">
      <dsp:nvSpPr>
        <dsp:cNvPr id="0" name=""/>
        <dsp:cNvSpPr/>
      </dsp:nvSpPr>
      <dsp:spPr>
        <a:xfrm>
          <a:off x="5262692" y="1054200"/>
          <a:ext cx="1352981" cy="1352981"/>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t>Attention</a:t>
          </a:r>
        </a:p>
      </dsp:txBody>
      <dsp:txXfrm>
        <a:off x="5460831" y="1252339"/>
        <a:ext cx="956703" cy="956703"/>
      </dsp:txXfrm>
    </dsp:sp>
    <dsp:sp modelId="{ACCB6139-C125-49AF-903C-0DBA4608CB9C}">
      <dsp:nvSpPr>
        <dsp:cNvPr id="0" name=""/>
        <dsp:cNvSpPr/>
      </dsp:nvSpPr>
      <dsp:spPr>
        <a:xfrm>
          <a:off x="5262692" y="3160816"/>
          <a:ext cx="1352981" cy="1352981"/>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t>Empathy</a:t>
          </a:r>
        </a:p>
      </dsp:txBody>
      <dsp:txXfrm>
        <a:off x="5460831" y="3358955"/>
        <a:ext cx="956703" cy="956703"/>
      </dsp:txXfrm>
    </dsp:sp>
    <dsp:sp modelId="{406662AB-C712-40B1-86F5-A889239127D0}">
      <dsp:nvSpPr>
        <dsp:cNvPr id="0" name=""/>
        <dsp:cNvSpPr/>
      </dsp:nvSpPr>
      <dsp:spPr>
        <a:xfrm>
          <a:off x="3438309" y="4214124"/>
          <a:ext cx="1352981" cy="1352981"/>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t>Availability</a:t>
          </a:r>
        </a:p>
      </dsp:txBody>
      <dsp:txXfrm>
        <a:off x="3636448" y="4412263"/>
        <a:ext cx="956703" cy="956703"/>
      </dsp:txXfrm>
    </dsp:sp>
    <dsp:sp modelId="{1EAAAF29-2B57-497D-A1CE-5857743C4096}">
      <dsp:nvSpPr>
        <dsp:cNvPr id="0" name=""/>
        <dsp:cNvSpPr/>
      </dsp:nvSpPr>
      <dsp:spPr>
        <a:xfrm>
          <a:off x="1613926" y="3160816"/>
          <a:ext cx="1352981" cy="1352981"/>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t>Trust</a:t>
          </a:r>
        </a:p>
      </dsp:txBody>
      <dsp:txXfrm>
        <a:off x="1812065" y="3358955"/>
        <a:ext cx="956703" cy="956703"/>
      </dsp:txXfrm>
    </dsp:sp>
    <dsp:sp modelId="{E787B61D-3A60-49BD-AE3A-81E6EEA5EE4B}">
      <dsp:nvSpPr>
        <dsp:cNvPr id="0" name=""/>
        <dsp:cNvSpPr/>
      </dsp:nvSpPr>
      <dsp:spPr>
        <a:xfrm>
          <a:off x="1613926" y="1054200"/>
          <a:ext cx="1352981" cy="1352981"/>
        </a:xfrm>
        <a:prstGeom prst="ellipse">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t>Respect</a:t>
          </a:r>
        </a:p>
      </dsp:txBody>
      <dsp:txXfrm>
        <a:off x="1812065" y="1252339"/>
        <a:ext cx="956703" cy="9567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63CE78-1F77-4D9A-A6FF-7F14F4AEF39B}">
      <dsp:nvSpPr>
        <dsp:cNvPr id="0" name=""/>
        <dsp:cNvSpPr/>
      </dsp:nvSpPr>
      <dsp:spPr>
        <a:xfrm>
          <a:off x="2409419" y="3596164"/>
          <a:ext cx="3786987"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CE7E9E-C489-4F5E-AEDE-9167570B5C9F}">
      <dsp:nvSpPr>
        <dsp:cNvPr id="0" name=""/>
        <dsp:cNvSpPr/>
      </dsp:nvSpPr>
      <dsp:spPr>
        <a:xfrm>
          <a:off x="2409419" y="2275999"/>
          <a:ext cx="3243834"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8856C1-2B48-4F43-AFF1-0E11E847C808}">
      <dsp:nvSpPr>
        <dsp:cNvPr id="0" name=""/>
        <dsp:cNvSpPr/>
      </dsp:nvSpPr>
      <dsp:spPr>
        <a:xfrm>
          <a:off x="2409419" y="955834"/>
          <a:ext cx="3786987"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C75D3A-A902-431F-A020-61B7D4EF37AD}">
      <dsp:nvSpPr>
        <dsp:cNvPr id="0" name=""/>
        <dsp:cNvSpPr/>
      </dsp:nvSpPr>
      <dsp:spPr>
        <a:xfrm>
          <a:off x="475868" y="390049"/>
          <a:ext cx="3718414" cy="3771900"/>
        </a:xfrm>
        <a:prstGeom prst="ellipse">
          <a:avLst/>
        </a:prstGeom>
        <a:blipFill rotWithShape="1">
          <a:blip xmlns:r="http://schemas.openxmlformats.org/officeDocument/2006/relationships" r:embed="rId1"/>
          <a:srcRect/>
          <a:stretch>
            <a:fillRect l="-26000" r="-2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6E5327-E098-4C3D-B04D-7F732A106B32}">
      <dsp:nvSpPr>
        <dsp:cNvPr id="0" name=""/>
        <dsp:cNvSpPr/>
      </dsp:nvSpPr>
      <dsp:spPr>
        <a:xfrm>
          <a:off x="1202411" y="2392928"/>
          <a:ext cx="2414016" cy="124472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2889250">
            <a:lnSpc>
              <a:spcPct val="90000"/>
            </a:lnSpc>
            <a:spcBef>
              <a:spcPct val="0"/>
            </a:spcBef>
            <a:spcAft>
              <a:spcPct val="35000"/>
            </a:spcAft>
          </a:pPr>
          <a:endParaRPr lang="en-US" sz="6500" kern="1200"/>
        </a:p>
      </dsp:txBody>
      <dsp:txXfrm>
        <a:off x="1202411" y="2392928"/>
        <a:ext cx="2414016" cy="1244727"/>
      </dsp:txXfrm>
    </dsp:sp>
    <dsp:sp modelId="{84CB8A1F-707D-4F7A-9FFA-88FC138D9BBA}">
      <dsp:nvSpPr>
        <dsp:cNvPr id="0" name=""/>
        <dsp:cNvSpPr/>
      </dsp:nvSpPr>
      <dsp:spPr>
        <a:xfrm>
          <a:off x="5399227" y="89057"/>
          <a:ext cx="1594359" cy="1733553"/>
        </a:xfrm>
        <a:prstGeom prst="ellipse">
          <a:avLst/>
        </a:prstGeom>
        <a:blipFill rotWithShape="1">
          <a:blip xmlns:r="http://schemas.openxmlformats.org/officeDocument/2006/relationships" r:embed="rId2"/>
          <a:srcRect/>
          <a:stretch>
            <a:fillRect t="-25000" b="-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81923C-FEFA-4247-8C18-24813EE17A3B}">
      <dsp:nvSpPr>
        <dsp:cNvPr id="0" name=""/>
        <dsp:cNvSpPr/>
      </dsp:nvSpPr>
      <dsp:spPr>
        <a:xfrm>
          <a:off x="6762192" y="390049"/>
          <a:ext cx="130507" cy="1131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lvl="0" algn="l" defTabSz="222250">
            <a:lnSpc>
              <a:spcPct val="90000"/>
            </a:lnSpc>
            <a:spcBef>
              <a:spcPct val="0"/>
            </a:spcBef>
            <a:spcAft>
              <a:spcPct val="35000"/>
            </a:spcAft>
          </a:pPr>
          <a:endParaRPr lang="en-US" sz="500" kern="1200"/>
        </a:p>
      </dsp:txBody>
      <dsp:txXfrm>
        <a:off x="6762192" y="390049"/>
        <a:ext cx="130507" cy="1131570"/>
      </dsp:txXfrm>
    </dsp:sp>
    <dsp:sp modelId="{46445ED3-7620-442C-9E74-FBEBF7D070FE}">
      <dsp:nvSpPr>
        <dsp:cNvPr id="0" name=""/>
        <dsp:cNvSpPr/>
      </dsp:nvSpPr>
      <dsp:spPr>
        <a:xfrm>
          <a:off x="4905704" y="1512093"/>
          <a:ext cx="1495098" cy="1527811"/>
        </a:xfrm>
        <a:prstGeom prst="ellipse">
          <a:avLst/>
        </a:prstGeom>
        <a:blipFill rotWithShape="1">
          <a:blip xmlns:r="http://schemas.openxmlformats.org/officeDocument/2006/relationships" r:embed="rId3"/>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3D22E0-FE89-47C7-A5DA-23E39E8216E4}">
      <dsp:nvSpPr>
        <dsp:cNvPr id="0" name=""/>
        <dsp:cNvSpPr/>
      </dsp:nvSpPr>
      <dsp:spPr>
        <a:xfrm>
          <a:off x="6219038" y="1710214"/>
          <a:ext cx="184823" cy="1131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lvl="0" algn="l" defTabSz="222250">
            <a:lnSpc>
              <a:spcPct val="90000"/>
            </a:lnSpc>
            <a:spcBef>
              <a:spcPct val="0"/>
            </a:spcBef>
            <a:spcAft>
              <a:spcPct val="35000"/>
            </a:spcAft>
          </a:pPr>
          <a:endParaRPr lang="en-US" sz="500" kern="1200"/>
        </a:p>
      </dsp:txBody>
      <dsp:txXfrm>
        <a:off x="6219038" y="1710214"/>
        <a:ext cx="184823" cy="1131570"/>
      </dsp:txXfrm>
    </dsp:sp>
    <dsp:sp modelId="{C2D482D7-98F9-45F0-86DA-8449726E1308}">
      <dsp:nvSpPr>
        <dsp:cNvPr id="0" name=""/>
        <dsp:cNvSpPr/>
      </dsp:nvSpPr>
      <dsp:spPr>
        <a:xfrm>
          <a:off x="5458612" y="2861787"/>
          <a:ext cx="1475589" cy="1468755"/>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1021DE-ED1F-42BD-803B-E6F19F34C2FA}">
      <dsp:nvSpPr>
        <dsp:cNvPr id="0" name=""/>
        <dsp:cNvSpPr/>
      </dsp:nvSpPr>
      <dsp:spPr>
        <a:xfrm>
          <a:off x="6762192" y="3030379"/>
          <a:ext cx="130507" cy="1131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lvl="0" algn="l" defTabSz="222250">
            <a:lnSpc>
              <a:spcPct val="90000"/>
            </a:lnSpc>
            <a:spcBef>
              <a:spcPct val="0"/>
            </a:spcBef>
            <a:spcAft>
              <a:spcPct val="35000"/>
            </a:spcAft>
          </a:pPr>
          <a:endParaRPr lang="en-US" sz="500" kern="1200"/>
        </a:p>
      </dsp:txBody>
      <dsp:txXfrm>
        <a:off x="6762192" y="3030379"/>
        <a:ext cx="130507" cy="1131570"/>
      </dsp:txXfrm>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5AC954-DE5D-4B59-9C2B-5BA9A27FA370}" type="datetimeFigureOut">
              <a:rPr lang="en-US" smtClean="0"/>
              <a:pPr/>
              <a:t>7/22/2019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047DDA-8498-43D5-8E40-CF8EF3F1EB15}" type="slidenum">
              <a:rPr lang="en-US" smtClean="0"/>
              <a:pPr/>
              <a:t>‹#›</a:t>
            </a:fld>
            <a:endParaRPr lang="en-US"/>
          </a:p>
        </p:txBody>
      </p:sp>
    </p:spTree>
    <p:extLst>
      <p:ext uri="{BB962C8B-B14F-4D97-AF65-F5344CB8AC3E}">
        <p14:creationId xmlns:p14="http://schemas.microsoft.com/office/powerpoint/2010/main" val="1417783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Adolescence is characterized by both subtle and intense personal transformation. </a:t>
            </a:r>
          </a:p>
          <a:p>
            <a:r>
              <a:rPr lang="en-US" dirty="0"/>
              <a:t>2. Throughout adolescence youth are viewed as in flux as they gradually relinquish their childhood and take on tasks and expectations of adulthood. </a:t>
            </a:r>
          </a:p>
          <a:p>
            <a:r>
              <a:rPr lang="en-US" dirty="0"/>
              <a:t>3. Adolescents juggle the drive for autonomy with desire for connection and identification with adult role models and peers. </a:t>
            </a:r>
          </a:p>
          <a:p>
            <a:r>
              <a:rPr lang="en-US" dirty="0"/>
              <a:t>4. Despite popular stereotypes, most adolescents maintain positive and respectful connections with their families, cultures, and communities.</a:t>
            </a:r>
          </a:p>
          <a:p>
            <a:r>
              <a:rPr lang="en-US" dirty="0"/>
              <a:t>Photo: www.flickr.com.</a:t>
            </a:r>
          </a:p>
          <a:p>
            <a:endParaRPr lang="en-US" dirty="0"/>
          </a:p>
          <a:p>
            <a:r>
              <a:rPr lang="en-US" dirty="0"/>
              <a:t>www.flickr.com</a:t>
            </a:r>
          </a:p>
        </p:txBody>
      </p:sp>
      <p:sp>
        <p:nvSpPr>
          <p:cNvPr id="4" name="Slide Number Placeholder 3"/>
          <p:cNvSpPr>
            <a:spLocks noGrp="1"/>
          </p:cNvSpPr>
          <p:nvPr>
            <p:ph type="sldNum" sz="quarter" idx="5"/>
          </p:nvPr>
        </p:nvSpPr>
        <p:spPr/>
        <p:txBody>
          <a:bodyPr/>
          <a:lstStyle/>
          <a:p>
            <a:fld id="{E177623C-AA76-48E2-BD0D-D18F6C0A1C9A}" type="slidenum">
              <a:rPr lang="en-US" smtClean="0"/>
              <a:t>2</a:t>
            </a:fld>
            <a:endParaRPr lang="en-US"/>
          </a:p>
        </p:txBody>
      </p:sp>
    </p:spTree>
    <p:extLst>
      <p:ext uri="{BB962C8B-B14F-4D97-AF65-F5344CB8AC3E}">
        <p14:creationId xmlns:p14="http://schemas.microsoft.com/office/powerpoint/2010/main" val="3298560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Youth suicide is a serious and growing public health concern. </a:t>
            </a:r>
          </a:p>
          <a:p>
            <a:pPr marL="228600" indent="-228600">
              <a:buAutoNum type="arabicPeriod"/>
            </a:pPr>
            <a:r>
              <a:rPr lang="en-US" dirty="0"/>
              <a:t>Youth suicide is a serious and growing public health concern. Suicidal ideation, suicide attempts, and suicide are significant and growing adolescent health risks.  </a:t>
            </a:r>
          </a:p>
          <a:p>
            <a:pPr marL="228600" indent="-228600">
              <a:buAutoNum type="arabicPeriod"/>
            </a:pPr>
            <a:r>
              <a:rPr lang="en-US" dirty="0"/>
              <a:t>According to the CDC, in 2016, suicide was the second leading cause of death among individuals between the ages of 10 and 34. </a:t>
            </a:r>
          </a:p>
          <a:p>
            <a:pPr marL="228600" indent="-228600">
              <a:buAutoNum type="arabicPeriod"/>
            </a:pPr>
            <a:r>
              <a:rPr lang="en-US" dirty="0"/>
              <a:t>Given the vulnerability of youth, early detection and intervention are critical prevention strategies. </a:t>
            </a:r>
          </a:p>
          <a:p>
            <a:r>
              <a:rPr lang="en-US" dirty="0"/>
              <a:t>Wikipedia Commons: from </a:t>
            </a:r>
            <a:r>
              <a:rPr lang="en-US" dirty="0" err="1"/>
              <a:t>Colora</a:t>
            </a:r>
            <a:r>
              <a:rPr lang="en-US" dirty="0"/>
              <a:t> Maryland, United States</a:t>
            </a:r>
          </a:p>
        </p:txBody>
      </p:sp>
      <p:sp>
        <p:nvSpPr>
          <p:cNvPr id="4" name="Slide Number Placeholder 3"/>
          <p:cNvSpPr>
            <a:spLocks noGrp="1"/>
          </p:cNvSpPr>
          <p:nvPr>
            <p:ph type="sldNum" sz="quarter" idx="5"/>
          </p:nvPr>
        </p:nvSpPr>
        <p:spPr/>
        <p:txBody>
          <a:bodyPr/>
          <a:lstStyle/>
          <a:p>
            <a:fld id="{E177623C-AA76-48E2-BD0D-D18F6C0A1C9A}" type="slidenum">
              <a:rPr lang="en-US" smtClean="0"/>
              <a:t>11</a:t>
            </a:fld>
            <a:endParaRPr lang="en-US"/>
          </a:p>
        </p:txBody>
      </p:sp>
    </p:spTree>
    <p:extLst>
      <p:ext uri="{BB962C8B-B14F-4D97-AF65-F5344CB8AC3E}">
        <p14:creationId xmlns:p14="http://schemas.microsoft.com/office/powerpoint/2010/main" val="740472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a:solidFill>
                  <a:schemeClr val="tx1"/>
                </a:solidFill>
                <a:effectLst/>
                <a:latin typeface="+mn-lt"/>
                <a:ea typeface="+mn-ea"/>
                <a:cs typeface="+mn-cs"/>
              </a:rPr>
              <a:t>Given the transitional uncertainties of adolescence, it is not unexpected that even competent parents wrestle with constantly shifting needs of their maturing children.</a:t>
            </a:r>
          </a:p>
          <a:p>
            <a:pPr marL="228600" indent="-228600">
              <a:buAutoNum type="arabicPeriod"/>
            </a:pPr>
            <a:r>
              <a:rPr lang="en-US" sz="1200" kern="1200" dirty="0">
                <a:solidFill>
                  <a:schemeClr val="tx1"/>
                </a:solidFill>
                <a:effectLst/>
                <a:latin typeface="+mn-lt"/>
                <a:ea typeface="+mn-ea"/>
                <a:cs typeface="+mn-cs"/>
              </a:rPr>
              <a:t>Experts agree that successful parent/adolescent relationships require continuous rebalancing of limits, love and tolerance for the unique characteristics of youth. </a:t>
            </a:r>
          </a:p>
          <a:p>
            <a:pPr marL="228600" indent="-228600">
              <a:buAutoNum type="arabicPeriod"/>
            </a:pPr>
            <a:r>
              <a:rPr lang="en-US" sz="1200" kern="1200" dirty="0">
                <a:solidFill>
                  <a:schemeClr val="tx1"/>
                </a:solidFill>
                <a:effectLst/>
                <a:latin typeface="+mn-lt"/>
                <a:ea typeface="+mn-ea"/>
                <a:cs typeface="+mn-cs"/>
              </a:rPr>
              <a:t>Qualities intrinsic to these relationships include flexibility, acceptance of difference, and open, responsive communication. </a:t>
            </a:r>
          </a:p>
          <a:p>
            <a:pPr marL="228600" indent="-228600">
              <a:buAutoNum type="arabicPeriod"/>
            </a:pPr>
            <a:r>
              <a:rPr lang="en-US" sz="1200" kern="1200" dirty="0">
                <a:solidFill>
                  <a:schemeClr val="tx1"/>
                </a:solidFill>
                <a:effectLst/>
                <a:latin typeface="+mn-lt"/>
                <a:ea typeface="+mn-ea"/>
                <a:cs typeface="+mn-cs"/>
              </a:rPr>
              <a:t>Although young people need room to experiment with their growing skills they perhaps more than ever before need clear, consistent and appropriate guidance and structure from their parents.</a:t>
            </a:r>
          </a:p>
          <a:p>
            <a:pPr marL="0" indent="0">
              <a:buNone/>
            </a:pPr>
            <a:r>
              <a:rPr lang="en-US" sz="1200" kern="1200" dirty="0">
                <a:solidFill>
                  <a:schemeClr val="tx1"/>
                </a:solidFill>
                <a:effectLst/>
                <a:latin typeface="+mn-lt"/>
                <a:ea typeface="+mn-ea"/>
                <a:cs typeface="+mn-cs"/>
              </a:rPr>
              <a:t>Photo: www.flickr.com.</a:t>
            </a:r>
            <a:endParaRPr lang="en-US" dirty="0"/>
          </a:p>
        </p:txBody>
      </p:sp>
      <p:sp>
        <p:nvSpPr>
          <p:cNvPr id="4" name="Slide Number Placeholder 3"/>
          <p:cNvSpPr>
            <a:spLocks noGrp="1"/>
          </p:cNvSpPr>
          <p:nvPr>
            <p:ph type="sldNum" sz="quarter" idx="10"/>
          </p:nvPr>
        </p:nvSpPr>
        <p:spPr/>
        <p:txBody>
          <a:bodyPr/>
          <a:lstStyle/>
          <a:p>
            <a:fld id="{3A047DDA-8498-43D5-8E40-CF8EF3F1EB15}" type="slidenum">
              <a:rPr lang="en-US" smtClean="0"/>
              <a:pPr/>
              <a:t>12</a:t>
            </a:fld>
            <a:endParaRPr lang="en-US"/>
          </a:p>
        </p:txBody>
      </p:sp>
    </p:spTree>
    <p:extLst>
      <p:ext uri="{BB962C8B-B14F-4D97-AF65-F5344CB8AC3E}">
        <p14:creationId xmlns:p14="http://schemas.microsoft.com/office/powerpoint/2010/main" val="3567492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When youth feel connected, confident, and heard they are able to fully choose and engage in positive activities, including learning.  </a:t>
            </a:r>
          </a:p>
          <a:p>
            <a:pPr marL="228600" indent="-228600">
              <a:buAutoNum type="arabicPeriod"/>
            </a:pPr>
            <a:r>
              <a:rPr lang="en-US" dirty="0"/>
              <a:t>Travis and Leech (2013) note that meaningful community connections are critical for African American youth because they are strengths-based and veer away from negativity, stereotyping, and problem-saturated perspectives.</a:t>
            </a:r>
          </a:p>
          <a:p>
            <a:pPr marL="228600" indent="-228600">
              <a:buAutoNum type="arabicPeriod"/>
            </a:pPr>
            <a:r>
              <a:rPr lang="en-US" dirty="0"/>
              <a:t>When participating in treatment, having a voice increases the likelihood that adolescents will experience therapeutic success. </a:t>
            </a:r>
          </a:p>
          <a:p>
            <a:pPr marL="228600" indent="-228600">
              <a:buAutoNum type="arabicPeriod"/>
            </a:pPr>
            <a:r>
              <a:rPr lang="en-US" dirty="0"/>
              <a:t>Collaborating with youth to develop interventions suited to their needs and desires promotes positive and enduring behavioral change. </a:t>
            </a:r>
          </a:p>
          <a:p>
            <a:pPr marL="228600" indent="-228600">
              <a:buAutoNum type="arabicPeriod"/>
            </a:pPr>
            <a:r>
              <a:rPr lang="en-US" dirty="0"/>
              <a:t>Working with the adolescent’s family systems further ensures that recommendations are relevant, reinforced, and growth is sustained. </a:t>
            </a:r>
          </a:p>
          <a:p>
            <a:pPr marL="0" indent="0">
              <a:buNone/>
            </a:pPr>
            <a:r>
              <a:rPr lang="en-US" dirty="0"/>
              <a:t>Photo: Photo by </a:t>
            </a:r>
            <a:r>
              <a:rPr lang="en-US" dirty="0" err="1"/>
              <a:t>Yingchou</a:t>
            </a:r>
            <a:r>
              <a:rPr lang="en-US" dirty="0"/>
              <a:t> Han on </a:t>
            </a:r>
            <a:r>
              <a:rPr lang="en-US" dirty="0" err="1"/>
              <a:t>Unsplash</a:t>
            </a:r>
            <a:endParaRPr lang="en-US" dirty="0"/>
          </a:p>
        </p:txBody>
      </p:sp>
      <p:sp>
        <p:nvSpPr>
          <p:cNvPr id="4" name="Slide Number Placeholder 3"/>
          <p:cNvSpPr>
            <a:spLocks noGrp="1"/>
          </p:cNvSpPr>
          <p:nvPr>
            <p:ph type="sldNum" sz="quarter" idx="5"/>
          </p:nvPr>
        </p:nvSpPr>
        <p:spPr/>
        <p:txBody>
          <a:bodyPr/>
          <a:lstStyle/>
          <a:p>
            <a:fld id="{3A047DDA-8498-43D5-8E40-CF8EF3F1EB15}" type="slidenum">
              <a:rPr lang="en-US" smtClean="0"/>
              <a:pPr/>
              <a:t>13</a:t>
            </a:fld>
            <a:endParaRPr lang="en-US"/>
          </a:p>
        </p:txBody>
      </p:sp>
    </p:spTree>
    <p:extLst>
      <p:ext uri="{BB962C8B-B14F-4D97-AF65-F5344CB8AC3E}">
        <p14:creationId xmlns:p14="http://schemas.microsoft.com/office/powerpoint/2010/main" val="605370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sz="1200" kern="1200" dirty="0">
                <a:solidFill>
                  <a:schemeClr val="tx1"/>
                </a:solidFill>
                <a:latin typeface="+mn-lt"/>
                <a:ea typeface="+mn-ea"/>
                <a:cs typeface="+mn-cs"/>
              </a:rPr>
              <a:t>In the last two decades resiliency research has demonstrated that adversity, though a formidable barrier to healthy adaptation, does not inevitably lead to poor adjustment.</a:t>
            </a:r>
          </a:p>
          <a:p>
            <a:pPr marL="228600" indent="-228600">
              <a:buAutoNum type="arabicPeriod"/>
            </a:pPr>
            <a:r>
              <a:rPr lang="en-US" sz="1200" kern="1200" dirty="0">
                <a:solidFill>
                  <a:schemeClr val="tx1"/>
                </a:solidFill>
                <a:latin typeface="+mn-lt"/>
                <a:ea typeface="+mn-ea"/>
                <a:cs typeface="+mn-cs"/>
              </a:rPr>
              <a:t>Relational connection appears to mediate the impact of early and ongoing hardship, and though not a panacea, helps adolescents access their inherent potential to function successfully in a difficult world. </a:t>
            </a:r>
          </a:p>
          <a:p>
            <a:pPr marL="228600" indent="-228600">
              <a:buAutoNum type="arabicPeriod"/>
            </a:pPr>
            <a:r>
              <a:rPr lang="en-US" sz="1200" kern="1200" dirty="0">
                <a:solidFill>
                  <a:schemeClr val="tx1"/>
                </a:solidFill>
                <a:latin typeface="+mn-lt"/>
                <a:ea typeface="+mn-ea"/>
                <a:cs typeface="+mn-cs"/>
              </a:rPr>
              <a:t>“A large segment of adolescents demonstrates healthy development by building upon personal and environmental strengths, even when burdened by factors that increase the risk of negative outcomes” (Travis &amp; Leech, 2013, p. 93). </a:t>
            </a:r>
          </a:p>
          <a:p>
            <a:pPr marL="228600" indent="-228600">
              <a:buAutoNum type="arabicPeriod"/>
            </a:pPr>
            <a:r>
              <a:rPr lang="en-US" sz="1200" kern="1200" dirty="0">
                <a:solidFill>
                  <a:schemeClr val="tx1"/>
                </a:solidFill>
                <a:latin typeface="+mn-lt"/>
                <a:ea typeface="+mn-ea"/>
                <a:cs typeface="+mn-cs"/>
              </a:rPr>
              <a:t>Belonging within community helps youth access their resilience enhancing connection to something greater than oneself, which in turn, enhances positivity, builds confidence, and reduces isolation and loneliness. </a:t>
            </a:r>
          </a:p>
          <a:p>
            <a:pPr marL="228600" indent="-228600">
              <a:buAutoNum type="arabicPeriod"/>
            </a:pPr>
            <a:r>
              <a:rPr lang="en-US" sz="1200" kern="1200" dirty="0">
                <a:solidFill>
                  <a:schemeClr val="tx1"/>
                </a:solidFill>
                <a:latin typeface="+mn-lt"/>
                <a:ea typeface="+mn-ea"/>
                <a:cs typeface="+mn-cs"/>
              </a:rPr>
              <a:t>The reliable presence of at least one “caring,” “confiding,” and/or “good enough” relationship with a caring adult is another key factor contributing to youth resilience. </a:t>
            </a:r>
          </a:p>
          <a:p>
            <a:pPr marL="228600" indent="-228600">
              <a:buAutoNum type="arabicPeriod"/>
            </a:pPr>
            <a:endParaRPr lang="en-US" sz="1200" kern="1200" dirty="0">
              <a:solidFill>
                <a:schemeClr val="tx1"/>
              </a:solidFill>
              <a:latin typeface="+mn-lt"/>
              <a:ea typeface="+mn-ea"/>
              <a:cs typeface="+mn-cs"/>
            </a:endParaRPr>
          </a:p>
          <a:p>
            <a:endParaRPr lang="en-US" dirty="0"/>
          </a:p>
          <a:p>
            <a:r>
              <a:rPr lang="en-US" dirty="0"/>
              <a:t>Top left Photo: www.flickr.com: Bottom left: Photo by Niko </a:t>
            </a:r>
            <a:r>
              <a:rPr lang="en-US" dirty="0" err="1"/>
              <a:t>Lienata</a:t>
            </a:r>
            <a:r>
              <a:rPr lang="en-US" dirty="0"/>
              <a:t> on </a:t>
            </a:r>
            <a:r>
              <a:rPr lang="en-US" dirty="0" err="1"/>
              <a:t>Unsplash</a:t>
            </a:r>
            <a:r>
              <a:rPr lang="en-US" dirty="0"/>
              <a:t>; Photo of skyping: www.flickr.com</a:t>
            </a:r>
          </a:p>
          <a:p>
            <a:endParaRPr lang="en-US" dirty="0"/>
          </a:p>
          <a:p>
            <a:endParaRPr lang="en-US" dirty="0"/>
          </a:p>
        </p:txBody>
      </p:sp>
      <p:sp>
        <p:nvSpPr>
          <p:cNvPr id="4" name="Slide Number Placeholder 3"/>
          <p:cNvSpPr>
            <a:spLocks noGrp="1"/>
          </p:cNvSpPr>
          <p:nvPr>
            <p:ph type="sldNum" sz="quarter" idx="10"/>
          </p:nvPr>
        </p:nvSpPr>
        <p:spPr/>
        <p:txBody>
          <a:bodyPr/>
          <a:lstStyle/>
          <a:p>
            <a:fld id="{3A047DDA-8498-43D5-8E40-CF8EF3F1EB15}"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1. Qualities that adolescents appreciate in caring adults include those cited in the slide</a:t>
            </a:r>
            <a:r>
              <a:rPr lang="en-US" sz="1200" kern="1200" baseline="0" dirty="0">
                <a:solidFill>
                  <a:schemeClr val="tx1"/>
                </a:solidFill>
                <a:effectLst/>
                <a:latin typeface="+mn-lt"/>
                <a:ea typeface="+mn-ea"/>
                <a:cs typeface="+mn-cs"/>
              </a:rPr>
              <a:t> above (Laursen &amp; Birmingham, 2003) and behaviors such as</a:t>
            </a:r>
            <a:r>
              <a:rPr lang="en-US" sz="1200" kern="1200" dirty="0">
                <a:solidFill>
                  <a:schemeClr val="tx1"/>
                </a:solidFill>
                <a:effectLst/>
                <a:latin typeface="+mn-lt"/>
                <a:ea typeface="+mn-ea"/>
                <a:cs typeface="+mn-cs"/>
              </a:rPr>
              <a:t> responsivity, mutual communication, respectful understanding, and reliability (Spencer, Jordan &amp; Sazama, 2004).</a:t>
            </a:r>
          </a:p>
          <a:p>
            <a:r>
              <a:rPr lang="en-US" sz="1200" kern="1200" dirty="0">
                <a:solidFill>
                  <a:schemeClr val="tx1"/>
                </a:solidFill>
                <a:effectLst/>
                <a:latin typeface="+mn-lt"/>
                <a:ea typeface="+mn-ea"/>
                <a:cs typeface="+mn-cs"/>
              </a:rPr>
              <a:t>2.</a:t>
            </a:r>
            <a:r>
              <a:rPr lang="en-US" sz="1200" kern="1200" baseline="0" dirty="0">
                <a:solidFill>
                  <a:schemeClr val="tx1"/>
                </a:solidFill>
                <a:effectLst/>
                <a:latin typeface="+mn-lt"/>
                <a:ea typeface="+mn-ea"/>
                <a:cs typeface="+mn-cs"/>
              </a:rPr>
              <a:t> A</a:t>
            </a:r>
            <a:r>
              <a:rPr lang="en-US" sz="1200" kern="1200" dirty="0">
                <a:solidFill>
                  <a:schemeClr val="tx1"/>
                </a:solidFill>
                <a:effectLst/>
                <a:latin typeface="+mn-lt"/>
                <a:ea typeface="+mn-ea"/>
                <a:cs typeface="+mn-cs"/>
              </a:rPr>
              <a:t>dolescents report that disingenuous and/or punitive relationships disincentivize their willingness to engage in building alliances of any sort with adults.</a:t>
            </a:r>
            <a:endParaRPr lang="en-US" dirty="0"/>
          </a:p>
          <a:p>
            <a:r>
              <a:rPr lang="en-US" dirty="0"/>
              <a:t>Photo: www.flickr.com.</a:t>
            </a:r>
          </a:p>
        </p:txBody>
      </p:sp>
      <p:sp>
        <p:nvSpPr>
          <p:cNvPr id="4" name="Slide Number Placeholder 3"/>
          <p:cNvSpPr>
            <a:spLocks noGrp="1"/>
          </p:cNvSpPr>
          <p:nvPr>
            <p:ph type="sldNum" sz="quarter" idx="10"/>
          </p:nvPr>
        </p:nvSpPr>
        <p:spPr/>
        <p:txBody>
          <a:bodyPr/>
          <a:lstStyle/>
          <a:p>
            <a:fld id="{3A047DDA-8498-43D5-8E40-CF8EF3F1EB15}"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a:solidFill>
                  <a:schemeClr val="tx1"/>
                </a:solidFill>
                <a:effectLst/>
                <a:latin typeface="+mn-lt"/>
                <a:ea typeface="+mn-ea"/>
                <a:cs typeface="+mn-cs"/>
              </a:rPr>
              <a:t>Successful therapeutic outcomes are more likely when services are tailored for youth and family driven; guided by their cultures, perspectives, worldviews, and preferences. </a:t>
            </a:r>
          </a:p>
          <a:p>
            <a:pPr marL="228600" indent="-228600">
              <a:buAutoNum type="arabicPeriod"/>
            </a:pPr>
            <a:r>
              <a:rPr lang="en-US" sz="1200" kern="1200" dirty="0">
                <a:solidFill>
                  <a:schemeClr val="tx1"/>
                </a:solidFill>
                <a:effectLst/>
                <a:latin typeface="+mn-lt"/>
                <a:ea typeface="+mn-ea"/>
                <a:cs typeface="+mn-cs"/>
              </a:rPr>
              <a:t>When participating in treatment, having a voice increases the likelihood that adolescents will experience therapeutic success. </a:t>
            </a:r>
          </a:p>
          <a:p>
            <a:pPr marL="228600" indent="-228600">
              <a:buAutoNum type="arabicPeriod"/>
            </a:pPr>
            <a:r>
              <a:rPr lang="en-US" sz="1200" kern="1200" dirty="0">
                <a:solidFill>
                  <a:schemeClr val="tx1"/>
                </a:solidFill>
                <a:effectLst/>
                <a:latin typeface="+mn-lt"/>
                <a:ea typeface="+mn-ea"/>
                <a:cs typeface="+mn-cs"/>
              </a:rPr>
              <a:t>Collaborating with youth to develop interventions suited to their needs and desires promotes positive and enduring behavioral change. </a:t>
            </a:r>
          </a:p>
          <a:p>
            <a:pPr marL="228600" indent="-228600">
              <a:buAutoNum type="arabicPeriod"/>
            </a:pPr>
            <a:r>
              <a:rPr lang="en-US" sz="1200" kern="1200" dirty="0">
                <a:solidFill>
                  <a:schemeClr val="tx1"/>
                </a:solidFill>
                <a:effectLst/>
                <a:latin typeface="+mn-lt"/>
                <a:ea typeface="+mn-ea"/>
                <a:cs typeface="+mn-cs"/>
              </a:rPr>
              <a:t>Working with the adolescent’s family systems further ensures that recommendations are relevant, reinforced, and growth is sustained. </a:t>
            </a:r>
          </a:p>
          <a:p>
            <a:pPr marL="228600" indent="-228600">
              <a:buAutoNum type="arabicPeriod"/>
            </a:pPr>
            <a:r>
              <a:rPr lang="en-US" sz="1200" kern="1200" dirty="0">
                <a:solidFill>
                  <a:schemeClr val="tx1"/>
                </a:solidFill>
                <a:effectLst/>
                <a:latin typeface="+mn-lt"/>
                <a:ea typeface="+mn-ea"/>
                <a:cs typeface="+mn-cs"/>
              </a:rPr>
              <a:t>Equally important to youth is the perception that adults can relate to their experiences and are not wholly exempt from poor judgment or error. </a:t>
            </a:r>
          </a:p>
          <a:p>
            <a:pPr marL="228600" indent="-228600">
              <a:buAutoNum type="arabicPeriod"/>
            </a:pP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Photos:</a:t>
            </a:r>
            <a:r>
              <a:rPr lang="en-US" sz="1200" kern="1200" baseline="0" dirty="0">
                <a:solidFill>
                  <a:schemeClr val="tx1"/>
                </a:solidFill>
                <a:effectLst/>
                <a:latin typeface="+mn-lt"/>
                <a:ea typeface="+mn-ea"/>
                <a:cs typeface="+mn-cs"/>
              </a:rPr>
              <a:t> Large Circle: Alexandre </a:t>
            </a:r>
            <a:r>
              <a:rPr lang="en-US" sz="1200" kern="1200" baseline="0" dirty="0" err="1">
                <a:solidFill>
                  <a:schemeClr val="tx1"/>
                </a:solidFill>
                <a:effectLst/>
                <a:latin typeface="+mn-lt"/>
                <a:ea typeface="+mn-ea"/>
                <a:cs typeface="+mn-cs"/>
              </a:rPr>
              <a:t>Debiève</a:t>
            </a:r>
            <a:r>
              <a:rPr lang="en-US" sz="1200" kern="1200" baseline="0" dirty="0">
                <a:solidFill>
                  <a:schemeClr val="tx1"/>
                </a:solidFill>
                <a:effectLst/>
                <a:latin typeface="+mn-lt"/>
                <a:ea typeface="+mn-ea"/>
                <a:cs typeface="+mn-cs"/>
              </a:rPr>
              <a:t> on </a:t>
            </a:r>
            <a:r>
              <a:rPr lang="en-US" sz="1200" kern="1200" baseline="0" dirty="0" err="1">
                <a:solidFill>
                  <a:schemeClr val="tx1"/>
                </a:solidFill>
                <a:effectLst/>
                <a:latin typeface="+mn-lt"/>
                <a:ea typeface="+mn-ea"/>
                <a:cs typeface="+mn-cs"/>
              </a:rPr>
              <a:t>Unsplash</a:t>
            </a:r>
            <a:r>
              <a:rPr lang="en-US" sz="1200" kern="1200" baseline="0" dirty="0">
                <a:solidFill>
                  <a:schemeClr val="tx1"/>
                </a:solidFill>
                <a:effectLst/>
                <a:latin typeface="+mn-lt"/>
                <a:ea typeface="+mn-ea"/>
                <a:cs typeface="+mn-cs"/>
              </a:rPr>
              <a:t>; Top Small Circle: Humphrey </a:t>
            </a:r>
            <a:r>
              <a:rPr lang="en-US" sz="1200" kern="1200" baseline="0" dirty="0" err="1">
                <a:solidFill>
                  <a:schemeClr val="tx1"/>
                </a:solidFill>
                <a:effectLst/>
                <a:latin typeface="+mn-lt"/>
                <a:ea typeface="+mn-ea"/>
                <a:cs typeface="+mn-cs"/>
              </a:rPr>
              <a:t>Muleba</a:t>
            </a:r>
            <a:r>
              <a:rPr lang="en-US" sz="1200" kern="1200" baseline="0" dirty="0">
                <a:solidFill>
                  <a:schemeClr val="tx1"/>
                </a:solidFill>
                <a:effectLst/>
                <a:latin typeface="+mn-lt"/>
                <a:ea typeface="+mn-ea"/>
                <a:cs typeface="+mn-cs"/>
              </a:rPr>
              <a:t> on </a:t>
            </a:r>
            <a:r>
              <a:rPr lang="en-US" sz="1200" kern="1200" baseline="0" dirty="0" err="1">
                <a:solidFill>
                  <a:schemeClr val="tx1"/>
                </a:solidFill>
                <a:effectLst/>
                <a:latin typeface="+mn-lt"/>
                <a:ea typeface="+mn-ea"/>
                <a:cs typeface="+mn-cs"/>
              </a:rPr>
              <a:t>Unsplash</a:t>
            </a:r>
            <a:r>
              <a:rPr lang="en-US" sz="1200" kern="1200" baseline="0" dirty="0">
                <a:solidFill>
                  <a:schemeClr val="tx1"/>
                </a:solidFill>
                <a:effectLst/>
                <a:latin typeface="+mn-lt"/>
                <a:ea typeface="+mn-ea"/>
                <a:cs typeface="+mn-cs"/>
              </a:rPr>
              <a:t> ; Middle Small Circle: www.flickr.come; Bottom Small Circle: www.flickr.com.</a:t>
            </a:r>
            <a:endParaRPr lang="en-US" dirty="0"/>
          </a:p>
        </p:txBody>
      </p:sp>
      <p:sp>
        <p:nvSpPr>
          <p:cNvPr id="4" name="Slide Number Placeholder 3"/>
          <p:cNvSpPr>
            <a:spLocks noGrp="1"/>
          </p:cNvSpPr>
          <p:nvPr>
            <p:ph type="sldNum" sz="quarter" idx="10"/>
          </p:nvPr>
        </p:nvSpPr>
        <p:spPr/>
        <p:txBody>
          <a:bodyPr/>
          <a:lstStyle/>
          <a:p>
            <a:fld id="{3A047DDA-8498-43D5-8E40-CF8EF3F1EB15}" type="slidenum">
              <a:rPr lang="en-US" smtClean="0"/>
              <a:pPr/>
              <a:t>16</a:t>
            </a:fld>
            <a:endParaRPr lang="en-US"/>
          </a:p>
        </p:txBody>
      </p:sp>
    </p:spTree>
    <p:extLst>
      <p:ext uri="{BB962C8B-B14F-4D97-AF65-F5344CB8AC3E}">
        <p14:creationId xmlns:p14="http://schemas.microsoft.com/office/powerpoint/2010/main" val="4235662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a:solidFill>
                  <a:schemeClr val="tx1"/>
                </a:solidFill>
                <a:effectLst/>
                <a:latin typeface="+mn-lt"/>
                <a:ea typeface="+mn-ea"/>
                <a:cs typeface="+mn-cs"/>
              </a:rPr>
              <a:t>Adolescence is a time of accelerated growth made even more complex because of interacting cognitive, physiological, relational and psychological changes. </a:t>
            </a:r>
          </a:p>
          <a:p>
            <a:pPr marL="228600" indent="-228600">
              <a:buAutoNum type="arabicPeriod"/>
            </a:pPr>
            <a:r>
              <a:rPr lang="en-US" sz="1200" kern="1200" dirty="0">
                <a:solidFill>
                  <a:schemeClr val="tx1"/>
                </a:solidFill>
                <a:effectLst/>
                <a:latin typeface="+mn-lt"/>
                <a:ea typeface="+mn-ea"/>
                <a:cs typeface="+mn-cs"/>
              </a:rPr>
              <a:t>Teens are vulnerable to a range of challenges yet one should not assume that their struggles will necessarily lead to behavioral or mental health problems. </a:t>
            </a:r>
          </a:p>
          <a:p>
            <a:pPr marL="228600" indent="-228600">
              <a:buAutoNum type="arabicPeriod"/>
            </a:pPr>
            <a:r>
              <a:rPr lang="en-US" sz="1200" kern="1200" dirty="0">
                <a:solidFill>
                  <a:schemeClr val="tx1"/>
                </a:solidFill>
                <a:effectLst/>
                <a:latin typeface="+mn-lt"/>
                <a:ea typeface="+mn-ea"/>
                <a:cs typeface="+mn-cs"/>
              </a:rPr>
              <a:t>Some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adolescents come to the attention of mental health practitioners and other child-centered professionals due to depression, suicidality, troubles with body image, substance misuse and problems in social functioning.</a:t>
            </a:r>
          </a:p>
          <a:p>
            <a:pPr marL="0" indent="0">
              <a:buNone/>
            </a:pPr>
            <a:r>
              <a:rPr lang="en-US" sz="1200" kern="1200" dirty="0">
                <a:solidFill>
                  <a:schemeClr val="tx1"/>
                </a:solidFill>
                <a:effectLst/>
                <a:latin typeface="+mn-lt"/>
                <a:ea typeface="+mn-ea"/>
                <a:cs typeface="+mn-cs"/>
              </a:rPr>
              <a:t>Photo: www.flickr.com.</a:t>
            </a:r>
            <a:endParaRPr lang="en-US" dirty="0"/>
          </a:p>
        </p:txBody>
      </p:sp>
      <p:sp>
        <p:nvSpPr>
          <p:cNvPr id="4" name="Slide Number Placeholder 3"/>
          <p:cNvSpPr>
            <a:spLocks noGrp="1"/>
          </p:cNvSpPr>
          <p:nvPr>
            <p:ph type="sldNum" sz="quarter" idx="10"/>
          </p:nvPr>
        </p:nvSpPr>
        <p:spPr/>
        <p:txBody>
          <a:bodyPr/>
          <a:lstStyle/>
          <a:p>
            <a:fld id="{3A047DDA-8498-43D5-8E40-CF8EF3F1EB15}" type="slidenum">
              <a:rPr lang="en-US" smtClean="0"/>
              <a:pPr/>
              <a:t>3</a:t>
            </a:fld>
            <a:endParaRPr lang="en-US"/>
          </a:p>
        </p:txBody>
      </p:sp>
    </p:spTree>
    <p:extLst>
      <p:ext uri="{BB962C8B-B14F-4D97-AF65-F5344CB8AC3E}">
        <p14:creationId xmlns:p14="http://schemas.microsoft.com/office/powerpoint/2010/main" val="1268371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a:solidFill>
                  <a:schemeClr val="tx1"/>
                </a:solidFill>
                <a:effectLst/>
                <a:latin typeface="+mn-lt"/>
                <a:ea typeface="+mn-ea"/>
                <a:cs typeface="+mn-cs"/>
              </a:rPr>
              <a:t>Puberty is the term used for the physical changes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that occur in adolescence. In</a:t>
            </a:r>
            <a:r>
              <a:rPr lang="en-US" sz="1200" kern="1200" baseline="0" dirty="0">
                <a:solidFill>
                  <a:schemeClr val="tx1"/>
                </a:solidFill>
                <a:effectLst/>
                <a:latin typeface="+mn-lt"/>
                <a:ea typeface="+mn-ea"/>
                <a:cs typeface="+mn-cs"/>
              </a:rPr>
              <a:t> particular puberty signals </a:t>
            </a:r>
            <a:r>
              <a:rPr lang="en-US" sz="1200" kern="1200" dirty="0">
                <a:solidFill>
                  <a:schemeClr val="tx1"/>
                </a:solidFill>
                <a:effectLst/>
                <a:latin typeface="+mn-lt"/>
                <a:ea typeface="+mn-ea"/>
                <a:cs typeface="+mn-cs"/>
              </a:rPr>
              <a:t>maturation of secondary sexual characteristics</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emerging awareness of sexual feelings and urges.</a:t>
            </a:r>
          </a:p>
          <a:p>
            <a:pPr marL="228600" indent="-228600">
              <a:buAutoNum type="arabicPeriod"/>
            </a:pPr>
            <a:r>
              <a:rPr lang="en-US" sz="1200" kern="1200" dirty="0">
                <a:solidFill>
                  <a:schemeClr val="tx1"/>
                </a:solidFill>
                <a:effectLst/>
                <a:latin typeface="+mn-lt"/>
                <a:ea typeface="+mn-ea"/>
                <a:cs typeface="+mn-cs"/>
              </a:rPr>
              <a:t>Like all areas of development young people’s physical maturation is variable;</a:t>
            </a:r>
            <a:r>
              <a:rPr lang="en-US" sz="1200" kern="1200" baseline="0" dirty="0">
                <a:solidFill>
                  <a:schemeClr val="tx1"/>
                </a:solidFill>
                <a:effectLst/>
                <a:latin typeface="+mn-lt"/>
                <a:ea typeface="+mn-ea"/>
                <a:cs typeface="+mn-cs"/>
              </a:rPr>
              <a:t> d</a:t>
            </a:r>
            <a:r>
              <a:rPr lang="en-US" sz="1200" kern="1200" dirty="0">
                <a:solidFill>
                  <a:schemeClr val="tx1"/>
                </a:solidFill>
                <a:effectLst/>
                <a:latin typeface="+mn-lt"/>
                <a:ea typeface="+mn-ea"/>
                <a:cs typeface="+mn-cs"/>
              </a:rPr>
              <a:t>ifferences in physiologic growth may influence emotional, relational and social development.</a:t>
            </a:r>
          </a:p>
          <a:p>
            <a:pPr marL="228600" indent="-228600">
              <a:buAutoNum type="arabicPeriod"/>
            </a:pPr>
            <a:r>
              <a:rPr lang="en-US" sz="1200" kern="1200" dirty="0">
                <a:solidFill>
                  <a:schemeClr val="tx1"/>
                </a:solidFill>
                <a:effectLst/>
                <a:latin typeface="+mn-lt"/>
                <a:ea typeface="+mn-ea"/>
                <a:cs typeface="+mn-cs"/>
              </a:rPr>
              <a:t>Youth</a:t>
            </a:r>
            <a:r>
              <a:rPr lang="en-US" sz="1200" kern="1200" baseline="0" dirty="0">
                <a:solidFill>
                  <a:schemeClr val="tx1"/>
                </a:solidFill>
                <a:effectLst/>
                <a:latin typeface="+mn-lt"/>
                <a:ea typeface="+mn-ea"/>
                <a:cs typeface="+mn-cs"/>
              </a:rPr>
              <a:t> experience discoveries around sexuality, s</a:t>
            </a:r>
            <a:r>
              <a:rPr lang="en-US" sz="1200" kern="1200" dirty="0">
                <a:solidFill>
                  <a:schemeClr val="tx1"/>
                </a:solidFill>
                <a:effectLst/>
                <a:latin typeface="+mn-lt"/>
                <a:ea typeface="+mn-ea"/>
                <a:cs typeface="+mn-cs"/>
              </a:rPr>
              <a:t>exual identity and gender</a:t>
            </a:r>
            <a:r>
              <a:rPr lang="en-US" sz="1200" kern="1200" baseline="0" dirty="0">
                <a:solidFill>
                  <a:schemeClr val="tx1"/>
                </a:solidFill>
                <a:effectLst/>
                <a:latin typeface="+mn-lt"/>
                <a:ea typeface="+mn-ea"/>
                <a:cs typeface="+mn-cs"/>
              </a:rPr>
              <a:t> orientation during adolescence. </a:t>
            </a:r>
            <a:endParaRPr lang="en-US" sz="1200" kern="1200" dirty="0">
              <a:solidFill>
                <a:schemeClr val="tx1"/>
              </a:solidFill>
              <a:effectLst/>
              <a:latin typeface="+mn-lt"/>
              <a:ea typeface="+mn-ea"/>
              <a:cs typeface="+mn-cs"/>
            </a:endParaRPr>
          </a:p>
          <a:p>
            <a:pPr marL="228600" indent="-228600">
              <a:buAutoNum type="arabicPeriod"/>
            </a:pPr>
            <a:r>
              <a:rPr lang="en-US" sz="1200" kern="1200" dirty="0">
                <a:solidFill>
                  <a:schemeClr val="tx1"/>
                </a:solidFill>
                <a:effectLst/>
                <a:latin typeface="+mn-lt"/>
                <a:ea typeface="+mn-ea"/>
                <a:cs typeface="+mn-cs"/>
              </a:rPr>
              <a:t> At the same time that adolescents are contending with changing bodies they are simultaneously experiencing rapidly expanding, cognitive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growth;</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increasing capacity for abstract thinking</a:t>
            </a:r>
            <a:r>
              <a:rPr lang="en-US" sz="1200" kern="1200" baseline="0" dirty="0">
                <a:solidFill>
                  <a:schemeClr val="tx1"/>
                </a:solidFill>
                <a:effectLst/>
                <a:latin typeface="+mn-lt"/>
                <a:ea typeface="+mn-ea"/>
                <a:cs typeface="+mn-cs"/>
              </a:rPr>
              <a:t> and</a:t>
            </a:r>
            <a:r>
              <a:rPr lang="en-US" sz="1200" kern="1200" dirty="0">
                <a:solidFill>
                  <a:schemeClr val="tx1"/>
                </a:solidFill>
                <a:effectLst/>
                <a:latin typeface="+mn-lt"/>
                <a:ea typeface="+mn-ea"/>
                <a:cs typeface="+mn-cs"/>
              </a:rPr>
              <a:t> enhanced capacity</a:t>
            </a:r>
            <a:r>
              <a:rPr lang="en-US" sz="1200" kern="1200" baseline="0" dirty="0">
                <a:solidFill>
                  <a:schemeClr val="tx1"/>
                </a:solidFill>
                <a:effectLst/>
                <a:latin typeface="+mn-lt"/>
                <a:ea typeface="+mn-ea"/>
                <a:cs typeface="+mn-cs"/>
              </a:rPr>
              <a:t> for empathy. </a:t>
            </a:r>
          </a:p>
          <a:p>
            <a:pPr marL="228600" indent="-228600">
              <a:buAutoNum type="arabicPeriod"/>
            </a:pPr>
            <a:r>
              <a:rPr lang="en-US" sz="1200" kern="1200" dirty="0">
                <a:solidFill>
                  <a:schemeClr val="tx1"/>
                </a:solidFill>
                <a:effectLst/>
                <a:latin typeface="+mn-lt"/>
                <a:ea typeface="+mn-ea"/>
                <a:cs typeface="+mn-cs"/>
              </a:rPr>
              <a:t>Parallel to surges in physical maturity is the adolescent’s developing sense of personal identity. </a:t>
            </a:r>
          </a:p>
          <a:p>
            <a:pPr marL="228600" indent="-228600">
              <a:buAutoNum type="arabicPeriod"/>
            </a:pPr>
            <a:r>
              <a:rPr lang="en-US" sz="1200" kern="1200" dirty="0">
                <a:solidFill>
                  <a:schemeClr val="tx1"/>
                </a:solidFill>
                <a:effectLst/>
                <a:latin typeface="+mn-lt"/>
                <a:ea typeface="+mn-ea"/>
                <a:cs typeface="+mn-cs"/>
              </a:rPr>
              <a:t>Adolescents</a:t>
            </a:r>
            <a:r>
              <a:rPr lang="en-US" sz="1200" kern="1200" baseline="0" dirty="0">
                <a:solidFill>
                  <a:schemeClr val="tx1"/>
                </a:solidFill>
                <a:effectLst/>
                <a:latin typeface="+mn-lt"/>
                <a:ea typeface="+mn-ea"/>
                <a:cs typeface="+mn-cs"/>
              </a:rPr>
              <a:t> are </a:t>
            </a:r>
            <a:r>
              <a:rPr lang="en-US" sz="1200" kern="1200" dirty="0">
                <a:solidFill>
                  <a:schemeClr val="tx1"/>
                </a:solidFill>
                <a:effectLst/>
                <a:latin typeface="+mn-lt"/>
                <a:ea typeface="+mn-ea"/>
                <a:cs typeface="+mn-cs"/>
              </a:rPr>
              <a:t>discovering what aspects of themselves are both</a:t>
            </a:r>
            <a:r>
              <a:rPr lang="en-US" sz="1200" kern="1200" baseline="0" dirty="0">
                <a:solidFill>
                  <a:schemeClr val="tx1"/>
                </a:solidFill>
                <a:effectLst/>
                <a:latin typeface="+mn-lt"/>
                <a:ea typeface="+mn-ea"/>
                <a:cs typeface="+mn-cs"/>
              </a:rPr>
              <a:t> unique from and similar to those of their families and peers.</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3A047DDA-8498-43D5-8E40-CF8EF3F1EB15}" type="slidenum">
              <a:rPr lang="en-US" smtClean="0"/>
              <a:pPr/>
              <a:t>4</a:t>
            </a:fld>
            <a:endParaRPr lang="en-US"/>
          </a:p>
        </p:txBody>
      </p:sp>
    </p:spTree>
    <p:extLst>
      <p:ext uri="{BB962C8B-B14F-4D97-AF65-F5344CB8AC3E}">
        <p14:creationId xmlns:p14="http://schemas.microsoft.com/office/powerpoint/2010/main" val="1205148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Adolescents</a:t>
            </a:r>
            <a:r>
              <a:rPr lang="en-US" baseline="0" dirty="0"/>
              <a:t> continually evaluate</a:t>
            </a:r>
            <a:r>
              <a:rPr lang="en-US" dirty="0"/>
              <a:t> </a:t>
            </a:r>
            <a:r>
              <a:rPr lang="en-US" sz="1200" kern="1200" dirty="0">
                <a:solidFill>
                  <a:schemeClr val="tx1"/>
                </a:solidFill>
                <a:effectLst/>
                <a:latin typeface="+mn-lt"/>
                <a:ea typeface="+mn-ea"/>
                <a:cs typeface="+mn-cs"/>
              </a:rPr>
              <a:t>where they fit in or belong in relation to friends, families, and increasingly, to media images. When youngsters compare themselves unfavorably to idealized standards.</a:t>
            </a:r>
            <a:r>
              <a:rPr lang="en-US" sz="1200" kern="1200" baseline="0" dirty="0">
                <a:solidFill>
                  <a:schemeClr val="tx1"/>
                </a:solidFill>
                <a:effectLst/>
                <a:latin typeface="+mn-lt"/>
                <a:ea typeface="+mn-ea"/>
                <a:cs typeface="+mn-cs"/>
              </a:rPr>
              <a:t> their </a:t>
            </a:r>
            <a:r>
              <a:rPr lang="en-US" sz="1200" kern="1200" dirty="0">
                <a:solidFill>
                  <a:schemeClr val="tx1"/>
                </a:solidFill>
                <a:effectLst/>
                <a:latin typeface="+mn-lt"/>
                <a:ea typeface="+mn-ea"/>
                <a:cs typeface="+mn-cs"/>
              </a:rPr>
              <a:t>self-appraisal and self-worth</a:t>
            </a:r>
            <a:r>
              <a:rPr lang="en-US" sz="1200" kern="1200" baseline="0" dirty="0">
                <a:solidFill>
                  <a:schemeClr val="tx1"/>
                </a:solidFill>
                <a:effectLst/>
                <a:latin typeface="+mn-lt"/>
                <a:ea typeface="+mn-ea"/>
                <a:cs typeface="+mn-cs"/>
              </a:rPr>
              <a:t> are diminished</a:t>
            </a:r>
            <a:r>
              <a:rPr lang="en-US" sz="1200" kern="1200" dirty="0">
                <a:solidFill>
                  <a:schemeClr val="tx1"/>
                </a:solidFill>
                <a:effectLst/>
                <a:latin typeface="+mn-lt"/>
                <a:ea typeface="+mn-ea"/>
                <a:cs typeface="+mn-cs"/>
              </a:rPr>
              <a:t>. </a:t>
            </a:r>
          </a:p>
          <a:p>
            <a:pPr marL="228600" indent="-228600">
              <a:buAutoNum type="arabicPeriod"/>
            </a:pPr>
            <a:r>
              <a:rPr lang="en-US" sz="1200" kern="1200" dirty="0">
                <a:solidFill>
                  <a:schemeClr val="tx1"/>
                </a:solidFill>
                <a:effectLst/>
                <a:latin typeface="+mn-lt"/>
                <a:ea typeface="+mn-ea"/>
                <a:cs typeface="+mn-cs"/>
              </a:rPr>
              <a:t>Disorders</a:t>
            </a:r>
            <a:r>
              <a:rPr lang="en-US" sz="1200" kern="1200" baseline="0" dirty="0">
                <a:solidFill>
                  <a:schemeClr val="tx1"/>
                </a:solidFill>
                <a:effectLst/>
                <a:latin typeface="+mn-lt"/>
                <a:ea typeface="+mn-ea"/>
                <a:cs typeface="+mn-cs"/>
              </a:rPr>
              <a:t> of eating and body image emerge for all genders during the teen years.</a:t>
            </a:r>
          </a:p>
          <a:p>
            <a:pPr marL="228600" indent="-228600">
              <a:buAutoNum type="arabicPeriod"/>
            </a:pPr>
            <a:r>
              <a:rPr lang="en-US" sz="1200" kern="1200" baseline="0" dirty="0">
                <a:solidFill>
                  <a:schemeClr val="tx1"/>
                </a:solidFill>
                <a:effectLst/>
                <a:latin typeface="+mn-lt"/>
                <a:ea typeface="+mn-ea"/>
                <a:cs typeface="+mn-cs"/>
              </a:rPr>
              <a:t>Adolescents receive constant feedback about their identity and image by way of real and virtual communication. Bullying is a serious concern of youth, parents, families, educators, and other responsible and caring adults. </a:t>
            </a:r>
            <a:endParaRPr lang="en-US" dirty="0"/>
          </a:p>
          <a:p>
            <a:r>
              <a:rPr lang="en-US" dirty="0"/>
              <a:t>Photo: Commons.wikimedia.org.</a:t>
            </a:r>
          </a:p>
        </p:txBody>
      </p:sp>
      <p:sp>
        <p:nvSpPr>
          <p:cNvPr id="4" name="Slide Number Placeholder 3"/>
          <p:cNvSpPr>
            <a:spLocks noGrp="1"/>
          </p:cNvSpPr>
          <p:nvPr>
            <p:ph type="sldNum" sz="quarter" idx="10"/>
          </p:nvPr>
        </p:nvSpPr>
        <p:spPr/>
        <p:txBody>
          <a:bodyPr/>
          <a:lstStyle/>
          <a:p>
            <a:fld id="{3A047DDA-8498-43D5-8E40-CF8EF3F1EB15}" type="slidenum">
              <a:rPr lang="en-US" smtClean="0"/>
              <a:pPr/>
              <a:t>5</a:t>
            </a:fld>
            <a:endParaRPr lang="en-US"/>
          </a:p>
        </p:txBody>
      </p:sp>
    </p:spTree>
    <p:extLst>
      <p:ext uri="{BB962C8B-B14F-4D97-AF65-F5344CB8AC3E}">
        <p14:creationId xmlns:p14="http://schemas.microsoft.com/office/powerpoint/2010/main" val="2640576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Youth who identify as heterosexual and gender conforming typically have fewer familial and social struggles than those who identify as gay, lesbian, and bisexual, transgender, third gender or questioning (GLBTQ). </a:t>
            </a:r>
          </a:p>
          <a:p>
            <a:pPr marL="228600" indent="-228600">
              <a:buAutoNum type="arabicPeriod"/>
            </a:pPr>
            <a:r>
              <a:rPr lang="en-US" dirty="0"/>
              <a:t>Although North American and European cultures are generally becoming more tolerant of sexual and gender diversity, LGBTQ youth still face significant social and relational marginalization in schools and within the greater peer group culture. </a:t>
            </a:r>
          </a:p>
          <a:p>
            <a:pPr marL="228600" indent="-228600">
              <a:buAutoNum type="arabicPeriod"/>
            </a:pPr>
            <a:r>
              <a:rPr lang="en-US" dirty="0"/>
              <a:t>LGBTQ adolescents also fight for acceptance within their families and for some, these relational struggles can lead to mental health concerns, the most extreme of which is suicidality.</a:t>
            </a:r>
          </a:p>
          <a:p>
            <a:pPr marL="228600" indent="-228600">
              <a:buAutoNum type="arabicPeriod"/>
            </a:pPr>
            <a:r>
              <a:rPr lang="en-US" dirty="0"/>
              <a:t>To open the door for engagement around sexual orientation and gender identity, workers should ask about to preferred pronouns and include a universal question about sexual orientation and gender identity in their intake process.</a:t>
            </a:r>
          </a:p>
          <a:p>
            <a:r>
              <a:rPr lang="en-US" dirty="0"/>
              <a:t>Photo by Sharon McCutcheon on </a:t>
            </a:r>
            <a:r>
              <a:rPr lang="en-US" dirty="0" err="1"/>
              <a:t>Unsplash</a:t>
            </a:r>
            <a:endParaRPr lang="en-US" dirty="0"/>
          </a:p>
        </p:txBody>
      </p:sp>
      <p:sp>
        <p:nvSpPr>
          <p:cNvPr id="4" name="Slide Number Placeholder 3"/>
          <p:cNvSpPr>
            <a:spLocks noGrp="1"/>
          </p:cNvSpPr>
          <p:nvPr>
            <p:ph type="sldNum" sz="quarter" idx="5"/>
          </p:nvPr>
        </p:nvSpPr>
        <p:spPr/>
        <p:txBody>
          <a:bodyPr/>
          <a:lstStyle/>
          <a:p>
            <a:fld id="{E177623C-AA76-48E2-BD0D-D18F6C0A1C9A}" type="slidenum">
              <a:rPr lang="en-US" smtClean="0"/>
              <a:t>6</a:t>
            </a:fld>
            <a:endParaRPr lang="en-US"/>
          </a:p>
        </p:txBody>
      </p:sp>
    </p:spTree>
    <p:extLst>
      <p:ext uri="{BB962C8B-B14F-4D97-AF65-F5344CB8AC3E}">
        <p14:creationId xmlns:p14="http://schemas.microsoft.com/office/powerpoint/2010/main" val="1887523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Approximately 10-20% of youth across cultures report frequent episodes of peer victimization.</a:t>
            </a:r>
          </a:p>
          <a:p>
            <a:pPr marL="228600" indent="-228600">
              <a:buAutoNum type="arabicPeriod"/>
            </a:pPr>
            <a:r>
              <a:rPr lang="en-US" dirty="0"/>
              <a:t>Peer victimization, or bullying, is a significant risk factor for mental health problems during puberty. </a:t>
            </a:r>
          </a:p>
          <a:p>
            <a:pPr marL="228600" indent="-228600">
              <a:buAutoNum type="arabicPeriod"/>
            </a:pPr>
            <a:r>
              <a:rPr lang="en-US" dirty="0"/>
              <a:t>Bullying has negative consequences for both the victim and the aggressor. </a:t>
            </a:r>
          </a:p>
          <a:p>
            <a:pPr marL="228600" indent="-228600">
              <a:buAutoNum type="arabicPeriod"/>
            </a:pPr>
            <a:r>
              <a:rPr lang="en-US" dirty="0"/>
              <a:t>Youth who are bullied, are repeatedly subjected to physical, verbal, and social taunts; children who bully characteristically struggle with low self-worth and perceived rejection.</a:t>
            </a:r>
          </a:p>
          <a:p>
            <a:pPr marL="228600" indent="-228600">
              <a:buAutoNum type="arabicPeriod"/>
            </a:pPr>
            <a:r>
              <a:rPr lang="en-US" dirty="0"/>
              <a:t>Cyberbullying, defined “as repetitive, aggressive, intentional behavior carried out by an individual or group using electronic means against victims who cannot easily defend themselves” (</a:t>
            </a:r>
            <a:r>
              <a:rPr lang="en-US" dirty="0" err="1"/>
              <a:t>Gámez-Guadix</a:t>
            </a:r>
            <a:r>
              <a:rPr lang="en-US" dirty="0"/>
              <a:t> and Gini (2016) p. 81) has become a significant public health problem affecting youth across ages, social status, class, and races.</a:t>
            </a:r>
          </a:p>
          <a:p>
            <a:pPr marL="228600" indent="-228600">
              <a:buAutoNum type="arabicPeriod"/>
            </a:pPr>
            <a:endParaRPr lang="en-US" dirty="0"/>
          </a:p>
          <a:p>
            <a:r>
              <a:rPr lang="en-US" dirty="0"/>
              <a:t>heartnsoulfriend.deviantart.com</a:t>
            </a:r>
          </a:p>
        </p:txBody>
      </p:sp>
      <p:sp>
        <p:nvSpPr>
          <p:cNvPr id="4" name="Slide Number Placeholder 3"/>
          <p:cNvSpPr>
            <a:spLocks noGrp="1"/>
          </p:cNvSpPr>
          <p:nvPr>
            <p:ph type="sldNum" sz="quarter" idx="10"/>
          </p:nvPr>
        </p:nvSpPr>
        <p:spPr/>
        <p:txBody>
          <a:bodyPr/>
          <a:lstStyle/>
          <a:p>
            <a:fld id="{D431BB10-A35B-4968-A1A6-B481BFDA0823}" type="slidenum">
              <a:rPr lang="en-US" smtClean="0"/>
              <a:pPr/>
              <a:t>7</a:t>
            </a:fld>
            <a:endParaRPr lang="en-US"/>
          </a:p>
        </p:txBody>
      </p:sp>
    </p:spTree>
    <p:extLst>
      <p:ext uri="{BB962C8B-B14F-4D97-AF65-F5344CB8AC3E}">
        <p14:creationId xmlns:p14="http://schemas.microsoft.com/office/powerpoint/2010/main" val="3942173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Scott’s Story (Modified from Chapter 8 pp.</a:t>
            </a:r>
            <a:r>
              <a:rPr lang="en-US" baseline="0" dirty="0"/>
              <a:t> 184-185)</a:t>
            </a:r>
            <a:r>
              <a:rPr lang="en-US" dirty="0"/>
              <a:t>:</a:t>
            </a:r>
            <a:r>
              <a:rPr lang="en-US" sz="1200" kern="1200" dirty="0">
                <a:solidFill>
                  <a:schemeClr val="tx1"/>
                </a:solidFill>
                <a:effectLst/>
                <a:latin typeface="+mn-lt"/>
                <a:ea typeface="+mn-ea"/>
                <a:cs typeface="+mn-cs"/>
              </a:rPr>
              <a:t> Scott, 30, recalled how as a teen he would exercise compulsively to stay fit. He toyed with steroids and at one point became so thin that he was hospitalized. “I had something to prove” recalled Scott. “My father was absent and my mom clearly favored my brother the athlete.” </a:t>
            </a:r>
            <a:r>
              <a:rPr lang="en-US" sz="1200" kern="1200" baseline="0" dirty="0">
                <a:solidFill>
                  <a:schemeClr val="tx1"/>
                </a:solidFill>
                <a:effectLst/>
                <a:latin typeface="+mn-lt"/>
                <a:ea typeface="+mn-ea"/>
                <a:cs typeface="+mn-cs"/>
              </a:rPr>
              <a:t> According to</a:t>
            </a:r>
            <a:r>
              <a:rPr lang="en-US" sz="1200" kern="1200" dirty="0">
                <a:solidFill>
                  <a:schemeClr val="tx1"/>
                </a:solidFill>
                <a:effectLst/>
                <a:latin typeface="+mn-lt"/>
                <a:ea typeface="+mn-ea"/>
                <a:cs typeface="+mn-cs"/>
              </a:rPr>
              <a:t> Scott he felt invisible and out of control most of his childhood. “I was so self-conscious</a:t>
            </a:r>
            <a:r>
              <a:rPr lang="en-US" sz="1200" kern="1200" baseline="0" dirty="0">
                <a:solidFill>
                  <a:schemeClr val="tx1"/>
                </a:solidFill>
                <a:effectLst/>
                <a:latin typeface="+mn-lt"/>
                <a:ea typeface="+mn-ea"/>
                <a:cs typeface="+mn-cs"/>
              </a:rPr>
              <a:t> and got teased at school. My Mom told me to fight back but it wasn’t in my nature.” Scott found his talent in wrestling. This lead to preoccupation with body fat and body image. </a:t>
            </a:r>
            <a:r>
              <a:rPr lang="en-US" sz="1200" kern="1200" dirty="0">
                <a:solidFill>
                  <a:schemeClr val="tx1"/>
                </a:solidFill>
                <a:effectLst/>
                <a:latin typeface="+mn-lt"/>
                <a:ea typeface="+mn-ea"/>
                <a:cs typeface="+mn-cs"/>
              </a:rPr>
              <a:t>“I</a:t>
            </a:r>
            <a:r>
              <a:rPr lang="en-US" sz="1200" kern="1200" baseline="0" dirty="0">
                <a:solidFill>
                  <a:schemeClr val="tx1"/>
                </a:solidFill>
                <a:effectLst/>
                <a:latin typeface="+mn-lt"/>
                <a:ea typeface="+mn-ea"/>
                <a:cs typeface="+mn-cs"/>
              </a:rPr>
              <a:t> thought being thin</a:t>
            </a:r>
            <a:r>
              <a:rPr lang="en-US" sz="1200" kern="1200" dirty="0">
                <a:solidFill>
                  <a:schemeClr val="tx1"/>
                </a:solidFill>
                <a:effectLst/>
                <a:latin typeface="+mn-lt"/>
                <a:ea typeface="+mn-ea"/>
                <a:cs typeface="+mn-cs"/>
              </a:rPr>
              <a:t> would get me the attention I deserved. It was a way to keep</a:t>
            </a:r>
            <a:r>
              <a:rPr lang="en-US" sz="1200" kern="1200" baseline="0" dirty="0">
                <a:solidFill>
                  <a:schemeClr val="tx1"/>
                </a:solidFill>
                <a:effectLst/>
                <a:latin typeface="+mn-lt"/>
                <a:ea typeface="+mn-ea"/>
                <a:cs typeface="+mn-cs"/>
              </a:rPr>
              <a:t> focus on what I could control” he said. “But it flipped on me and I found myself in a vicious cycle.” </a:t>
            </a:r>
            <a:r>
              <a:rPr lang="en-US" sz="1200" kern="1200" dirty="0">
                <a:solidFill>
                  <a:schemeClr val="tx1"/>
                </a:solidFill>
                <a:effectLst/>
                <a:latin typeface="+mn-lt"/>
                <a:ea typeface="+mn-ea"/>
                <a:cs typeface="+mn-cs"/>
              </a:rPr>
              <a:t> Scott was in and out of treatment</a:t>
            </a:r>
            <a:r>
              <a:rPr lang="en-US" sz="1200" kern="1200" baseline="0" dirty="0">
                <a:solidFill>
                  <a:schemeClr val="tx1"/>
                </a:solidFill>
                <a:effectLst/>
                <a:latin typeface="+mn-lt"/>
                <a:ea typeface="+mn-ea"/>
                <a:cs typeface="+mn-cs"/>
              </a:rPr>
              <a:t> programs for anorexia throughout his late adolescence and early adulthood. “I’m still learning how to take care of myself” he says.</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a father himself, Scott recognizes that his choices were unwise and he’s grateful for having survived. “I still struggle with eating and weight even now” says Scott. “I just hope my kid</a:t>
            </a:r>
            <a:r>
              <a:rPr lang="en-US" sz="1200" kern="1200" baseline="0" dirty="0">
                <a:solidFill>
                  <a:schemeClr val="tx1"/>
                </a:solidFill>
                <a:effectLst/>
                <a:latin typeface="+mn-lt"/>
                <a:ea typeface="+mn-ea"/>
                <a:cs typeface="+mn-cs"/>
              </a:rPr>
              <a:t> won’t have to struggle like I did.”</a:t>
            </a:r>
            <a:endParaRPr lang="en-US" sz="1200" kern="1200" dirty="0">
              <a:solidFill>
                <a:schemeClr val="tx1"/>
              </a:solidFill>
              <a:effectLst/>
              <a:latin typeface="+mn-lt"/>
              <a:ea typeface="+mn-ea"/>
              <a:cs typeface="+mn-cs"/>
            </a:endParaRPr>
          </a:p>
          <a:p>
            <a:r>
              <a:rPr lang="en-US" dirty="0"/>
              <a:t>Photo:</a:t>
            </a:r>
            <a:r>
              <a:rPr lang="en-US" baseline="0" dirty="0"/>
              <a:t> commons.wikimedia.org.</a:t>
            </a:r>
            <a:endParaRPr lang="en-US" dirty="0"/>
          </a:p>
        </p:txBody>
      </p:sp>
      <p:sp>
        <p:nvSpPr>
          <p:cNvPr id="4" name="Slide Number Placeholder 3"/>
          <p:cNvSpPr>
            <a:spLocks noGrp="1"/>
          </p:cNvSpPr>
          <p:nvPr>
            <p:ph type="sldNum" sz="quarter" idx="10"/>
          </p:nvPr>
        </p:nvSpPr>
        <p:spPr/>
        <p:txBody>
          <a:bodyPr/>
          <a:lstStyle/>
          <a:p>
            <a:fld id="{3A047DDA-8498-43D5-8E40-CF8EF3F1EB15}" type="slidenum">
              <a:rPr lang="en-US" smtClean="0"/>
              <a:pPr/>
              <a:t>8</a:t>
            </a:fld>
            <a:endParaRPr lang="en-US"/>
          </a:p>
        </p:txBody>
      </p:sp>
    </p:spTree>
    <p:extLst>
      <p:ext uri="{BB962C8B-B14F-4D97-AF65-F5344CB8AC3E}">
        <p14:creationId xmlns:p14="http://schemas.microsoft.com/office/powerpoint/2010/main" val="1050167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a:solidFill>
                  <a:schemeClr val="tx1"/>
                </a:solidFill>
                <a:latin typeface="+mn-lt"/>
                <a:ea typeface="+mn-ea"/>
                <a:cs typeface="+mn-cs"/>
              </a:rPr>
              <a:t>Depression is the most prevalent mental health concern for adolescents in America. Depression ranges from mild to severe and is characterized by mood impairment and loss of interest and enjoyment in life’s activities. </a:t>
            </a:r>
          </a:p>
          <a:p>
            <a:pPr marL="228600" indent="-228600">
              <a:buAutoNum type="arabicPeriod"/>
            </a:pPr>
            <a:r>
              <a:rPr lang="en-US" sz="1200" kern="1200" dirty="0">
                <a:solidFill>
                  <a:schemeClr val="tx1"/>
                </a:solidFill>
                <a:latin typeface="+mn-lt"/>
                <a:ea typeface="+mn-ea"/>
                <a:cs typeface="+mn-cs"/>
              </a:rPr>
              <a:t>Early intervention with depressed adolescents is critical; first to relieve their immediate suffering and second, to curb their use of alcohol, illicit drugs, or self-harming gestures that run the risk of becoming unhealthy lifelong coping devices.</a:t>
            </a:r>
          </a:p>
          <a:p>
            <a:pPr marL="228600" indent="-228600">
              <a:buAutoNum type="arabicPeriod"/>
            </a:pPr>
            <a:r>
              <a:rPr lang="en-US" sz="1200" kern="1200" dirty="0">
                <a:solidFill>
                  <a:schemeClr val="tx1"/>
                </a:solidFill>
                <a:latin typeface="+mn-lt"/>
                <a:ea typeface="+mn-ea"/>
                <a:cs typeface="+mn-cs"/>
              </a:rPr>
              <a:t>Many adolescents experience intermittent episodes of anxiety  however there</a:t>
            </a:r>
            <a:r>
              <a:rPr lang="en-US" sz="1200" kern="1200" baseline="0" dirty="0">
                <a:solidFill>
                  <a:schemeClr val="tx1"/>
                </a:solidFill>
                <a:latin typeface="+mn-lt"/>
                <a:ea typeface="+mn-ea"/>
                <a:cs typeface="+mn-cs"/>
              </a:rPr>
              <a:t> are those whose anxiety severely impedes daily functioning. </a:t>
            </a:r>
            <a:r>
              <a:rPr lang="en-US" sz="1200" kern="1200" dirty="0">
                <a:solidFill>
                  <a:schemeClr val="tx1"/>
                </a:solidFill>
                <a:latin typeface="+mn-lt"/>
                <a:ea typeface="+mn-ea"/>
                <a:cs typeface="+mn-cs"/>
              </a:rPr>
              <a:t>Anxiety affects concentration and attentiveness impeding academic and performance functioning</a:t>
            </a:r>
            <a:r>
              <a:rPr lang="en-US" sz="1200" kern="1200" baseline="0" dirty="0">
                <a:solidFill>
                  <a:schemeClr val="tx1"/>
                </a:solidFill>
                <a:latin typeface="+mn-lt"/>
                <a:ea typeface="+mn-ea"/>
                <a:cs typeface="+mn-cs"/>
              </a:rPr>
              <a:t>; misuse of alcohol and other drugs may occur when adolescents are self-medicating for the effects of anxiety, depression and/or panic.</a:t>
            </a:r>
          </a:p>
          <a:p>
            <a:pPr marL="228600" indent="-228600">
              <a:buAutoNum type="arabicPeriod"/>
            </a:pPr>
            <a:r>
              <a:rPr lang="en-US" sz="1200" kern="1200" dirty="0">
                <a:solidFill>
                  <a:schemeClr val="tx1"/>
                </a:solidFill>
                <a:latin typeface="+mn-lt"/>
                <a:ea typeface="+mn-ea"/>
                <a:cs typeface="+mn-cs"/>
              </a:rPr>
              <a:t>Youth with behavioral disorders are perhaps the least understood of any group dealing</a:t>
            </a:r>
            <a:r>
              <a:rPr lang="en-US" sz="1200" kern="1200" baseline="0" dirty="0">
                <a:solidFill>
                  <a:schemeClr val="tx1"/>
                </a:solidFill>
                <a:latin typeface="+mn-lt"/>
                <a:ea typeface="+mn-ea"/>
                <a:cs typeface="+mn-cs"/>
              </a:rPr>
              <a:t> with mental illness, trauma and loss</a:t>
            </a:r>
            <a:r>
              <a:rPr lang="en-US" sz="1200" kern="1200" dirty="0">
                <a:solidFill>
                  <a:schemeClr val="tx1"/>
                </a:solidFill>
                <a:latin typeface="+mn-lt"/>
                <a:ea typeface="+mn-ea"/>
                <a:cs typeface="+mn-cs"/>
              </a:rPr>
              <a:t>. Youngsters with poor impulse control need equal portions of firm limits and guidance from adults. </a:t>
            </a:r>
          </a:p>
          <a:p>
            <a:pPr marL="228600" indent="-228600">
              <a:buAutoNum type="arabicPeriod"/>
            </a:pPr>
            <a:r>
              <a:rPr lang="en-US" sz="1200" kern="1200" dirty="0">
                <a:solidFill>
                  <a:schemeClr val="tx1"/>
                </a:solidFill>
                <a:latin typeface="+mn-lt"/>
                <a:ea typeface="+mn-ea"/>
                <a:cs typeface="+mn-cs"/>
              </a:rPr>
              <a:t>Youth 15-19 years of age are among the highest risk groups for suicidal behaviors. Depression, isolation, and bullying contribute</a:t>
            </a:r>
            <a:r>
              <a:rPr lang="en-US" sz="1200" kern="1200" baseline="0" dirty="0">
                <a:solidFill>
                  <a:schemeClr val="tx1"/>
                </a:solidFill>
                <a:latin typeface="+mn-lt"/>
                <a:ea typeface="+mn-ea"/>
                <a:cs typeface="+mn-cs"/>
              </a:rPr>
              <a:t> to youth suicidal ideation and self-injury as do s</a:t>
            </a:r>
            <a:r>
              <a:rPr lang="en-US" sz="1200" kern="1200" dirty="0">
                <a:solidFill>
                  <a:schemeClr val="tx1"/>
                </a:solidFill>
                <a:latin typeface="+mn-lt"/>
                <a:ea typeface="+mn-ea"/>
                <a:cs typeface="+mn-cs"/>
              </a:rPr>
              <a:t>ocial forces such as oppression, discrimination and social inequities, particularly for GLBTQ and other marginalized youth. </a:t>
            </a:r>
            <a:endParaRPr lang="en-US" dirty="0"/>
          </a:p>
          <a:p>
            <a:r>
              <a:rPr lang="en-US" dirty="0"/>
              <a:t>Photo:</a:t>
            </a:r>
            <a:r>
              <a:rPr lang="en-US" baseline="0" dirty="0"/>
              <a:t> Left: commons.wikimedia.org; Top: www.flickr.com; Bottom Right: Luaxan.deviantart.com; Right: flickr.com; Boy with cigarette: by </a:t>
            </a:r>
            <a:r>
              <a:rPr lang="en-US" baseline="0" dirty="0" err="1"/>
              <a:t>Amritanshu</a:t>
            </a:r>
            <a:r>
              <a:rPr lang="en-US" baseline="0" dirty="0"/>
              <a:t> </a:t>
            </a:r>
            <a:r>
              <a:rPr lang="en-US" baseline="0" dirty="0" err="1"/>
              <a:t>Sikdar</a:t>
            </a:r>
            <a:r>
              <a:rPr lang="en-US" baseline="0" dirty="0"/>
              <a:t> on </a:t>
            </a:r>
            <a:r>
              <a:rPr lang="en-US" baseline="0" dirty="0" err="1"/>
              <a:t>Unsplash</a:t>
            </a:r>
            <a:r>
              <a:rPr lang="en-US" baseline="0" dirty="0"/>
              <a:t>; Girl near lockers: www.kataliniclawfirm.com </a:t>
            </a:r>
          </a:p>
          <a:p>
            <a:endParaRPr lang="en-US" dirty="0"/>
          </a:p>
        </p:txBody>
      </p:sp>
      <p:sp>
        <p:nvSpPr>
          <p:cNvPr id="4" name="Slide Number Placeholder 3"/>
          <p:cNvSpPr>
            <a:spLocks noGrp="1"/>
          </p:cNvSpPr>
          <p:nvPr>
            <p:ph type="sldNum" sz="quarter" idx="10"/>
          </p:nvPr>
        </p:nvSpPr>
        <p:spPr/>
        <p:txBody>
          <a:bodyPr/>
          <a:lstStyle/>
          <a:p>
            <a:fld id="{3A047DDA-8498-43D5-8E40-CF8EF3F1EB15}" type="slidenum">
              <a:rPr lang="en-US" smtClean="0"/>
              <a:pPr/>
              <a:t>9</a:t>
            </a:fld>
            <a:endParaRPr lang="en-US"/>
          </a:p>
        </p:txBody>
      </p:sp>
    </p:spTree>
    <p:extLst>
      <p:ext uri="{BB962C8B-B14F-4D97-AF65-F5344CB8AC3E}">
        <p14:creationId xmlns:p14="http://schemas.microsoft.com/office/powerpoint/2010/main" val="2418545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By12th grade, an estimated 70% of students have consumed alcohol and taken an illegal drug.</a:t>
            </a:r>
          </a:p>
          <a:p>
            <a:r>
              <a:rPr lang="en-US" dirty="0"/>
              <a:t>Factors that influence adolescent substance use include wanting to fit in with peers who are using; availability of alcohol and drugs within the home, neighborhood, school, and community; and family/home-based stressors such as interpersonal violence, abuse, trauma, chronic family conflict, and individual or family member substance use and/or mental illness.</a:t>
            </a:r>
          </a:p>
          <a:p>
            <a:r>
              <a:rPr lang="en-US" dirty="0"/>
              <a:t>“The immature brain, already struggling with balancing impulse and self-control, is more likely to take drugs again without adequately considering the consequences. If the experience is repeated, the brain reinforces the neural links between pleasure and drug-taking, making the association stronger and stronger (NIDA, 2014).</a:t>
            </a:r>
          </a:p>
          <a:p>
            <a:r>
              <a:rPr lang="en-US" dirty="0"/>
              <a:t>Photo by Warren Wong on </a:t>
            </a:r>
            <a:r>
              <a:rPr lang="en-US" dirty="0" err="1"/>
              <a:t>Unsplash</a:t>
            </a:r>
            <a:endParaRPr lang="en-US" dirty="0"/>
          </a:p>
        </p:txBody>
      </p:sp>
      <p:sp>
        <p:nvSpPr>
          <p:cNvPr id="4" name="Slide Number Placeholder 3"/>
          <p:cNvSpPr>
            <a:spLocks noGrp="1"/>
          </p:cNvSpPr>
          <p:nvPr>
            <p:ph type="sldNum" sz="quarter" idx="5"/>
          </p:nvPr>
        </p:nvSpPr>
        <p:spPr/>
        <p:txBody>
          <a:bodyPr/>
          <a:lstStyle/>
          <a:p>
            <a:fld id="{E177623C-AA76-48E2-BD0D-D18F6C0A1C9A}" type="slidenum">
              <a:rPr lang="en-US" smtClean="0"/>
              <a:t>10</a:t>
            </a:fld>
            <a:endParaRPr lang="en-US"/>
          </a:p>
        </p:txBody>
      </p:sp>
    </p:spTree>
    <p:extLst>
      <p:ext uri="{BB962C8B-B14F-4D97-AF65-F5344CB8AC3E}">
        <p14:creationId xmlns:p14="http://schemas.microsoft.com/office/powerpoint/2010/main" val="3117275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2886B2-4F3A-42E9-BFDF-1F8F8D870CF4}" type="datetimeFigureOut">
              <a:rPr lang="en-US" smtClean="0"/>
              <a:pPr/>
              <a:t>7/22/2019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72BA4-5359-4C74-A5F5-E00CB7ACB70D}" type="slidenum">
              <a:rPr lang="en-US" smtClean="0"/>
              <a:pPr/>
              <a:t>‹#›</a:t>
            </a:fld>
            <a:endParaRPr lang="en-US"/>
          </a:p>
        </p:txBody>
      </p:sp>
    </p:spTree>
    <p:extLst>
      <p:ext uri="{BB962C8B-B14F-4D97-AF65-F5344CB8AC3E}">
        <p14:creationId xmlns:p14="http://schemas.microsoft.com/office/powerpoint/2010/main" val="639521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2886B2-4F3A-42E9-BFDF-1F8F8D870CF4}" type="datetimeFigureOut">
              <a:rPr lang="en-US" smtClean="0"/>
              <a:pPr/>
              <a:t>7/22/2019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72BA4-5359-4C74-A5F5-E00CB7ACB70D}" type="slidenum">
              <a:rPr lang="en-US" smtClean="0"/>
              <a:pPr/>
              <a:t>‹#›</a:t>
            </a:fld>
            <a:endParaRPr lang="en-US"/>
          </a:p>
        </p:txBody>
      </p:sp>
    </p:spTree>
    <p:extLst>
      <p:ext uri="{BB962C8B-B14F-4D97-AF65-F5344CB8AC3E}">
        <p14:creationId xmlns:p14="http://schemas.microsoft.com/office/powerpoint/2010/main" val="2225724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2886B2-4F3A-42E9-BFDF-1F8F8D870CF4}" type="datetimeFigureOut">
              <a:rPr lang="en-US" smtClean="0"/>
              <a:pPr/>
              <a:t>7/22/2019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72BA4-5359-4C74-A5F5-E00CB7ACB70D}" type="slidenum">
              <a:rPr lang="en-US" smtClean="0"/>
              <a:pPr/>
              <a:t>‹#›</a:t>
            </a:fld>
            <a:endParaRPr lang="en-US"/>
          </a:p>
        </p:txBody>
      </p:sp>
    </p:spTree>
    <p:extLst>
      <p:ext uri="{BB962C8B-B14F-4D97-AF65-F5344CB8AC3E}">
        <p14:creationId xmlns:p14="http://schemas.microsoft.com/office/powerpoint/2010/main" val="2249368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2886B2-4F3A-42E9-BFDF-1F8F8D870CF4}" type="datetimeFigureOut">
              <a:rPr lang="en-US" smtClean="0"/>
              <a:pPr/>
              <a:t>7/22/2019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72BA4-5359-4C74-A5F5-E00CB7ACB70D}" type="slidenum">
              <a:rPr lang="en-US" smtClean="0"/>
              <a:pPr/>
              <a:t>‹#›</a:t>
            </a:fld>
            <a:endParaRPr lang="en-US"/>
          </a:p>
        </p:txBody>
      </p:sp>
    </p:spTree>
    <p:extLst>
      <p:ext uri="{BB962C8B-B14F-4D97-AF65-F5344CB8AC3E}">
        <p14:creationId xmlns:p14="http://schemas.microsoft.com/office/powerpoint/2010/main" val="467873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2886B2-4F3A-42E9-BFDF-1F8F8D870CF4}" type="datetimeFigureOut">
              <a:rPr lang="en-US" smtClean="0"/>
              <a:pPr/>
              <a:t>7/22/2019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72BA4-5359-4C74-A5F5-E00CB7ACB70D}" type="slidenum">
              <a:rPr lang="en-US" smtClean="0"/>
              <a:pPr/>
              <a:t>‹#›</a:t>
            </a:fld>
            <a:endParaRPr lang="en-US"/>
          </a:p>
        </p:txBody>
      </p:sp>
    </p:spTree>
    <p:extLst>
      <p:ext uri="{BB962C8B-B14F-4D97-AF65-F5344CB8AC3E}">
        <p14:creationId xmlns:p14="http://schemas.microsoft.com/office/powerpoint/2010/main" val="1593180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2886B2-4F3A-42E9-BFDF-1F8F8D870CF4}" type="datetimeFigureOut">
              <a:rPr lang="en-US" smtClean="0"/>
              <a:pPr/>
              <a:t>7/22/2019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972BA4-5359-4C74-A5F5-E00CB7ACB70D}" type="slidenum">
              <a:rPr lang="en-US" smtClean="0"/>
              <a:pPr/>
              <a:t>‹#›</a:t>
            </a:fld>
            <a:endParaRPr lang="en-US"/>
          </a:p>
        </p:txBody>
      </p:sp>
    </p:spTree>
    <p:extLst>
      <p:ext uri="{BB962C8B-B14F-4D97-AF65-F5344CB8AC3E}">
        <p14:creationId xmlns:p14="http://schemas.microsoft.com/office/powerpoint/2010/main" val="624114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2886B2-4F3A-42E9-BFDF-1F8F8D870CF4}" type="datetimeFigureOut">
              <a:rPr lang="en-US" smtClean="0"/>
              <a:pPr/>
              <a:t>7/22/2019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972BA4-5359-4C74-A5F5-E00CB7ACB70D}" type="slidenum">
              <a:rPr lang="en-US" smtClean="0"/>
              <a:pPr/>
              <a:t>‹#›</a:t>
            </a:fld>
            <a:endParaRPr lang="en-US"/>
          </a:p>
        </p:txBody>
      </p:sp>
    </p:spTree>
    <p:extLst>
      <p:ext uri="{BB962C8B-B14F-4D97-AF65-F5344CB8AC3E}">
        <p14:creationId xmlns:p14="http://schemas.microsoft.com/office/powerpoint/2010/main" val="1595617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2886B2-4F3A-42E9-BFDF-1F8F8D870CF4}" type="datetimeFigureOut">
              <a:rPr lang="en-US" smtClean="0"/>
              <a:pPr/>
              <a:t>7/22/2019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972BA4-5359-4C74-A5F5-E00CB7ACB70D}" type="slidenum">
              <a:rPr lang="en-US" smtClean="0"/>
              <a:pPr/>
              <a:t>‹#›</a:t>
            </a:fld>
            <a:endParaRPr lang="en-US"/>
          </a:p>
        </p:txBody>
      </p:sp>
    </p:spTree>
    <p:extLst>
      <p:ext uri="{BB962C8B-B14F-4D97-AF65-F5344CB8AC3E}">
        <p14:creationId xmlns:p14="http://schemas.microsoft.com/office/powerpoint/2010/main" val="3440883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2886B2-4F3A-42E9-BFDF-1F8F8D870CF4}" type="datetimeFigureOut">
              <a:rPr lang="en-US" smtClean="0"/>
              <a:pPr/>
              <a:t>7/22/2019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972BA4-5359-4C74-A5F5-E00CB7ACB70D}" type="slidenum">
              <a:rPr lang="en-US" smtClean="0"/>
              <a:pPr/>
              <a:t>‹#›</a:t>
            </a:fld>
            <a:endParaRPr lang="en-US"/>
          </a:p>
        </p:txBody>
      </p:sp>
    </p:spTree>
    <p:extLst>
      <p:ext uri="{BB962C8B-B14F-4D97-AF65-F5344CB8AC3E}">
        <p14:creationId xmlns:p14="http://schemas.microsoft.com/office/powerpoint/2010/main" val="105420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2886B2-4F3A-42E9-BFDF-1F8F8D870CF4}" type="datetimeFigureOut">
              <a:rPr lang="en-US" smtClean="0"/>
              <a:pPr/>
              <a:t>7/22/2019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972BA4-5359-4C74-A5F5-E00CB7ACB70D}" type="slidenum">
              <a:rPr lang="en-US" smtClean="0"/>
              <a:pPr/>
              <a:t>‹#›</a:t>
            </a:fld>
            <a:endParaRPr lang="en-US"/>
          </a:p>
        </p:txBody>
      </p:sp>
    </p:spTree>
    <p:extLst>
      <p:ext uri="{BB962C8B-B14F-4D97-AF65-F5344CB8AC3E}">
        <p14:creationId xmlns:p14="http://schemas.microsoft.com/office/powerpoint/2010/main" val="342149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2886B2-4F3A-42E9-BFDF-1F8F8D870CF4}" type="datetimeFigureOut">
              <a:rPr lang="en-US" smtClean="0"/>
              <a:pPr/>
              <a:t>7/22/2019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972BA4-5359-4C74-A5F5-E00CB7ACB70D}" type="slidenum">
              <a:rPr lang="en-US" smtClean="0"/>
              <a:pPr/>
              <a:t>‹#›</a:t>
            </a:fld>
            <a:endParaRPr lang="en-US"/>
          </a:p>
        </p:txBody>
      </p:sp>
    </p:spTree>
    <p:extLst>
      <p:ext uri="{BB962C8B-B14F-4D97-AF65-F5344CB8AC3E}">
        <p14:creationId xmlns:p14="http://schemas.microsoft.com/office/powerpoint/2010/main" val="1395245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2886B2-4F3A-42E9-BFDF-1F8F8D870CF4}" type="datetimeFigureOut">
              <a:rPr lang="en-US" smtClean="0"/>
              <a:pPr/>
              <a:t>7/22/2019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972BA4-5359-4C74-A5F5-E00CB7ACB70D}" type="slidenum">
              <a:rPr lang="en-US" smtClean="0"/>
              <a:pPr/>
              <a:t>‹#›</a:t>
            </a:fld>
            <a:endParaRPr lang="en-US"/>
          </a:p>
        </p:txBody>
      </p:sp>
    </p:spTree>
    <p:extLst>
      <p:ext uri="{BB962C8B-B14F-4D97-AF65-F5344CB8AC3E}">
        <p14:creationId xmlns:p14="http://schemas.microsoft.com/office/powerpoint/2010/main" val="2897526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28650" y="365125"/>
            <a:ext cx="7886700" cy="1325563"/>
          </a:xfrm>
        </p:spPr>
        <p:txBody>
          <a:bodyPr vert="horz" lIns="91440" tIns="45720" rIns="91440" bIns="45720" rtlCol="0" anchor="ctr">
            <a:normAutofit/>
          </a:bodyPr>
          <a:lstStyle/>
          <a:p>
            <a:pPr algn="l">
              <a:lnSpc>
                <a:spcPct val="90000"/>
              </a:lnSpc>
              <a:defRPr/>
            </a:pPr>
            <a:r>
              <a:rPr lang="en-US" kern="1200">
                <a:solidFill>
                  <a:schemeClr val="tx1"/>
                </a:solidFill>
                <a:latin typeface="+mj-lt"/>
                <a:ea typeface="+mj-ea"/>
                <a:cs typeface="+mj-cs"/>
              </a:rPr>
              <a:t>Chapter 8: Working with Adolescents</a:t>
            </a:r>
          </a:p>
        </p:txBody>
      </p:sp>
      <p:pic>
        <p:nvPicPr>
          <p:cNvPr id="2" name="Picture 1">
            <a:extLst>
              <a:ext uri="{FF2B5EF4-FFF2-40B4-BE49-F238E27FC236}">
                <a16:creationId xmlns:a16="http://schemas.microsoft.com/office/drawing/2014/main" id="{3B02E588-B06A-43A2-87C7-75D17B4E0771}"/>
              </a:ext>
            </a:extLst>
          </p:cNvPr>
          <p:cNvPicPr>
            <a:picLocks noChangeAspect="1"/>
          </p:cNvPicPr>
          <p:nvPr/>
        </p:nvPicPr>
        <p:blipFill>
          <a:blip r:embed="rId2"/>
          <a:stretch>
            <a:fillRect/>
          </a:stretch>
        </p:blipFill>
        <p:spPr>
          <a:xfrm>
            <a:off x="1123619" y="1825626"/>
            <a:ext cx="6889618" cy="4351338"/>
          </a:xfrm>
          <a:prstGeom prst="rect">
            <a:avLst/>
          </a:prstGeom>
        </p:spPr>
      </p:pic>
    </p:spTree>
    <p:extLst>
      <p:ext uri="{BB962C8B-B14F-4D97-AF65-F5344CB8AC3E}">
        <p14:creationId xmlns:p14="http://schemas.microsoft.com/office/powerpoint/2010/main" val="482897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65F79E-AC1B-4F1B-83E4-6CCCBDAA58DC}"/>
              </a:ext>
            </a:extLst>
          </p:cNvPr>
          <p:cNvPicPr>
            <a:picLocks noChangeAspect="1"/>
          </p:cNvPicPr>
          <p:nvPr/>
        </p:nvPicPr>
        <p:blipFill>
          <a:blip r:embed="rId3"/>
          <a:stretch>
            <a:fillRect/>
          </a:stretch>
        </p:blipFill>
        <p:spPr>
          <a:xfrm>
            <a:off x="182685" y="457200"/>
            <a:ext cx="8778630" cy="5706109"/>
          </a:xfrm>
          <a:prstGeom prst="rect">
            <a:avLst/>
          </a:prstGeom>
        </p:spPr>
      </p:pic>
      <p:sp>
        <p:nvSpPr>
          <p:cNvPr id="2" name="TextBox 1">
            <a:extLst>
              <a:ext uri="{FF2B5EF4-FFF2-40B4-BE49-F238E27FC236}">
                <a16:creationId xmlns:a16="http://schemas.microsoft.com/office/drawing/2014/main" id="{2C0428BB-E2AA-4EB1-A64B-D8B56B2196B0}"/>
              </a:ext>
            </a:extLst>
          </p:cNvPr>
          <p:cNvSpPr txBox="1"/>
          <p:nvPr/>
        </p:nvSpPr>
        <p:spPr>
          <a:xfrm>
            <a:off x="2514600" y="2514600"/>
            <a:ext cx="4267200" cy="584775"/>
          </a:xfrm>
          <a:prstGeom prst="rect">
            <a:avLst/>
          </a:prstGeom>
          <a:noFill/>
        </p:spPr>
        <p:txBody>
          <a:bodyPr wrap="square" rtlCol="0">
            <a:spAutoFit/>
          </a:bodyPr>
          <a:lstStyle/>
          <a:p>
            <a:r>
              <a:rPr lang="en-US" sz="3200" dirty="0">
                <a:solidFill>
                  <a:schemeClr val="bg1"/>
                </a:solidFill>
              </a:rPr>
              <a:t>Substance Use Disorders</a:t>
            </a:r>
          </a:p>
        </p:txBody>
      </p:sp>
    </p:spTree>
    <p:extLst>
      <p:ext uri="{BB962C8B-B14F-4D97-AF65-F5344CB8AC3E}">
        <p14:creationId xmlns:p14="http://schemas.microsoft.com/office/powerpoint/2010/main" val="1198105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14AC37-C5FF-4359-9426-D041F52BA903}"/>
              </a:ext>
            </a:extLst>
          </p:cNvPr>
          <p:cNvPicPr>
            <a:picLocks noChangeAspect="1"/>
          </p:cNvPicPr>
          <p:nvPr/>
        </p:nvPicPr>
        <p:blipFill rotWithShape="1">
          <a:blip r:embed="rId3"/>
          <a:srcRect r="-1" b="4027"/>
          <a:stretch/>
        </p:blipFill>
        <p:spPr>
          <a:xfrm rot="21480000">
            <a:off x="853377" y="1003258"/>
            <a:ext cx="7437246" cy="4764396"/>
          </a:xfrm>
          <a:prstGeom prst="rect">
            <a:avLst/>
          </a:prstGeom>
        </p:spPr>
      </p:pic>
    </p:spTree>
    <p:extLst>
      <p:ext uri="{BB962C8B-B14F-4D97-AF65-F5344CB8AC3E}">
        <p14:creationId xmlns:p14="http://schemas.microsoft.com/office/powerpoint/2010/main" val="1270448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333" r="18334" b="1"/>
          <a:stretch/>
        </p:blipFill>
        <p:spPr bwMode="auto">
          <a:xfrm>
            <a:off x="20" y="10"/>
            <a:ext cx="9143980" cy="6857989"/>
          </a:xfrm>
          <a:prstGeom prst="rect">
            <a:avLst/>
          </a:prstGeom>
          <a:noFill/>
          <a:extLst>
            <a:ext uri="{909E8E84-426E-40DD-AFC4-6F175D3DCCD1}">
              <a14:hiddenFill xmlns:a14="http://schemas.microsoft.com/office/drawing/2010/main">
                <a:solidFill>
                  <a:schemeClr val="accent1"/>
                </a:solidFill>
              </a14:hiddenFill>
            </a:ext>
          </a:extLst>
        </p:spPr>
      </p:pic>
      <p:sp>
        <p:nvSpPr>
          <p:cNvPr id="72" name="Rectangle 71">
            <a:extLst>
              <a:ext uri="{FF2B5EF4-FFF2-40B4-BE49-F238E27FC236}">
                <a16:creationId xmlns:a16="http://schemas.microsoft.com/office/drawing/2014/main" id="{A4206507-76F5-4316-AAF5-4EAFEE5EBD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03BC2B61-D77E-45AB-8722-15BC6A718A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840105" y="2808287"/>
            <a:ext cx="7463790" cy="3234373"/>
          </a:xfrm>
        </p:spPr>
        <p:txBody>
          <a:bodyPr>
            <a:prstTxWarp prst="textArchUp">
              <a:avLst/>
            </a:prstTxWarp>
            <a:normAutofit/>
          </a:bodyPr>
          <a:lstStyle/>
          <a:p>
            <a:pPr marL="0" indent="0">
              <a:buNone/>
            </a:pPr>
            <a:r>
              <a:rPr lang="en-US" sz="3600" dirty="0">
                <a:solidFill>
                  <a:srgbClr val="FFFFFF"/>
                </a:solidFill>
              </a:rPr>
              <a:t>Limits, Listening, Presence, and Love</a:t>
            </a:r>
          </a:p>
        </p:txBody>
      </p:sp>
    </p:spTree>
    <p:extLst>
      <p:ext uri="{BB962C8B-B14F-4D97-AF65-F5344CB8AC3E}">
        <p14:creationId xmlns:p14="http://schemas.microsoft.com/office/powerpoint/2010/main" val="3018110303"/>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839EC7-3C81-4ED5-9981-B56D1B342157}"/>
              </a:ext>
            </a:extLst>
          </p:cNvPr>
          <p:cNvPicPr>
            <a:picLocks noChangeAspect="1"/>
          </p:cNvPicPr>
          <p:nvPr/>
        </p:nvPicPr>
        <p:blipFill rotWithShape="1">
          <a:blip r:embed="rId3"/>
          <a:srcRect l="10318" t="7102" r="8774" b="1990"/>
          <a:stretch/>
        </p:blipFill>
        <p:spPr>
          <a:xfrm>
            <a:off x="20" y="10"/>
            <a:ext cx="9143980" cy="6857990"/>
          </a:xfrm>
          <a:prstGeom prst="rect">
            <a:avLst/>
          </a:prstGeom>
        </p:spPr>
      </p:pic>
      <p:sp>
        <p:nvSpPr>
          <p:cNvPr id="13" name="Freeform: Shape 8">
            <a:extLst>
              <a:ext uri="{FF2B5EF4-FFF2-40B4-BE49-F238E27FC236}">
                <a16:creationId xmlns:a16="http://schemas.microsoft.com/office/drawing/2014/main" id="{E862BE82-D00D-42C1-BF16-93AA37870C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7085"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0">
            <a:extLst>
              <a:ext uri="{FF2B5EF4-FFF2-40B4-BE49-F238E27FC236}">
                <a16:creationId xmlns:a16="http://schemas.microsoft.com/office/drawing/2014/main" id="{F6D92C2D-1D3D-4974-918C-06579FB354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62605" y="-2"/>
            <a:ext cx="4081395"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5C31B29-5ADB-4A7C-969B-BBB4FA434692}"/>
              </a:ext>
            </a:extLst>
          </p:cNvPr>
          <p:cNvSpPr>
            <a:spLocks noGrp="1"/>
          </p:cNvSpPr>
          <p:nvPr>
            <p:ph idx="1"/>
          </p:nvPr>
        </p:nvSpPr>
        <p:spPr>
          <a:xfrm>
            <a:off x="5334001" y="1774372"/>
            <a:ext cx="3733800" cy="2754086"/>
          </a:xfrm>
        </p:spPr>
        <p:txBody>
          <a:bodyPr anchor="t">
            <a:normAutofit/>
          </a:bodyPr>
          <a:lstStyle/>
          <a:p>
            <a:pPr marL="0" indent="0">
              <a:buNone/>
            </a:pPr>
            <a:r>
              <a:rPr lang="en-US" sz="2400" dirty="0"/>
              <a:t>Identifying with and belonging to a community is invaluable to adolescent development and mastery. </a:t>
            </a:r>
          </a:p>
        </p:txBody>
      </p:sp>
    </p:spTree>
    <p:extLst>
      <p:ext uri="{BB962C8B-B14F-4D97-AF65-F5344CB8AC3E}">
        <p14:creationId xmlns:p14="http://schemas.microsoft.com/office/powerpoint/2010/main" val="2138864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2247" y="4571216"/>
            <a:ext cx="8179506" cy="1115415"/>
          </a:xfrm>
        </p:spPr>
        <p:txBody>
          <a:bodyPr vert="horz" lIns="91440" tIns="45720" rIns="91440" bIns="45720" rtlCol="0" anchor="b">
            <a:normAutofit/>
          </a:bodyPr>
          <a:lstStyle/>
          <a:p>
            <a:pPr>
              <a:lnSpc>
                <a:spcPct val="90000"/>
              </a:lnSpc>
            </a:pPr>
            <a:r>
              <a:rPr lang="en-US" sz="6000" kern="1200">
                <a:solidFill>
                  <a:schemeClr val="tx1"/>
                </a:solidFill>
                <a:latin typeface="+mj-lt"/>
                <a:ea typeface="+mj-ea"/>
                <a:cs typeface="+mj-cs"/>
              </a:rPr>
              <a:t>Resilience</a:t>
            </a:r>
          </a:p>
        </p:txBody>
      </p:sp>
      <p:pic>
        <p:nvPicPr>
          <p:cNvPr id="1026" name="Picture 2" descr="http://farm6.staticflickr.com/5204/5241350774_99309ebfb2_z.jpg"/>
          <p:cNvPicPr>
            <a:picLocks noChangeAspect="1" noChangeArrowheads="1"/>
          </p:cNvPicPr>
          <p:nvPr/>
        </p:nvPicPr>
        <p:blipFill rotWithShape="1">
          <a:blip r:embed="rId3" cstate="print"/>
          <a:srcRect l="42097" r="13919" b="1"/>
          <a:stretch/>
        </p:blipFill>
        <p:spPr bwMode="auto">
          <a:xfrm>
            <a:off x="241221" y="320511"/>
            <a:ext cx="2846070" cy="3930978"/>
          </a:xfrm>
          <a:prstGeom prst="rect">
            <a:avLst/>
          </a:prstGeom>
          <a:noFill/>
        </p:spPr>
      </p:pic>
      <p:pic>
        <p:nvPicPr>
          <p:cNvPr id="5" name="Picture 4">
            <a:extLst>
              <a:ext uri="{FF2B5EF4-FFF2-40B4-BE49-F238E27FC236}">
                <a16:creationId xmlns:a16="http://schemas.microsoft.com/office/drawing/2014/main" id="{4EC8CE55-AFD8-4A43-9394-302ED7C4775C}"/>
              </a:ext>
            </a:extLst>
          </p:cNvPr>
          <p:cNvPicPr>
            <a:picLocks noChangeAspect="1"/>
          </p:cNvPicPr>
          <p:nvPr/>
        </p:nvPicPr>
        <p:blipFill rotWithShape="1">
          <a:blip r:embed="rId4"/>
          <a:srcRect l="4809" r="36908"/>
          <a:stretch/>
        </p:blipFill>
        <p:spPr>
          <a:xfrm>
            <a:off x="3148788" y="320511"/>
            <a:ext cx="2846070" cy="3930978"/>
          </a:xfrm>
          <a:prstGeom prst="rect">
            <a:avLst/>
          </a:prstGeom>
        </p:spPr>
      </p:pic>
      <p:pic>
        <p:nvPicPr>
          <p:cNvPr id="4" name="Picture 3">
            <a:extLst>
              <a:ext uri="{FF2B5EF4-FFF2-40B4-BE49-F238E27FC236}">
                <a16:creationId xmlns:a16="http://schemas.microsoft.com/office/drawing/2014/main" id="{A1EAE1F2-9229-4631-87FD-BA413667DD78}"/>
              </a:ext>
            </a:extLst>
          </p:cNvPr>
          <p:cNvPicPr>
            <a:picLocks noChangeAspect="1"/>
          </p:cNvPicPr>
          <p:nvPr/>
        </p:nvPicPr>
        <p:blipFill rotWithShape="1">
          <a:blip r:embed="rId5"/>
          <a:srcRect l="18390" r="33284" b="2"/>
          <a:stretch/>
        </p:blipFill>
        <p:spPr>
          <a:xfrm>
            <a:off x="6056356" y="320511"/>
            <a:ext cx="2846070" cy="3930978"/>
          </a:xfrm>
          <a:prstGeom prst="rect">
            <a:avLst/>
          </a:prstGeom>
        </p:spPr>
      </p:pic>
      <p:cxnSp>
        <p:nvCxnSpPr>
          <p:cNvPr id="71" name="Straight Connector 70">
            <a:extLst>
              <a:ext uri="{FF2B5EF4-FFF2-40B4-BE49-F238E27FC236}">
                <a16:creationId xmlns:a16="http://schemas.microsoft.com/office/drawing/2014/main" id="{60188E89-AF78-40F6-B787-E9BD9C62568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5778706"/>
            <a:ext cx="6858000" cy="0"/>
          </a:xfrm>
          <a:prstGeom prst="line">
            <a:avLst/>
          </a:prstGeom>
          <a:ln w="19050">
            <a:solidFill>
              <a:srgbClr val="EDAB4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040"/>
            <a:ext cx="8229600" cy="868362"/>
          </a:xfrm>
          <a:noFill/>
          <a:ln>
            <a:noFill/>
          </a:ln>
        </p:spPr>
        <p:txBody>
          <a:bodyPr/>
          <a:lstStyle/>
          <a:p>
            <a:r>
              <a:rPr lang="en-US" dirty="0">
                <a:solidFill>
                  <a:schemeClr val="accent4">
                    <a:lumMod val="50000"/>
                  </a:schemeClr>
                </a:solidFill>
              </a:rPr>
              <a:t>What Adolescents Value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58139894"/>
              </p:ext>
            </p:extLst>
          </p:nvPr>
        </p:nvGraphicFramePr>
        <p:xfrm>
          <a:off x="457200" y="1061402"/>
          <a:ext cx="8229600" cy="5567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noFill/>
          <a:ln>
            <a:noFill/>
          </a:ln>
        </p:spPr>
        <p:txBody>
          <a:bodyPr/>
          <a:lstStyle/>
          <a:p>
            <a:r>
              <a:rPr lang="en-US" dirty="0">
                <a:solidFill>
                  <a:schemeClr val="accent4">
                    <a:lumMod val="50000"/>
                  </a:schemeClr>
                </a:solidFill>
              </a:rPr>
              <a:t>Youth in Therapy</a:t>
            </a:r>
          </a:p>
        </p:txBody>
      </p:sp>
      <p:graphicFrame>
        <p:nvGraphicFramePr>
          <p:cNvPr id="5" name="Diagram 4"/>
          <p:cNvGraphicFramePr/>
          <p:nvPr>
            <p:extLst>
              <p:ext uri="{D42A27DB-BD31-4B8C-83A1-F6EECF244321}">
                <p14:modId xmlns:p14="http://schemas.microsoft.com/office/powerpoint/2010/main" val="3393030696"/>
              </p:ext>
            </p:extLst>
          </p:nvPr>
        </p:nvGraphicFramePr>
        <p:xfrm>
          <a:off x="838200" y="1447800"/>
          <a:ext cx="75438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29582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963877"/>
            <a:ext cx="2620771" cy="4930246"/>
          </a:xfrm>
        </p:spPr>
        <p:txBody>
          <a:bodyPr>
            <a:normAutofit/>
          </a:bodyPr>
          <a:lstStyle/>
          <a:p>
            <a:pPr algn="r"/>
            <a:r>
              <a:rPr lang="en-US" sz="3400" dirty="0">
                <a:solidFill>
                  <a:schemeClr val="accent1"/>
                </a:solidFill>
              </a:rPr>
              <a:t>Conversation Starters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732023" y="963877"/>
            <a:ext cx="4783327" cy="4930246"/>
          </a:xfrm>
        </p:spPr>
        <p:txBody>
          <a:bodyPr anchor="ctr">
            <a:normAutofit/>
          </a:bodyPr>
          <a:lstStyle/>
          <a:p>
            <a:pPr marL="514350" indent="-514350">
              <a:lnSpc>
                <a:spcPct val="90000"/>
              </a:lnSpc>
              <a:buAutoNum type="arabicPeriod"/>
            </a:pPr>
            <a:r>
              <a:rPr lang="en-US" sz="2100" dirty="0"/>
              <a:t>Recall a time in your adolescence when you encountered roadblocks. What factors fostered your success? </a:t>
            </a:r>
          </a:p>
          <a:p>
            <a:pPr marL="514350" indent="-514350">
              <a:lnSpc>
                <a:spcPct val="90000"/>
              </a:lnSpc>
              <a:buAutoNum type="arabicPeriod"/>
            </a:pPr>
            <a:r>
              <a:rPr lang="en-US" sz="2100" dirty="0"/>
              <a:t>Describe the impacts of mental health and substance use disorders on adolescents.</a:t>
            </a:r>
          </a:p>
          <a:p>
            <a:pPr marL="514350" indent="-514350">
              <a:lnSpc>
                <a:spcPct val="90000"/>
              </a:lnSpc>
              <a:buAutoNum type="arabicPeriod"/>
            </a:pPr>
            <a:r>
              <a:rPr lang="en-US" sz="2100" dirty="0"/>
              <a:t>Discuss the importance of belonging and relational connection. Offer examples of community activities or expressive opportunities that engage youth.</a:t>
            </a:r>
          </a:p>
          <a:p>
            <a:pPr marL="514350" indent="-514350">
              <a:lnSpc>
                <a:spcPct val="90000"/>
              </a:lnSpc>
              <a:buFont typeface="Arial" pitchFamily="34" charset="0"/>
              <a:buAutoNum type="arabicPeriod"/>
            </a:pPr>
            <a:r>
              <a:rPr lang="en-US" sz="2100" dirty="0"/>
              <a:t>Reflect upon Scott’s story. Identify developmental, relational, gender, and other factors that influenced his well-being and recovery. </a:t>
            </a:r>
          </a:p>
        </p:txBody>
      </p:sp>
    </p:spTree>
    <p:extLst>
      <p:ext uri="{BB962C8B-B14F-4D97-AF65-F5344CB8AC3E}">
        <p14:creationId xmlns:p14="http://schemas.microsoft.com/office/powerpoint/2010/main" val="685173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43F982-A2A5-4098-87AC-C8E618E15A4C}"/>
              </a:ext>
            </a:extLst>
          </p:cNvPr>
          <p:cNvPicPr>
            <a:picLocks noChangeAspect="1"/>
          </p:cNvPicPr>
          <p:nvPr/>
        </p:nvPicPr>
        <p:blipFill rotWithShape="1">
          <a:blip r:embed="rId3"/>
          <a:srcRect r="842" b="2"/>
          <a:stretch/>
        </p:blipFill>
        <p:spPr>
          <a:xfrm>
            <a:off x="20" y="1"/>
            <a:ext cx="9143979" cy="6132262"/>
          </a:xfrm>
          <a:prstGeom prst="rect">
            <a:avLst/>
          </a:prstGeom>
        </p:spPr>
      </p:pic>
      <p:sp>
        <p:nvSpPr>
          <p:cNvPr id="3" name="TextBox 2">
            <a:extLst>
              <a:ext uri="{FF2B5EF4-FFF2-40B4-BE49-F238E27FC236}">
                <a16:creationId xmlns:a16="http://schemas.microsoft.com/office/drawing/2014/main" id="{CCC411EC-9656-4A22-A8AF-CB7F8C91D902}"/>
              </a:ext>
            </a:extLst>
          </p:cNvPr>
          <p:cNvSpPr txBox="1"/>
          <p:nvPr/>
        </p:nvSpPr>
        <p:spPr>
          <a:xfrm>
            <a:off x="2743200" y="6132263"/>
            <a:ext cx="4953000" cy="584775"/>
          </a:xfrm>
          <a:prstGeom prst="rect">
            <a:avLst/>
          </a:prstGeom>
          <a:noFill/>
        </p:spPr>
        <p:txBody>
          <a:bodyPr wrap="square" rtlCol="0">
            <a:spAutoFit/>
          </a:bodyPr>
          <a:lstStyle/>
          <a:p>
            <a:r>
              <a:rPr lang="en-US" sz="3200"/>
              <a:t>No Longer Children</a:t>
            </a:r>
            <a:endParaRPr lang="en-US" sz="3200" dirty="0"/>
          </a:p>
        </p:txBody>
      </p:sp>
    </p:spTree>
    <p:extLst>
      <p:ext uri="{BB962C8B-B14F-4D97-AF65-F5344CB8AC3E}">
        <p14:creationId xmlns:p14="http://schemas.microsoft.com/office/powerpoint/2010/main" val="1850361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34348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4554" y="466578"/>
            <a:ext cx="8354891" cy="930447"/>
          </a:xfrm>
        </p:spPr>
        <p:txBody>
          <a:bodyPr vert="horz" lIns="91440" tIns="45720" rIns="91440" bIns="45720" rtlCol="0" anchor="b">
            <a:normAutofit/>
          </a:bodyPr>
          <a:lstStyle/>
          <a:p>
            <a:pPr>
              <a:lnSpc>
                <a:spcPct val="90000"/>
              </a:lnSpc>
            </a:pPr>
            <a:r>
              <a:rPr lang="en-US" sz="2600" kern="1200">
                <a:solidFill>
                  <a:srgbClr val="FFFFFF"/>
                </a:solidFill>
                <a:latin typeface="+mj-lt"/>
                <a:ea typeface="+mj-ea"/>
                <a:cs typeface="+mj-cs"/>
              </a:rPr>
              <a:t>Adolescence signifies a transitional stage of life characterized by both subtle and intense personal transformation. </a:t>
            </a:r>
          </a:p>
        </p:txBody>
      </p:sp>
      <p:cxnSp>
        <p:nvCxnSpPr>
          <p:cNvPr id="74" name="Straight Connector 73">
            <a:extLst>
              <a:ext uri="{FF2B5EF4-FFF2-40B4-BE49-F238E27FC236}">
                <a16:creationId xmlns:a16="http://schemas.microsoft.com/office/drawing/2014/main"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144863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745979" y="2509911"/>
            <a:ext cx="5610716" cy="399763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4182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a:bodyPr>
          <a:lstStyle/>
          <a:p>
            <a:pPr marL="0" indent="0" algn="ctr">
              <a:buNone/>
            </a:pPr>
            <a:r>
              <a:rPr lang="en-US" sz="2800" dirty="0"/>
              <a:t>Adolescence is best characterized by uneven and rapid growth in multiple developmental domains. </a:t>
            </a:r>
          </a:p>
        </p:txBody>
      </p:sp>
      <p:graphicFrame>
        <p:nvGraphicFramePr>
          <p:cNvPr id="4" name="Diagram 3"/>
          <p:cNvGraphicFramePr/>
          <p:nvPr>
            <p:extLst>
              <p:ext uri="{D42A27DB-BD31-4B8C-83A1-F6EECF244321}">
                <p14:modId xmlns:p14="http://schemas.microsoft.com/office/powerpoint/2010/main" val="3355939740"/>
              </p:ext>
            </p:extLst>
          </p:nvPr>
        </p:nvGraphicFramePr>
        <p:xfrm>
          <a:off x="838200" y="1828800"/>
          <a:ext cx="69342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510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582" r="14997"/>
          <a:stretch/>
        </p:blipFill>
        <p:spPr bwMode="auto">
          <a:xfrm>
            <a:off x="20" y="10"/>
            <a:ext cx="3476673" cy="6857990"/>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724073" y="2438400"/>
            <a:ext cx="4939867" cy="3785419"/>
          </a:xfrm>
        </p:spPr>
        <p:txBody>
          <a:bodyPr>
            <a:normAutofit/>
          </a:bodyPr>
          <a:lstStyle/>
          <a:p>
            <a:pPr marL="0" indent="0">
              <a:buNone/>
            </a:pPr>
            <a:r>
              <a:rPr lang="en-US" sz="2400" dirty="0"/>
              <a:t>Adolescent identity includes assessing how one measures up against others. </a:t>
            </a:r>
          </a:p>
        </p:txBody>
      </p:sp>
    </p:spTree>
    <p:extLst>
      <p:ext uri="{BB962C8B-B14F-4D97-AF65-F5344CB8AC3E}">
        <p14:creationId xmlns:p14="http://schemas.microsoft.com/office/powerpoint/2010/main" val="2461890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517560-A546-4324-BFBD-77583F8A3ECE}"/>
              </a:ext>
            </a:extLst>
          </p:cNvPr>
          <p:cNvPicPr>
            <a:picLocks noChangeAspect="1"/>
          </p:cNvPicPr>
          <p:nvPr/>
        </p:nvPicPr>
        <p:blipFill>
          <a:blip r:embed="rId3"/>
          <a:stretch>
            <a:fillRect/>
          </a:stretch>
        </p:blipFill>
        <p:spPr>
          <a:xfrm>
            <a:off x="482600" y="699325"/>
            <a:ext cx="8178799" cy="5459348"/>
          </a:xfrm>
          <a:prstGeom prst="rect">
            <a:avLst/>
          </a:prstGeom>
        </p:spPr>
      </p:pic>
      <p:sp>
        <p:nvSpPr>
          <p:cNvPr id="3" name="TextBox 2">
            <a:extLst>
              <a:ext uri="{FF2B5EF4-FFF2-40B4-BE49-F238E27FC236}">
                <a16:creationId xmlns:a16="http://schemas.microsoft.com/office/drawing/2014/main" id="{07ED3CF7-B72C-45F0-AACA-E35C77642F26}"/>
              </a:ext>
            </a:extLst>
          </p:cNvPr>
          <p:cNvSpPr txBox="1"/>
          <p:nvPr/>
        </p:nvSpPr>
        <p:spPr>
          <a:xfrm>
            <a:off x="5715000" y="1371600"/>
            <a:ext cx="2819400" cy="646331"/>
          </a:xfrm>
          <a:prstGeom prst="rect">
            <a:avLst/>
          </a:prstGeom>
          <a:noFill/>
        </p:spPr>
        <p:txBody>
          <a:bodyPr wrap="square" rtlCol="0">
            <a:spAutoFit/>
          </a:bodyPr>
          <a:lstStyle/>
          <a:p>
            <a:r>
              <a:rPr lang="en-US" sz="3600" dirty="0"/>
              <a:t>LGBTQ Youth</a:t>
            </a:r>
          </a:p>
        </p:txBody>
      </p:sp>
    </p:spTree>
    <p:extLst>
      <p:ext uri="{BB962C8B-B14F-4D97-AF65-F5344CB8AC3E}">
        <p14:creationId xmlns:p14="http://schemas.microsoft.com/office/powerpoint/2010/main" val="1531329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0" y="214313"/>
            <a:ext cx="8572500" cy="642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4850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82714"/>
            <a:ext cx="8463280" cy="5181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a:extLst>
              <a:ext uri="{FF2B5EF4-FFF2-40B4-BE49-F238E27FC236}">
                <a16:creationId xmlns:a16="http://schemas.microsoft.com/office/drawing/2014/main" id="{14917219-F986-453E-BA32-0A8744B5E93D}"/>
              </a:ext>
            </a:extLst>
          </p:cNvPr>
          <p:cNvSpPr txBox="1"/>
          <p:nvPr/>
        </p:nvSpPr>
        <p:spPr>
          <a:xfrm>
            <a:off x="228600" y="5867400"/>
            <a:ext cx="8686800" cy="707886"/>
          </a:xfrm>
          <a:prstGeom prst="rect">
            <a:avLst/>
          </a:prstGeom>
          <a:noFill/>
        </p:spPr>
        <p:txBody>
          <a:bodyPr wrap="square" rtlCol="0">
            <a:spAutoFit/>
          </a:bodyPr>
          <a:lstStyle/>
          <a:p>
            <a:pPr algn="ctr"/>
            <a:r>
              <a:rPr lang="en-US" sz="2000" dirty="0"/>
              <a:t>Eating disorders (ED) are the third most common chronic disorder diagnosed among adolescents in Western countries </a:t>
            </a:r>
          </a:p>
        </p:txBody>
      </p:sp>
      <p:sp>
        <p:nvSpPr>
          <p:cNvPr id="6" name="TextBox 5">
            <a:extLst>
              <a:ext uri="{FF2B5EF4-FFF2-40B4-BE49-F238E27FC236}">
                <a16:creationId xmlns:a16="http://schemas.microsoft.com/office/drawing/2014/main" id="{FD9F2123-C09A-4BCA-BE48-AEDF37889DC6}"/>
              </a:ext>
            </a:extLst>
          </p:cNvPr>
          <p:cNvSpPr txBox="1"/>
          <p:nvPr/>
        </p:nvSpPr>
        <p:spPr>
          <a:xfrm>
            <a:off x="381000" y="914400"/>
            <a:ext cx="2438400" cy="584775"/>
          </a:xfrm>
          <a:prstGeom prst="rect">
            <a:avLst/>
          </a:prstGeom>
          <a:noFill/>
        </p:spPr>
        <p:txBody>
          <a:bodyPr wrap="square" rtlCol="0">
            <a:spAutoFit/>
          </a:bodyPr>
          <a:lstStyle/>
          <a:p>
            <a:r>
              <a:rPr lang="en-US" sz="3200" dirty="0"/>
              <a:t>Scott’s Story</a:t>
            </a:r>
          </a:p>
        </p:txBody>
      </p:sp>
    </p:spTree>
    <p:extLst>
      <p:ext uri="{BB962C8B-B14F-4D97-AF65-F5344CB8AC3E}">
        <p14:creationId xmlns:p14="http://schemas.microsoft.com/office/powerpoint/2010/main" val="1407545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93040"/>
            <a:ext cx="8229600" cy="762000"/>
          </a:xfrm>
          <a:noFill/>
          <a:ln>
            <a:noFill/>
          </a:ln>
        </p:spPr>
        <p:txBody>
          <a:bodyPr/>
          <a:lstStyle/>
          <a:p>
            <a:r>
              <a:rPr lang="en-US" dirty="0">
                <a:solidFill>
                  <a:schemeClr val="accent4">
                    <a:lumMod val="50000"/>
                  </a:schemeClr>
                </a:solidFill>
              </a:rPr>
              <a:t>Mental Health Problems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35424229"/>
              </p:ext>
            </p:extLst>
          </p:nvPr>
        </p:nvGraphicFramePr>
        <p:xfrm>
          <a:off x="228600" y="838200"/>
          <a:ext cx="86868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20632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TotalTime>
  <Words>2265</Words>
  <Application>Microsoft Office PowerPoint</Application>
  <PresentationFormat>On-screen Show (4:3)</PresentationFormat>
  <Paragraphs>137</Paragraphs>
  <Slides>17</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Calibri</vt:lpstr>
      <vt:lpstr>Office Theme</vt:lpstr>
      <vt:lpstr>Chapter 8: Working with Adolescents</vt:lpstr>
      <vt:lpstr>PowerPoint Presentation</vt:lpstr>
      <vt:lpstr>Adolescence signifies a transitional stage of life characterized by both subtle and intense personal transformation. </vt:lpstr>
      <vt:lpstr>PowerPoint Presentation</vt:lpstr>
      <vt:lpstr>PowerPoint Presentation</vt:lpstr>
      <vt:lpstr>PowerPoint Presentation</vt:lpstr>
      <vt:lpstr>PowerPoint Presentation</vt:lpstr>
      <vt:lpstr>PowerPoint Presentation</vt:lpstr>
      <vt:lpstr>Mental Health Problems</vt:lpstr>
      <vt:lpstr>PowerPoint Presentation</vt:lpstr>
      <vt:lpstr>PowerPoint Presentation</vt:lpstr>
      <vt:lpstr>PowerPoint Presentation</vt:lpstr>
      <vt:lpstr>PowerPoint Presentation</vt:lpstr>
      <vt:lpstr>Resilience</vt:lpstr>
      <vt:lpstr>What Adolescents Value</vt:lpstr>
      <vt:lpstr>Youth in Therapy</vt:lpstr>
      <vt:lpstr>Conversation Starters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8: Working with Adolescents</dc:title>
  <dc:creator>Shelley Cohen Konrad</dc:creator>
  <cp:lastModifiedBy>PALAZZO, Alyssa</cp:lastModifiedBy>
  <cp:revision>8</cp:revision>
  <dcterms:created xsi:type="dcterms:W3CDTF">2019-07-01T13:23:07Z</dcterms:created>
  <dcterms:modified xsi:type="dcterms:W3CDTF">2019-07-22T16:16:47Z</dcterms:modified>
</cp:coreProperties>
</file>