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75" r:id="rId3"/>
    <p:sldId id="260" r:id="rId4"/>
    <p:sldId id="271" r:id="rId5"/>
    <p:sldId id="262" r:id="rId6"/>
    <p:sldId id="276" r:id="rId7"/>
    <p:sldId id="277" r:id="rId8"/>
    <p:sldId id="263" r:id="rId9"/>
    <p:sldId id="278" r:id="rId10"/>
    <p:sldId id="280" r:id="rId11"/>
    <p:sldId id="281" r:id="rId12"/>
    <p:sldId id="279" r:id="rId13"/>
    <p:sldId id="269" r:id="rId14"/>
    <p:sldId id="270" r:id="rId15"/>
    <p:sldId id="272" r:id="rId16"/>
    <p:sldId id="273" r:id="rId17"/>
    <p:sldId id="28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C3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81"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0.xml.rels><?xml version="1.0" encoding="UTF-8" standalone="yes"?>
<Relationships xmlns="http://schemas.openxmlformats.org/package/2006/relationships"><Relationship Id="rId1" Type="http://schemas.openxmlformats.org/officeDocument/2006/relationships/image" Target="../media/image12.png"/></Relationships>
</file>

<file path=ppt/diagrams/_rels/data2.xml.rels><?xml version="1.0" encoding="UTF-8" standalone="yes"?>
<Relationships xmlns="http://schemas.openxmlformats.org/package/2006/relationships"><Relationship Id="rId1" Type="http://schemas.openxmlformats.org/officeDocument/2006/relationships/image" Target="../media/image2.jpeg"/></Relationships>
</file>

<file path=ppt/diagrams/_rels/data3.xml.rels><?xml version="1.0" encoding="UTF-8" standalone="yes"?>
<Relationships xmlns="http://schemas.openxmlformats.org/package/2006/relationships"><Relationship Id="rId1" Type="http://schemas.openxmlformats.org/officeDocument/2006/relationships/image" Target="../media/image3.jpeg"/></Relationships>
</file>

<file path=ppt/diagrams/_rels/data4.xml.rels><?xml version="1.0" encoding="UTF-8" standalone="yes"?>
<Relationships xmlns="http://schemas.openxmlformats.org/package/2006/relationships"><Relationship Id="rId1" Type="http://schemas.openxmlformats.org/officeDocument/2006/relationships/image" Target="../media/image4.jpeg"/></Relationships>
</file>

<file path=ppt/diagrams/_rels/data5.xml.rels><?xml version="1.0" encoding="UTF-8" standalone="yes"?>
<Relationships xmlns="http://schemas.openxmlformats.org/package/2006/relationships"><Relationship Id="rId1" Type="http://schemas.openxmlformats.org/officeDocument/2006/relationships/image" Target="../media/image5.jpeg"/></Relationships>
</file>

<file path=ppt/diagrams/_rels/data6.xml.rels><?xml version="1.0" encoding="UTF-8" standalone="yes"?>
<Relationships xmlns="http://schemas.openxmlformats.org/package/2006/relationships"><Relationship Id="rId1" Type="http://schemas.openxmlformats.org/officeDocument/2006/relationships/image" Target="../media/image6.png"/></Relationships>
</file>

<file path=ppt/diagrams/_rels/data7.xml.rels><?xml version="1.0" encoding="UTF-8" standalone="yes"?>
<Relationships xmlns="http://schemas.openxmlformats.org/package/2006/relationships"><Relationship Id="rId1" Type="http://schemas.openxmlformats.org/officeDocument/2006/relationships/image" Target="../media/image7.jpeg"/></Relationships>
</file>

<file path=ppt/diagrams/_rels/data8.xml.rels><?xml version="1.0" encoding="UTF-8" standalone="yes"?>
<Relationships xmlns="http://schemas.openxmlformats.org/package/2006/relationships"><Relationship Id="rId1" Type="http://schemas.openxmlformats.org/officeDocument/2006/relationships/image" Target="../media/image9.png"/></Relationships>
</file>

<file path=ppt/diagrams/_rels/data9.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6.png"/></Relationships>
</file>

<file path=ppt/diagrams/_rels/drawing7.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9.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DB857B-5D19-4059-B6A0-69B47ADF5A40}"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E7BB032E-2276-44A8-A114-E4E346163016}">
      <dgm:prSet phldrT="[Text]"/>
      <dgm:spPr/>
      <dgm:t>
        <a:bodyPr/>
        <a:lstStyle/>
        <a:p>
          <a:r>
            <a:rPr lang="en-US" dirty="0" smtClean="0"/>
            <a:t>Struggles</a:t>
          </a:r>
          <a:endParaRPr lang="en-US" dirty="0"/>
        </a:p>
      </dgm:t>
    </dgm:pt>
    <dgm:pt modelId="{45DFA3C5-D717-4099-8C00-F64AA7A8DE0A}" type="parTrans" cxnId="{E9E46FC2-089A-4128-A153-43E141459643}">
      <dgm:prSet/>
      <dgm:spPr/>
      <dgm:t>
        <a:bodyPr/>
        <a:lstStyle/>
        <a:p>
          <a:endParaRPr lang="en-US"/>
        </a:p>
      </dgm:t>
    </dgm:pt>
    <dgm:pt modelId="{1028AA32-FEB4-4AAB-A47F-70DB86A7A109}" type="sibTrans" cxnId="{E9E46FC2-089A-4128-A153-43E141459643}">
      <dgm:prSet/>
      <dgm:spPr/>
      <dgm:t>
        <a:bodyPr/>
        <a:lstStyle/>
        <a:p>
          <a:endParaRPr lang="en-US"/>
        </a:p>
      </dgm:t>
    </dgm:pt>
    <dgm:pt modelId="{C02C67E4-B99E-4E5A-9550-0D5D3DEBA219}">
      <dgm:prSet phldrT="[Text]"/>
      <dgm:spPr/>
      <dgm:t>
        <a:bodyPr/>
        <a:lstStyle/>
        <a:p>
          <a:r>
            <a:rPr lang="en-US" dirty="0" smtClean="0"/>
            <a:t>Context</a:t>
          </a:r>
          <a:endParaRPr lang="en-US" dirty="0"/>
        </a:p>
      </dgm:t>
    </dgm:pt>
    <dgm:pt modelId="{8F6DF417-9810-4BEB-836B-8C70A04019E0}" type="parTrans" cxnId="{320FC8FD-D6E6-49D1-9DD7-E61D9B32F56B}">
      <dgm:prSet/>
      <dgm:spPr/>
      <dgm:t>
        <a:bodyPr/>
        <a:lstStyle/>
        <a:p>
          <a:endParaRPr lang="en-US"/>
        </a:p>
      </dgm:t>
    </dgm:pt>
    <dgm:pt modelId="{20D2BB27-8D8B-499E-8E43-35CBC9E6AB42}" type="sibTrans" cxnId="{320FC8FD-D6E6-49D1-9DD7-E61D9B32F56B}">
      <dgm:prSet/>
      <dgm:spPr/>
      <dgm:t>
        <a:bodyPr/>
        <a:lstStyle/>
        <a:p>
          <a:endParaRPr lang="en-US"/>
        </a:p>
      </dgm:t>
    </dgm:pt>
    <dgm:pt modelId="{5C682390-343E-417F-93F9-9D55EA1E914E}">
      <dgm:prSet phldrT="[Text]"/>
      <dgm:spPr/>
      <dgm:t>
        <a:bodyPr/>
        <a:lstStyle/>
        <a:p>
          <a:r>
            <a:rPr lang="en-US" dirty="0" smtClean="0"/>
            <a:t>Resources</a:t>
          </a:r>
          <a:endParaRPr lang="en-US" dirty="0"/>
        </a:p>
      </dgm:t>
    </dgm:pt>
    <dgm:pt modelId="{572AC08D-607B-417E-87E6-04324EB4AFF6}" type="parTrans" cxnId="{744FEB99-EECD-4C23-979C-BBD1790340AB}">
      <dgm:prSet/>
      <dgm:spPr/>
      <dgm:t>
        <a:bodyPr/>
        <a:lstStyle/>
        <a:p>
          <a:endParaRPr lang="en-US"/>
        </a:p>
      </dgm:t>
    </dgm:pt>
    <dgm:pt modelId="{281DB194-5A6B-401B-B98D-71654A546E16}" type="sibTrans" cxnId="{744FEB99-EECD-4C23-979C-BBD1790340AB}">
      <dgm:prSet/>
      <dgm:spPr/>
      <dgm:t>
        <a:bodyPr/>
        <a:lstStyle/>
        <a:p>
          <a:endParaRPr lang="en-US"/>
        </a:p>
      </dgm:t>
    </dgm:pt>
    <dgm:pt modelId="{FDE4EFDF-7655-4A7F-97C4-5DAD58C5B09F}">
      <dgm:prSet phldrT="[Text]"/>
      <dgm:spPr/>
      <dgm:t>
        <a:bodyPr/>
        <a:lstStyle/>
        <a:p>
          <a:r>
            <a:rPr lang="en-US" dirty="0" smtClean="0"/>
            <a:t>Growth</a:t>
          </a:r>
          <a:endParaRPr lang="en-US" dirty="0"/>
        </a:p>
      </dgm:t>
    </dgm:pt>
    <dgm:pt modelId="{6DDA96A3-108F-46C6-B5C4-845668B97CC1}" type="parTrans" cxnId="{3840263D-3E27-47E4-9A74-9731B3E401F6}">
      <dgm:prSet/>
      <dgm:spPr/>
      <dgm:t>
        <a:bodyPr/>
        <a:lstStyle/>
        <a:p>
          <a:endParaRPr lang="en-US"/>
        </a:p>
      </dgm:t>
    </dgm:pt>
    <dgm:pt modelId="{96375B6C-88FF-4B81-8C57-93BF3439C4C7}" type="sibTrans" cxnId="{3840263D-3E27-47E4-9A74-9731B3E401F6}">
      <dgm:prSet/>
      <dgm:spPr/>
      <dgm:t>
        <a:bodyPr/>
        <a:lstStyle/>
        <a:p>
          <a:endParaRPr lang="en-US"/>
        </a:p>
      </dgm:t>
    </dgm:pt>
    <dgm:pt modelId="{38B02B67-B811-4CAE-88A4-32CB091EECAA}">
      <dgm:prSet phldrT="[Text]"/>
      <dgm:spPr/>
      <dgm:t>
        <a:bodyPr/>
        <a:lstStyle/>
        <a:p>
          <a:r>
            <a:rPr lang="en-US" dirty="0" smtClean="0"/>
            <a:t>Strengths</a:t>
          </a:r>
          <a:endParaRPr lang="en-US" dirty="0"/>
        </a:p>
      </dgm:t>
    </dgm:pt>
    <dgm:pt modelId="{7FABDE81-B110-4D71-A6F0-7952CED95845}" type="parTrans" cxnId="{824BE323-4C92-46F9-AAA4-6EF21C731329}">
      <dgm:prSet/>
      <dgm:spPr/>
      <dgm:t>
        <a:bodyPr/>
        <a:lstStyle/>
        <a:p>
          <a:endParaRPr lang="en-US"/>
        </a:p>
      </dgm:t>
    </dgm:pt>
    <dgm:pt modelId="{756CF4CE-41E2-41A2-B75A-2A590AAE6CCB}" type="sibTrans" cxnId="{824BE323-4C92-46F9-AAA4-6EF21C731329}">
      <dgm:prSet/>
      <dgm:spPr/>
      <dgm:t>
        <a:bodyPr/>
        <a:lstStyle/>
        <a:p>
          <a:endParaRPr lang="en-US"/>
        </a:p>
      </dgm:t>
    </dgm:pt>
    <dgm:pt modelId="{5D2EC7E1-930A-41BC-B5E9-D9DF96B1D423}" type="pres">
      <dgm:prSet presAssocID="{E5DB857B-5D19-4059-B6A0-69B47ADF5A40}" presName="cycle" presStyleCnt="0">
        <dgm:presLayoutVars>
          <dgm:dir/>
          <dgm:resizeHandles val="exact"/>
        </dgm:presLayoutVars>
      </dgm:prSet>
      <dgm:spPr/>
      <dgm:t>
        <a:bodyPr/>
        <a:lstStyle/>
        <a:p>
          <a:endParaRPr lang="en-US"/>
        </a:p>
      </dgm:t>
    </dgm:pt>
    <dgm:pt modelId="{3F607102-C643-466A-9A0D-C326CF0B330B}" type="pres">
      <dgm:prSet presAssocID="{E7BB032E-2276-44A8-A114-E4E346163016}" presName="dummy" presStyleCnt="0"/>
      <dgm:spPr/>
    </dgm:pt>
    <dgm:pt modelId="{EE45C43A-63EC-48A8-A207-3A4C534F5DF4}" type="pres">
      <dgm:prSet presAssocID="{E7BB032E-2276-44A8-A114-E4E346163016}" presName="node" presStyleLbl="revTx" presStyleIdx="0" presStyleCnt="5">
        <dgm:presLayoutVars>
          <dgm:bulletEnabled val="1"/>
        </dgm:presLayoutVars>
      </dgm:prSet>
      <dgm:spPr/>
      <dgm:t>
        <a:bodyPr/>
        <a:lstStyle/>
        <a:p>
          <a:endParaRPr lang="en-US"/>
        </a:p>
      </dgm:t>
    </dgm:pt>
    <dgm:pt modelId="{5849CEC3-BEE6-48A1-BC77-9F71C1ACA567}" type="pres">
      <dgm:prSet presAssocID="{1028AA32-FEB4-4AAB-A47F-70DB86A7A109}" presName="sibTrans" presStyleLbl="node1" presStyleIdx="0" presStyleCnt="5"/>
      <dgm:spPr/>
      <dgm:t>
        <a:bodyPr/>
        <a:lstStyle/>
        <a:p>
          <a:endParaRPr lang="en-US"/>
        </a:p>
      </dgm:t>
    </dgm:pt>
    <dgm:pt modelId="{B309990C-ED70-41FE-AB91-6BC660B82600}" type="pres">
      <dgm:prSet presAssocID="{C02C67E4-B99E-4E5A-9550-0D5D3DEBA219}" presName="dummy" presStyleCnt="0"/>
      <dgm:spPr/>
    </dgm:pt>
    <dgm:pt modelId="{3314537B-2FEF-4FA8-8C33-6953188646FF}" type="pres">
      <dgm:prSet presAssocID="{C02C67E4-B99E-4E5A-9550-0D5D3DEBA219}" presName="node" presStyleLbl="revTx" presStyleIdx="1" presStyleCnt="5">
        <dgm:presLayoutVars>
          <dgm:bulletEnabled val="1"/>
        </dgm:presLayoutVars>
      </dgm:prSet>
      <dgm:spPr/>
      <dgm:t>
        <a:bodyPr/>
        <a:lstStyle/>
        <a:p>
          <a:endParaRPr lang="en-US"/>
        </a:p>
      </dgm:t>
    </dgm:pt>
    <dgm:pt modelId="{9F56006C-E8B3-4940-9EE0-F6AED644FBFA}" type="pres">
      <dgm:prSet presAssocID="{20D2BB27-8D8B-499E-8E43-35CBC9E6AB42}" presName="sibTrans" presStyleLbl="node1" presStyleIdx="1" presStyleCnt="5"/>
      <dgm:spPr/>
      <dgm:t>
        <a:bodyPr/>
        <a:lstStyle/>
        <a:p>
          <a:endParaRPr lang="en-US"/>
        </a:p>
      </dgm:t>
    </dgm:pt>
    <dgm:pt modelId="{A8E5A153-CAAE-4729-AB91-7567016BEF2D}" type="pres">
      <dgm:prSet presAssocID="{5C682390-343E-417F-93F9-9D55EA1E914E}" presName="dummy" presStyleCnt="0"/>
      <dgm:spPr/>
    </dgm:pt>
    <dgm:pt modelId="{761D294F-32DF-4B4A-8463-F6694E25F0CC}" type="pres">
      <dgm:prSet presAssocID="{5C682390-343E-417F-93F9-9D55EA1E914E}" presName="node" presStyleLbl="revTx" presStyleIdx="2" presStyleCnt="5">
        <dgm:presLayoutVars>
          <dgm:bulletEnabled val="1"/>
        </dgm:presLayoutVars>
      </dgm:prSet>
      <dgm:spPr/>
      <dgm:t>
        <a:bodyPr/>
        <a:lstStyle/>
        <a:p>
          <a:endParaRPr lang="en-US"/>
        </a:p>
      </dgm:t>
    </dgm:pt>
    <dgm:pt modelId="{92429741-DE80-436E-B985-E1E29828F034}" type="pres">
      <dgm:prSet presAssocID="{281DB194-5A6B-401B-B98D-71654A546E16}" presName="sibTrans" presStyleLbl="node1" presStyleIdx="2" presStyleCnt="5"/>
      <dgm:spPr/>
      <dgm:t>
        <a:bodyPr/>
        <a:lstStyle/>
        <a:p>
          <a:endParaRPr lang="en-US"/>
        </a:p>
      </dgm:t>
    </dgm:pt>
    <dgm:pt modelId="{819E50CE-15C6-4E4F-80AC-D53DD1D1E98F}" type="pres">
      <dgm:prSet presAssocID="{FDE4EFDF-7655-4A7F-97C4-5DAD58C5B09F}" presName="dummy" presStyleCnt="0"/>
      <dgm:spPr/>
    </dgm:pt>
    <dgm:pt modelId="{5893569D-3E76-439B-9FD0-096C0C35DD54}" type="pres">
      <dgm:prSet presAssocID="{FDE4EFDF-7655-4A7F-97C4-5DAD58C5B09F}" presName="node" presStyleLbl="revTx" presStyleIdx="3" presStyleCnt="5">
        <dgm:presLayoutVars>
          <dgm:bulletEnabled val="1"/>
        </dgm:presLayoutVars>
      </dgm:prSet>
      <dgm:spPr/>
      <dgm:t>
        <a:bodyPr/>
        <a:lstStyle/>
        <a:p>
          <a:endParaRPr lang="en-US"/>
        </a:p>
      </dgm:t>
    </dgm:pt>
    <dgm:pt modelId="{5FE7F22B-CED3-44F4-8493-6248A5B1D9DA}" type="pres">
      <dgm:prSet presAssocID="{96375B6C-88FF-4B81-8C57-93BF3439C4C7}" presName="sibTrans" presStyleLbl="node1" presStyleIdx="3" presStyleCnt="5"/>
      <dgm:spPr/>
      <dgm:t>
        <a:bodyPr/>
        <a:lstStyle/>
        <a:p>
          <a:endParaRPr lang="en-US"/>
        </a:p>
      </dgm:t>
    </dgm:pt>
    <dgm:pt modelId="{7BDACD5F-0D21-48B8-991A-5586F93D76D2}" type="pres">
      <dgm:prSet presAssocID="{38B02B67-B811-4CAE-88A4-32CB091EECAA}" presName="dummy" presStyleCnt="0"/>
      <dgm:spPr/>
    </dgm:pt>
    <dgm:pt modelId="{7D2CD6CC-E0ED-4710-A696-0E5D960857E5}" type="pres">
      <dgm:prSet presAssocID="{38B02B67-B811-4CAE-88A4-32CB091EECAA}" presName="node" presStyleLbl="revTx" presStyleIdx="4" presStyleCnt="5">
        <dgm:presLayoutVars>
          <dgm:bulletEnabled val="1"/>
        </dgm:presLayoutVars>
      </dgm:prSet>
      <dgm:spPr/>
      <dgm:t>
        <a:bodyPr/>
        <a:lstStyle/>
        <a:p>
          <a:endParaRPr lang="en-US"/>
        </a:p>
      </dgm:t>
    </dgm:pt>
    <dgm:pt modelId="{B8D9D54D-CE1E-49C7-8C0F-713BD4B5C157}" type="pres">
      <dgm:prSet presAssocID="{756CF4CE-41E2-41A2-B75A-2A590AAE6CCB}" presName="sibTrans" presStyleLbl="node1" presStyleIdx="4" presStyleCnt="5"/>
      <dgm:spPr/>
      <dgm:t>
        <a:bodyPr/>
        <a:lstStyle/>
        <a:p>
          <a:endParaRPr lang="en-US"/>
        </a:p>
      </dgm:t>
    </dgm:pt>
  </dgm:ptLst>
  <dgm:cxnLst>
    <dgm:cxn modelId="{824BE323-4C92-46F9-AAA4-6EF21C731329}" srcId="{E5DB857B-5D19-4059-B6A0-69B47ADF5A40}" destId="{38B02B67-B811-4CAE-88A4-32CB091EECAA}" srcOrd="4" destOrd="0" parTransId="{7FABDE81-B110-4D71-A6F0-7952CED95845}" sibTransId="{756CF4CE-41E2-41A2-B75A-2A590AAE6CCB}"/>
    <dgm:cxn modelId="{82FA64F6-DAD5-42CC-A2C3-6D5E24F9435E}" type="presOf" srcId="{E5DB857B-5D19-4059-B6A0-69B47ADF5A40}" destId="{5D2EC7E1-930A-41BC-B5E9-D9DF96B1D423}" srcOrd="0" destOrd="0" presId="urn:microsoft.com/office/officeart/2005/8/layout/cycle1"/>
    <dgm:cxn modelId="{3840263D-3E27-47E4-9A74-9731B3E401F6}" srcId="{E5DB857B-5D19-4059-B6A0-69B47ADF5A40}" destId="{FDE4EFDF-7655-4A7F-97C4-5DAD58C5B09F}" srcOrd="3" destOrd="0" parTransId="{6DDA96A3-108F-46C6-B5C4-845668B97CC1}" sibTransId="{96375B6C-88FF-4B81-8C57-93BF3439C4C7}"/>
    <dgm:cxn modelId="{E9E46FC2-089A-4128-A153-43E141459643}" srcId="{E5DB857B-5D19-4059-B6A0-69B47ADF5A40}" destId="{E7BB032E-2276-44A8-A114-E4E346163016}" srcOrd="0" destOrd="0" parTransId="{45DFA3C5-D717-4099-8C00-F64AA7A8DE0A}" sibTransId="{1028AA32-FEB4-4AAB-A47F-70DB86A7A109}"/>
    <dgm:cxn modelId="{587C8439-2580-4D34-A791-1DD5A78BDD5D}" type="presOf" srcId="{38B02B67-B811-4CAE-88A4-32CB091EECAA}" destId="{7D2CD6CC-E0ED-4710-A696-0E5D960857E5}" srcOrd="0" destOrd="0" presId="urn:microsoft.com/office/officeart/2005/8/layout/cycle1"/>
    <dgm:cxn modelId="{4E1BCFD7-ADA1-42D5-B81C-C854F9E3B6F4}" type="presOf" srcId="{20D2BB27-8D8B-499E-8E43-35CBC9E6AB42}" destId="{9F56006C-E8B3-4940-9EE0-F6AED644FBFA}" srcOrd="0" destOrd="0" presId="urn:microsoft.com/office/officeart/2005/8/layout/cycle1"/>
    <dgm:cxn modelId="{744FEB99-EECD-4C23-979C-BBD1790340AB}" srcId="{E5DB857B-5D19-4059-B6A0-69B47ADF5A40}" destId="{5C682390-343E-417F-93F9-9D55EA1E914E}" srcOrd="2" destOrd="0" parTransId="{572AC08D-607B-417E-87E6-04324EB4AFF6}" sibTransId="{281DB194-5A6B-401B-B98D-71654A546E16}"/>
    <dgm:cxn modelId="{D96076BD-AA72-43C8-9AD5-580317BC50D2}" type="presOf" srcId="{756CF4CE-41E2-41A2-B75A-2A590AAE6CCB}" destId="{B8D9D54D-CE1E-49C7-8C0F-713BD4B5C157}" srcOrd="0" destOrd="0" presId="urn:microsoft.com/office/officeart/2005/8/layout/cycle1"/>
    <dgm:cxn modelId="{AE2FB930-732D-419A-BE35-7F1C66F9ACBC}" type="presOf" srcId="{1028AA32-FEB4-4AAB-A47F-70DB86A7A109}" destId="{5849CEC3-BEE6-48A1-BC77-9F71C1ACA567}" srcOrd="0" destOrd="0" presId="urn:microsoft.com/office/officeart/2005/8/layout/cycle1"/>
    <dgm:cxn modelId="{AA3F3B82-772E-4EE2-AB13-2879D16FB308}" type="presOf" srcId="{FDE4EFDF-7655-4A7F-97C4-5DAD58C5B09F}" destId="{5893569D-3E76-439B-9FD0-096C0C35DD54}" srcOrd="0" destOrd="0" presId="urn:microsoft.com/office/officeart/2005/8/layout/cycle1"/>
    <dgm:cxn modelId="{34EE59B6-8183-4564-90E9-408F4C5037DD}" type="presOf" srcId="{E7BB032E-2276-44A8-A114-E4E346163016}" destId="{EE45C43A-63EC-48A8-A207-3A4C534F5DF4}" srcOrd="0" destOrd="0" presId="urn:microsoft.com/office/officeart/2005/8/layout/cycle1"/>
    <dgm:cxn modelId="{F8B755F3-5E1F-49DF-ADA2-18E3756276CB}" type="presOf" srcId="{281DB194-5A6B-401B-B98D-71654A546E16}" destId="{92429741-DE80-436E-B985-E1E29828F034}" srcOrd="0" destOrd="0" presId="urn:microsoft.com/office/officeart/2005/8/layout/cycle1"/>
    <dgm:cxn modelId="{995E6E95-1411-4248-9D7E-089F8FD8F721}" type="presOf" srcId="{5C682390-343E-417F-93F9-9D55EA1E914E}" destId="{761D294F-32DF-4B4A-8463-F6694E25F0CC}" srcOrd="0" destOrd="0" presId="urn:microsoft.com/office/officeart/2005/8/layout/cycle1"/>
    <dgm:cxn modelId="{320FC8FD-D6E6-49D1-9DD7-E61D9B32F56B}" srcId="{E5DB857B-5D19-4059-B6A0-69B47ADF5A40}" destId="{C02C67E4-B99E-4E5A-9550-0D5D3DEBA219}" srcOrd="1" destOrd="0" parTransId="{8F6DF417-9810-4BEB-836B-8C70A04019E0}" sibTransId="{20D2BB27-8D8B-499E-8E43-35CBC9E6AB42}"/>
    <dgm:cxn modelId="{C5EED4E1-D66D-4F5D-8D72-1D3CA8E22169}" type="presOf" srcId="{96375B6C-88FF-4B81-8C57-93BF3439C4C7}" destId="{5FE7F22B-CED3-44F4-8493-6248A5B1D9DA}" srcOrd="0" destOrd="0" presId="urn:microsoft.com/office/officeart/2005/8/layout/cycle1"/>
    <dgm:cxn modelId="{2D53B1A5-A1D8-4D58-B984-2B9652FAE265}" type="presOf" srcId="{C02C67E4-B99E-4E5A-9550-0D5D3DEBA219}" destId="{3314537B-2FEF-4FA8-8C33-6953188646FF}" srcOrd="0" destOrd="0" presId="urn:microsoft.com/office/officeart/2005/8/layout/cycle1"/>
    <dgm:cxn modelId="{933DFD9B-295C-4F93-BA0B-02DB75DF87D8}" type="presParOf" srcId="{5D2EC7E1-930A-41BC-B5E9-D9DF96B1D423}" destId="{3F607102-C643-466A-9A0D-C326CF0B330B}" srcOrd="0" destOrd="0" presId="urn:microsoft.com/office/officeart/2005/8/layout/cycle1"/>
    <dgm:cxn modelId="{5671E8AB-2BC6-464D-9BA5-A172AB76DDD5}" type="presParOf" srcId="{5D2EC7E1-930A-41BC-B5E9-D9DF96B1D423}" destId="{EE45C43A-63EC-48A8-A207-3A4C534F5DF4}" srcOrd="1" destOrd="0" presId="urn:microsoft.com/office/officeart/2005/8/layout/cycle1"/>
    <dgm:cxn modelId="{F1038087-D02D-4A3D-9A8B-985167DC4DD9}" type="presParOf" srcId="{5D2EC7E1-930A-41BC-B5E9-D9DF96B1D423}" destId="{5849CEC3-BEE6-48A1-BC77-9F71C1ACA567}" srcOrd="2" destOrd="0" presId="urn:microsoft.com/office/officeart/2005/8/layout/cycle1"/>
    <dgm:cxn modelId="{D53963A4-FC58-4E93-B470-E6F81AB1C090}" type="presParOf" srcId="{5D2EC7E1-930A-41BC-B5E9-D9DF96B1D423}" destId="{B309990C-ED70-41FE-AB91-6BC660B82600}" srcOrd="3" destOrd="0" presId="urn:microsoft.com/office/officeart/2005/8/layout/cycle1"/>
    <dgm:cxn modelId="{C8FF0728-A7D2-4DAD-88EF-CEE2969B4F69}" type="presParOf" srcId="{5D2EC7E1-930A-41BC-B5E9-D9DF96B1D423}" destId="{3314537B-2FEF-4FA8-8C33-6953188646FF}" srcOrd="4" destOrd="0" presId="urn:microsoft.com/office/officeart/2005/8/layout/cycle1"/>
    <dgm:cxn modelId="{39503099-7E6F-4708-BC3D-B4D6FC108C04}" type="presParOf" srcId="{5D2EC7E1-930A-41BC-B5E9-D9DF96B1D423}" destId="{9F56006C-E8B3-4940-9EE0-F6AED644FBFA}" srcOrd="5" destOrd="0" presId="urn:microsoft.com/office/officeart/2005/8/layout/cycle1"/>
    <dgm:cxn modelId="{53D226AB-593C-4A90-8655-79595EF16233}" type="presParOf" srcId="{5D2EC7E1-930A-41BC-B5E9-D9DF96B1D423}" destId="{A8E5A153-CAAE-4729-AB91-7567016BEF2D}" srcOrd="6" destOrd="0" presId="urn:microsoft.com/office/officeart/2005/8/layout/cycle1"/>
    <dgm:cxn modelId="{B3E5B788-AA44-4096-B9DB-22DD1FAE992D}" type="presParOf" srcId="{5D2EC7E1-930A-41BC-B5E9-D9DF96B1D423}" destId="{761D294F-32DF-4B4A-8463-F6694E25F0CC}" srcOrd="7" destOrd="0" presId="urn:microsoft.com/office/officeart/2005/8/layout/cycle1"/>
    <dgm:cxn modelId="{55CB2CC0-4C1F-46C7-8A6F-AAAF048E52A0}" type="presParOf" srcId="{5D2EC7E1-930A-41BC-B5E9-D9DF96B1D423}" destId="{92429741-DE80-436E-B985-E1E29828F034}" srcOrd="8" destOrd="0" presId="urn:microsoft.com/office/officeart/2005/8/layout/cycle1"/>
    <dgm:cxn modelId="{61E3130D-F2C4-4397-863F-B44C641BCD77}" type="presParOf" srcId="{5D2EC7E1-930A-41BC-B5E9-D9DF96B1D423}" destId="{819E50CE-15C6-4E4F-80AC-D53DD1D1E98F}" srcOrd="9" destOrd="0" presId="urn:microsoft.com/office/officeart/2005/8/layout/cycle1"/>
    <dgm:cxn modelId="{B6BC2CA3-249D-4CDA-8161-695BBC55ABC3}" type="presParOf" srcId="{5D2EC7E1-930A-41BC-B5E9-D9DF96B1D423}" destId="{5893569D-3E76-439B-9FD0-096C0C35DD54}" srcOrd="10" destOrd="0" presId="urn:microsoft.com/office/officeart/2005/8/layout/cycle1"/>
    <dgm:cxn modelId="{05420D0C-85C3-4753-B333-5BB2DCBB0C57}" type="presParOf" srcId="{5D2EC7E1-930A-41BC-B5E9-D9DF96B1D423}" destId="{5FE7F22B-CED3-44F4-8493-6248A5B1D9DA}" srcOrd="11" destOrd="0" presId="urn:microsoft.com/office/officeart/2005/8/layout/cycle1"/>
    <dgm:cxn modelId="{1A7B8D98-646F-4DCC-8389-806C6577BD08}" type="presParOf" srcId="{5D2EC7E1-930A-41BC-B5E9-D9DF96B1D423}" destId="{7BDACD5F-0D21-48B8-991A-5586F93D76D2}" srcOrd="12" destOrd="0" presId="urn:microsoft.com/office/officeart/2005/8/layout/cycle1"/>
    <dgm:cxn modelId="{8D241045-0729-4603-B2AA-8DB611AAE4E3}" type="presParOf" srcId="{5D2EC7E1-930A-41BC-B5E9-D9DF96B1D423}" destId="{7D2CD6CC-E0ED-4710-A696-0E5D960857E5}" srcOrd="13" destOrd="0" presId="urn:microsoft.com/office/officeart/2005/8/layout/cycle1"/>
    <dgm:cxn modelId="{45CE2C53-4ACC-476C-9F16-A57A15DE9A04}" type="presParOf" srcId="{5D2EC7E1-930A-41BC-B5E9-D9DF96B1D423}" destId="{B8D9D54D-CE1E-49C7-8C0F-713BD4B5C157}"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B17D44-C736-4302-878C-2BF24E9FC9C7}" type="doc">
      <dgm:prSet loTypeId="urn:microsoft.com/office/officeart/2005/8/layout/pyramid2" loCatId="list" qsTypeId="urn:microsoft.com/office/officeart/2005/8/quickstyle/simple1" qsCatId="simple" csTypeId="urn:microsoft.com/office/officeart/2005/8/colors/accent1_2" csCatId="accent1" phldr="1"/>
      <dgm:spPr/>
    </dgm:pt>
    <dgm:pt modelId="{85360DDC-4F1B-4207-B4B9-4C8336A4E4A6}">
      <dgm:prSet phldrT="[Text]" custT="1"/>
      <dgm:spPr/>
      <dgm:t>
        <a:bodyPr/>
        <a:lstStyle/>
        <a:p>
          <a:r>
            <a:rPr lang="en-US" sz="2400" dirty="0" smtClean="0"/>
            <a:t>Faith </a:t>
          </a:r>
        </a:p>
        <a:p>
          <a:r>
            <a:rPr lang="en-US" sz="2400" dirty="0" smtClean="0"/>
            <a:t>Spirituality</a:t>
          </a:r>
          <a:endParaRPr lang="en-US" sz="2400" dirty="0"/>
        </a:p>
      </dgm:t>
    </dgm:pt>
    <dgm:pt modelId="{1BE65BD1-65BC-4C87-9EEE-59D1359C043F}" type="parTrans" cxnId="{73C5C7B5-F7D8-4AB8-ACDC-A5113E09CEA5}">
      <dgm:prSet/>
      <dgm:spPr/>
      <dgm:t>
        <a:bodyPr/>
        <a:lstStyle/>
        <a:p>
          <a:endParaRPr lang="en-US"/>
        </a:p>
      </dgm:t>
    </dgm:pt>
    <dgm:pt modelId="{88154029-49B4-4482-BFB5-9DBC6B27FB96}" type="sibTrans" cxnId="{73C5C7B5-F7D8-4AB8-ACDC-A5113E09CEA5}">
      <dgm:prSet/>
      <dgm:spPr/>
      <dgm:t>
        <a:bodyPr/>
        <a:lstStyle/>
        <a:p>
          <a:endParaRPr lang="en-US"/>
        </a:p>
      </dgm:t>
    </dgm:pt>
    <dgm:pt modelId="{D0EB67A4-622C-47E2-8824-A1B71F70FC2D}">
      <dgm:prSet phldrT="[Text]" custT="1"/>
      <dgm:spPr/>
      <dgm:t>
        <a:bodyPr/>
        <a:lstStyle/>
        <a:p>
          <a:pPr>
            <a:lnSpc>
              <a:spcPct val="100000"/>
            </a:lnSpc>
            <a:spcAft>
              <a:spcPts val="0"/>
            </a:spcAft>
          </a:pPr>
          <a:r>
            <a:rPr lang="en-US" sz="2400" dirty="0" smtClean="0"/>
            <a:t>Values</a:t>
          </a:r>
        </a:p>
        <a:p>
          <a:pPr>
            <a:lnSpc>
              <a:spcPct val="100000"/>
            </a:lnSpc>
            <a:spcAft>
              <a:spcPts val="0"/>
            </a:spcAft>
          </a:pPr>
          <a:r>
            <a:rPr lang="en-US" sz="2400" dirty="0" smtClean="0"/>
            <a:t>Customs</a:t>
          </a:r>
        </a:p>
        <a:p>
          <a:pPr>
            <a:lnSpc>
              <a:spcPct val="100000"/>
            </a:lnSpc>
            <a:spcAft>
              <a:spcPts val="0"/>
            </a:spcAft>
          </a:pPr>
          <a:r>
            <a:rPr lang="en-US" sz="2400" dirty="0" smtClean="0"/>
            <a:t>Traditions</a:t>
          </a:r>
          <a:endParaRPr lang="en-US" sz="2400" dirty="0"/>
        </a:p>
      </dgm:t>
    </dgm:pt>
    <dgm:pt modelId="{4ED16E46-74FA-4BA8-9B30-4DE02D6A19A0}" type="parTrans" cxnId="{7CD001FE-37AB-4CB8-A7A4-5F5775631D0C}">
      <dgm:prSet/>
      <dgm:spPr/>
      <dgm:t>
        <a:bodyPr/>
        <a:lstStyle/>
        <a:p>
          <a:endParaRPr lang="en-US"/>
        </a:p>
      </dgm:t>
    </dgm:pt>
    <dgm:pt modelId="{A2FF26D3-BD91-427F-A4F4-E5491876CF6E}" type="sibTrans" cxnId="{7CD001FE-37AB-4CB8-A7A4-5F5775631D0C}">
      <dgm:prSet/>
      <dgm:spPr/>
      <dgm:t>
        <a:bodyPr/>
        <a:lstStyle/>
        <a:p>
          <a:endParaRPr lang="en-US"/>
        </a:p>
      </dgm:t>
    </dgm:pt>
    <dgm:pt modelId="{AA47262F-7B5E-4B81-BAA6-2EADA0ADB02C}">
      <dgm:prSet phldrT="[Text]" custT="1"/>
      <dgm:spPr/>
      <dgm:t>
        <a:bodyPr/>
        <a:lstStyle/>
        <a:p>
          <a:pPr>
            <a:lnSpc>
              <a:spcPct val="100000"/>
            </a:lnSpc>
            <a:spcAft>
              <a:spcPts val="0"/>
            </a:spcAft>
          </a:pPr>
          <a:r>
            <a:rPr lang="en-US" sz="2400" dirty="0" smtClean="0"/>
            <a:t>Historical Trauma</a:t>
          </a:r>
        </a:p>
        <a:p>
          <a:pPr>
            <a:lnSpc>
              <a:spcPct val="100000"/>
            </a:lnSpc>
            <a:spcAft>
              <a:spcPts val="0"/>
            </a:spcAft>
          </a:pPr>
          <a:r>
            <a:rPr lang="en-US" sz="2400" dirty="0" smtClean="0"/>
            <a:t>Immigration</a:t>
          </a:r>
        </a:p>
        <a:p>
          <a:pPr>
            <a:lnSpc>
              <a:spcPct val="100000"/>
            </a:lnSpc>
            <a:spcAft>
              <a:spcPts val="0"/>
            </a:spcAft>
          </a:pPr>
          <a:r>
            <a:rPr lang="en-US" sz="2400" dirty="0" smtClean="0"/>
            <a:t>Citizen Status</a:t>
          </a:r>
          <a:endParaRPr lang="en-US" sz="2400" dirty="0"/>
        </a:p>
      </dgm:t>
    </dgm:pt>
    <dgm:pt modelId="{825C25B6-3E5C-4850-BCA3-B137F189D91E}" type="parTrans" cxnId="{225F98F0-6BBB-4C9E-941D-EBC893643B55}">
      <dgm:prSet/>
      <dgm:spPr/>
      <dgm:t>
        <a:bodyPr/>
        <a:lstStyle/>
        <a:p>
          <a:endParaRPr lang="en-US"/>
        </a:p>
      </dgm:t>
    </dgm:pt>
    <dgm:pt modelId="{ECEF621C-7623-4E64-85FF-9B53374F2CA5}" type="sibTrans" cxnId="{225F98F0-6BBB-4C9E-941D-EBC893643B55}">
      <dgm:prSet/>
      <dgm:spPr/>
      <dgm:t>
        <a:bodyPr/>
        <a:lstStyle/>
        <a:p>
          <a:endParaRPr lang="en-US"/>
        </a:p>
      </dgm:t>
    </dgm:pt>
    <dgm:pt modelId="{C01696DB-14FD-4DC2-BC18-2C9EE492CB02}" type="pres">
      <dgm:prSet presAssocID="{C1B17D44-C736-4302-878C-2BF24E9FC9C7}" presName="compositeShape" presStyleCnt="0">
        <dgm:presLayoutVars>
          <dgm:dir/>
          <dgm:resizeHandles/>
        </dgm:presLayoutVars>
      </dgm:prSet>
      <dgm:spPr/>
    </dgm:pt>
    <dgm:pt modelId="{2425683E-A749-4A79-9A01-10ED34563AA7}" type="pres">
      <dgm:prSet presAssocID="{C1B17D44-C736-4302-878C-2BF24E9FC9C7}" presName="pyramid" presStyleLbl="node1" presStyleIdx="0" presStyleCnt="1"/>
      <dgm:spPr>
        <a:blipFill rotWithShape="0">
          <a:blip xmlns:r="http://schemas.openxmlformats.org/officeDocument/2006/relationships" r:embed="rId1"/>
          <a:stretch>
            <a:fillRect/>
          </a:stretch>
        </a:blipFill>
      </dgm:spPr>
    </dgm:pt>
    <dgm:pt modelId="{538C5322-F1C5-46EB-A9D6-AA3BC4DD8512}" type="pres">
      <dgm:prSet presAssocID="{C1B17D44-C736-4302-878C-2BF24E9FC9C7}" presName="theList" presStyleCnt="0"/>
      <dgm:spPr/>
    </dgm:pt>
    <dgm:pt modelId="{81CF3C02-5863-48CB-AB5E-C8BD13B6B6B0}" type="pres">
      <dgm:prSet presAssocID="{85360DDC-4F1B-4207-B4B9-4C8336A4E4A6}" presName="aNode" presStyleLbl="fgAcc1" presStyleIdx="0" presStyleCnt="3">
        <dgm:presLayoutVars>
          <dgm:bulletEnabled val="1"/>
        </dgm:presLayoutVars>
      </dgm:prSet>
      <dgm:spPr/>
      <dgm:t>
        <a:bodyPr/>
        <a:lstStyle/>
        <a:p>
          <a:endParaRPr lang="en-US"/>
        </a:p>
      </dgm:t>
    </dgm:pt>
    <dgm:pt modelId="{14848CD0-F18B-40AE-B6DA-8B9D1DEB57FE}" type="pres">
      <dgm:prSet presAssocID="{85360DDC-4F1B-4207-B4B9-4C8336A4E4A6}" presName="aSpace" presStyleCnt="0"/>
      <dgm:spPr/>
    </dgm:pt>
    <dgm:pt modelId="{D8B5B61E-E248-409C-92BC-EBE246D3C5A4}" type="pres">
      <dgm:prSet presAssocID="{D0EB67A4-622C-47E2-8824-A1B71F70FC2D}" presName="aNode" presStyleLbl="fgAcc1" presStyleIdx="1" presStyleCnt="3">
        <dgm:presLayoutVars>
          <dgm:bulletEnabled val="1"/>
        </dgm:presLayoutVars>
      </dgm:prSet>
      <dgm:spPr/>
      <dgm:t>
        <a:bodyPr/>
        <a:lstStyle/>
        <a:p>
          <a:endParaRPr lang="en-US"/>
        </a:p>
      </dgm:t>
    </dgm:pt>
    <dgm:pt modelId="{26E36332-FA2A-4738-B6E9-EBD2312D7DCB}" type="pres">
      <dgm:prSet presAssocID="{D0EB67A4-622C-47E2-8824-A1B71F70FC2D}" presName="aSpace" presStyleCnt="0"/>
      <dgm:spPr/>
    </dgm:pt>
    <dgm:pt modelId="{5A553A3F-7965-44FB-80E1-38BA4FB84C0F}" type="pres">
      <dgm:prSet presAssocID="{AA47262F-7B5E-4B81-BAA6-2EADA0ADB02C}" presName="aNode" presStyleLbl="fgAcc1" presStyleIdx="2" presStyleCnt="3">
        <dgm:presLayoutVars>
          <dgm:bulletEnabled val="1"/>
        </dgm:presLayoutVars>
      </dgm:prSet>
      <dgm:spPr/>
      <dgm:t>
        <a:bodyPr/>
        <a:lstStyle/>
        <a:p>
          <a:endParaRPr lang="en-US"/>
        </a:p>
      </dgm:t>
    </dgm:pt>
    <dgm:pt modelId="{63D24103-08C9-4043-AD31-CF462B95D428}" type="pres">
      <dgm:prSet presAssocID="{AA47262F-7B5E-4B81-BAA6-2EADA0ADB02C}" presName="aSpace" presStyleCnt="0"/>
      <dgm:spPr/>
    </dgm:pt>
  </dgm:ptLst>
  <dgm:cxnLst>
    <dgm:cxn modelId="{73C5C7B5-F7D8-4AB8-ACDC-A5113E09CEA5}" srcId="{C1B17D44-C736-4302-878C-2BF24E9FC9C7}" destId="{85360DDC-4F1B-4207-B4B9-4C8336A4E4A6}" srcOrd="0" destOrd="0" parTransId="{1BE65BD1-65BC-4C87-9EEE-59D1359C043F}" sibTransId="{88154029-49B4-4482-BFB5-9DBC6B27FB96}"/>
    <dgm:cxn modelId="{83BF0096-06FB-4B95-8965-BBD56EE0C3D3}" type="presOf" srcId="{AA47262F-7B5E-4B81-BAA6-2EADA0ADB02C}" destId="{5A553A3F-7965-44FB-80E1-38BA4FB84C0F}" srcOrd="0" destOrd="0" presId="urn:microsoft.com/office/officeart/2005/8/layout/pyramid2"/>
    <dgm:cxn modelId="{7CD001FE-37AB-4CB8-A7A4-5F5775631D0C}" srcId="{C1B17D44-C736-4302-878C-2BF24E9FC9C7}" destId="{D0EB67A4-622C-47E2-8824-A1B71F70FC2D}" srcOrd="1" destOrd="0" parTransId="{4ED16E46-74FA-4BA8-9B30-4DE02D6A19A0}" sibTransId="{A2FF26D3-BD91-427F-A4F4-E5491876CF6E}"/>
    <dgm:cxn modelId="{DB300DB5-10F9-45F8-B5F6-CF58B8649A7A}" type="presOf" srcId="{D0EB67A4-622C-47E2-8824-A1B71F70FC2D}" destId="{D8B5B61E-E248-409C-92BC-EBE246D3C5A4}" srcOrd="0" destOrd="0" presId="urn:microsoft.com/office/officeart/2005/8/layout/pyramid2"/>
    <dgm:cxn modelId="{225F98F0-6BBB-4C9E-941D-EBC893643B55}" srcId="{C1B17D44-C736-4302-878C-2BF24E9FC9C7}" destId="{AA47262F-7B5E-4B81-BAA6-2EADA0ADB02C}" srcOrd="2" destOrd="0" parTransId="{825C25B6-3E5C-4850-BCA3-B137F189D91E}" sibTransId="{ECEF621C-7623-4E64-85FF-9B53374F2CA5}"/>
    <dgm:cxn modelId="{81BD1787-6212-46D5-BE40-6BB47D92DE5D}" type="presOf" srcId="{85360DDC-4F1B-4207-B4B9-4C8336A4E4A6}" destId="{81CF3C02-5863-48CB-AB5E-C8BD13B6B6B0}" srcOrd="0" destOrd="0" presId="urn:microsoft.com/office/officeart/2005/8/layout/pyramid2"/>
    <dgm:cxn modelId="{AE4523D2-A00B-41E7-97EC-99332CC95ACB}" type="presOf" srcId="{C1B17D44-C736-4302-878C-2BF24E9FC9C7}" destId="{C01696DB-14FD-4DC2-BC18-2C9EE492CB02}" srcOrd="0" destOrd="0" presId="urn:microsoft.com/office/officeart/2005/8/layout/pyramid2"/>
    <dgm:cxn modelId="{B5A058E5-4320-4FA9-B50A-DA7856E36A02}" type="presParOf" srcId="{C01696DB-14FD-4DC2-BC18-2C9EE492CB02}" destId="{2425683E-A749-4A79-9A01-10ED34563AA7}" srcOrd="0" destOrd="0" presId="urn:microsoft.com/office/officeart/2005/8/layout/pyramid2"/>
    <dgm:cxn modelId="{98927794-5C36-4010-86F1-3D61CF587C73}" type="presParOf" srcId="{C01696DB-14FD-4DC2-BC18-2C9EE492CB02}" destId="{538C5322-F1C5-46EB-A9D6-AA3BC4DD8512}" srcOrd="1" destOrd="0" presId="urn:microsoft.com/office/officeart/2005/8/layout/pyramid2"/>
    <dgm:cxn modelId="{2B4C06AB-A4D3-48C5-B705-083CE2B80101}" type="presParOf" srcId="{538C5322-F1C5-46EB-A9D6-AA3BC4DD8512}" destId="{81CF3C02-5863-48CB-AB5E-C8BD13B6B6B0}" srcOrd="0" destOrd="0" presId="urn:microsoft.com/office/officeart/2005/8/layout/pyramid2"/>
    <dgm:cxn modelId="{BC5FCB6E-19EC-4E01-A334-ABB58D949FB8}" type="presParOf" srcId="{538C5322-F1C5-46EB-A9D6-AA3BC4DD8512}" destId="{14848CD0-F18B-40AE-B6DA-8B9D1DEB57FE}" srcOrd="1" destOrd="0" presId="urn:microsoft.com/office/officeart/2005/8/layout/pyramid2"/>
    <dgm:cxn modelId="{9C197897-6445-4976-90BE-293E0739CEE3}" type="presParOf" srcId="{538C5322-F1C5-46EB-A9D6-AA3BC4DD8512}" destId="{D8B5B61E-E248-409C-92BC-EBE246D3C5A4}" srcOrd="2" destOrd="0" presId="urn:microsoft.com/office/officeart/2005/8/layout/pyramid2"/>
    <dgm:cxn modelId="{62B8B644-9356-481F-BD0A-34830A7CA60C}" type="presParOf" srcId="{538C5322-F1C5-46EB-A9D6-AA3BC4DD8512}" destId="{26E36332-FA2A-4738-B6E9-EBD2312D7DCB}" srcOrd="3" destOrd="0" presId="urn:microsoft.com/office/officeart/2005/8/layout/pyramid2"/>
    <dgm:cxn modelId="{05D0A4C8-890E-4CB7-8901-C9E27C56FE9E}" type="presParOf" srcId="{538C5322-F1C5-46EB-A9D6-AA3BC4DD8512}" destId="{5A553A3F-7965-44FB-80E1-38BA4FB84C0F}" srcOrd="4" destOrd="0" presId="urn:microsoft.com/office/officeart/2005/8/layout/pyramid2"/>
    <dgm:cxn modelId="{DFD330B9-4E72-4B20-B9F0-6F585942A38C}" type="presParOf" srcId="{538C5322-F1C5-46EB-A9D6-AA3BC4DD8512}" destId="{63D24103-08C9-4043-AD31-CF462B95D428}"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C9FBD0-8ABB-4D27-9465-E5C683674B55}"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06EADF61-C006-4BF4-B760-28C481CEEDA9}">
      <dgm:prSet/>
      <dgm:spPr/>
      <dgm:t>
        <a:bodyPr/>
        <a:lstStyle/>
        <a:p>
          <a:endParaRPr lang="en-US"/>
        </a:p>
      </dgm:t>
    </dgm:pt>
    <dgm:pt modelId="{6C6651FA-C614-4F8A-AAE2-F40C64C69AE0}" type="parTrans" cxnId="{EFB9D7EC-719A-453D-AFEC-833D51CDB28C}">
      <dgm:prSet/>
      <dgm:spPr/>
      <dgm:t>
        <a:bodyPr/>
        <a:lstStyle/>
        <a:p>
          <a:endParaRPr lang="en-US"/>
        </a:p>
      </dgm:t>
    </dgm:pt>
    <dgm:pt modelId="{94CF2C6A-E84B-4162-B515-DF7F0EF74703}" type="sibTrans" cxnId="{EFB9D7EC-719A-453D-AFEC-833D51CDB28C}">
      <dgm:prSet/>
      <dgm:spPr>
        <a:blipFill rotWithShape="1">
          <a:blip xmlns:r="http://schemas.openxmlformats.org/officeDocument/2006/relationships" r:embed="rId1"/>
          <a:stretch>
            <a:fillRect/>
          </a:stretch>
        </a:blipFill>
      </dgm:spPr>
      <dgm:t>
        <a:bodyPr/>
        <a:lstStyle/>
        <a:p>
          <a:endParaRPr lang="en-US"/>
        </a:p>
      </dgm:t>
    </dgm:pt>
    <dgm:pt modelId="{1038C7F5-9F79-415B-9222-D9159E65C947}" type="pres">
      <dgm:prSet presAssocID="{A6C9FBD0-8ABB-4D27-9465-E5C683674B55}" presName="Name0" presStyleCnt="0">
        <dgm:presLayoutVars>
          <dgm:chMax val="7"/>
          <dgm:chPref val="7"/>
          <dgm:dir/>
        </dgm:presLayoutVars>
      </dgm:prSet>
      <dgm:spPr/>
      <dgm:t>
        <a:bodyPr/>
        <a:lstStyle/>
        <a:p>
          <a:endParaRPr lang="en-US"/>
        </a:p>
      </dgm:t>
    </dgm:pt>
    <dgm:pt modelId="{77777D5B-BFC4-4760-A473-C85C0008B8CE}" type="pres">
      <dgm:prSet presAssocID="{A6C9FBD0-8ABB-4D27-9465-E5C683674B55}" presName="Name1" presStyleCnt="0"/>
      <dgm:spPr/>
    </dgm:pt>
    <dgm:pt modelId="{4A0233CF-3B8D-4301-BFF7-12ABA4284C4B}" type="pres">
      <dgm:prSet presAssocID="{94CF2C6A-E84B-4162-B515-DF7F0EF74703}" presName="picture_1" presStyleCnt="0"/>
      <dgm:spPr/>
    </dgm:pt>
    <dgm:pt modelId="{BCF47327-FEE5-4AC4-B125-3DEC34095FA6}" type="pres">
      <dgm:prSet presAssocID="{94CF2C6A-E84B-4162-B515-DF7F0EF74703}" presName="pictureRepeatNode" presStyleLbl="alignImgPlace1" presStyleIdx="0" presStyleCnt="1" custLinFactNeighborX="2500" custLinFactNeighborY="7500"/>
      <dgm:spPr/>
      <dgm:t>
        <a:bodyPr/>
        <a:lstStyle/>
        <a:p>
          <a:endParaRPr lang="en-US"/>
        </a:p>
      </dgm:t>
    </dgm:pt>
    <dgm:pt modelId="{5083F5DD-1534-4A78-8B95-67E98B70AE00}" type="pres">
      <dgm:prSet presAssocID="{06EADF61-C006-4BF4-B760-28C481CEEDA9}" presName="text_1" presStyleLbl="node1" presStyleIdx="0" presStyleCnt="0">
        <dgm:presLayoutVars>
          <dgm:bulletEnabled val="1"/>
        </dgm:presLayoutVars>
      </dgm:prSet>
      <dgm:spPr/>
      <dgm:t>
        <a:bodyPr/>
        <a:lstStyle/>
        <a:p>
          <a:endParaRPr lang="en-US"/>
        </a:p>
      </dgm:t>
    </dgm:pt>
  </dgm:ptLst>
  <dgm:cxnLst>
    <dgm:cxn modelId="{343F402A-3019-461D-8EE1-0779DA9D49D8}" type="presOf" srcId="{94CF2C6A-E84B-4162-B515-DF7F0EF74703}" destId="{BCF47327-FEE5-4AC4-B125-3DEC34095FA6}" srcOrd="0" destOrd="0" presId="urn:microsoft.com/office/officeart/2008/layout/CircularPictureCallout"/>
    <dgm:cxn modelId="{0B7CF47C-745A-41FA-8814-40C3BE4C74BE}" type="presOf" srcId="{A6C9FBD0-8ABB-4D27-9465-E5C683674B55}" destId="{1038C7F5-9F79-415B-9222-D9159E65C947}" srcOrd="0" destOrd="0" presId="urn:microsoft.com/office/officeart/2008/layout/CircularPictureCallout"/>
    <dgm:cxn modelId="{EFB9D7EC-719A-453D-AFEC-833D51CDB28C}" srcId="{A6C9FBD0-8ABB-4D27-9465-E5C683674B55}" destId="{06EADF61-C006-4BF4-B760-28C481CEEDA9}" srcOrd="0" destOrd="0" parTransId="{6C6651FA-C614-4F8A-AAE2-F40C64C69AE0}" sibTransId="{94CF2C6A-E84B-4162-B515-DF7F0EF74703}"/>
    <dgm:cxn modelId="{3CBD2930-4FEB-41E9-A328-AB57E3B6D8AF}" type="presOf" srcId="{06EADF61-C006-4BF4-B760-28C481CEEDA9}" destId="{5083F5DD-1534-4A78-8B95-67E98B70AE00}" srcOrd="0" destOrd="0" presId="urn:microsoft.com/office/officeart/2008/layout/CircularPictureCallout"/>
    <dgm:cxn modelId="{DCDBB989-0A94-4E5B-BC88-8329B62AE52F}" type="presParOf" srcId="{1038C7F5-9F79-415B-9222-D9159E65C947}" destId="{77777D5B-BFC4-4760-A473-C85C0008B8CE}" srcOrd="0" destOrd="0" presId="urn:microsoft.com/office/officeart/2008/layout/CircularPictureCallout"/>
    <dgm:cxn modelId="{31839A57-282D-46AE-810E-4180D99D68ED}" type="presParOf" srcId="{77777D5B-BFC4-4760-A473-C85C0008B8CE}" destId="{4A0233CF-3B8D-4301-BFF7-12ABA4284C4B}" srcOrd="0" destOrd="0" presId="urn:microsoft.com/office/officeart/2008/layout/CircularPictureCallout"/>
    <dgm:cxn modelId="{8108B330-D353-4C95-8C66-7B7DC0D3FDE4}" type="presParOf" srcId="{4A0233CF-3B8D-4301-BFF7-12ABA4284C4B}" destId="{BCF47327-FEE5-4AC4-B125-3DEC34095FA6}" srcOrd="0" destOrd="0" presId="urn:microsoft.com/office/officeart/2008/layout/CircularPictureCallout"/>
    <dgm:cxn modelId="{D1BC8D91-38A9-446E-ADBF-383207149F06}" type="presParOf" srcId="{77777D5B-BFC4-4760-A473-C85C0008B8CE}" destId="{5083F5DD-1534-4A78-8B95-67E98B70AE00}"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728CF0-EB6F-425B-9FFD-711819144F92}" type="doc">
      <dgm:prSet loTypeId="urn:microsoft.com/office/officeart/2009/3/layout/StepUpProcess" loCatId="process" qsTypeId="urn:microsoft.com/office/officeart/2005/8/quickstyle/simple1" qsCatId="simple" csTypeId="urn:microsoft.com/office/officeart/2005/8/colors/accent5_1" csCatId="accent5" phldr="1"/>
      <dgm:spPr/>
      <dgm:t>
        <a:bodyPr/>
        <a:lstStyle/>
        <a:p>
          <a:endParaRPr lang="en-US"/>
        </a:p>
      </dgm:t>
    </dgm:pt>
    <dgm:pt modelId="{99364480-5F87-4FFE-888B-12AAA364D085}">
      <dgm:prSet phldrT="[Text]"/>
      <dgm:spPr/>
      <dgm:t>
        <a:bodyPr/>
        <a:lstStyle/>
        <a:p>
          <a:r>
            <a:rPr lang="en-US" dirty="0" smtClean="0">
              <a:solidFill>
                <a:schemeClr val="bg1"/>
              </a:solidFill>
            </a:rPr>
            <a:t>CASE THEORY</a:t>
          </a:r>
          <a:endParaRPr lang="en-US" dirty="0">
            <a:solidFill>
              <a:schemeClr val="bg1"/>
            </a:solidFill>
          </a:endParaRPr>
        </a:p>
      </dgm:t>
    </dgm:pt>
    <dgm:pt modelId="{CE117471-FFF8-486B-903A-A5E7352267E3}" type="parTrans" cxnId="{42B41956-D48F-43AB-8295-5B75274A957A}">
      <dgm:prSet/>
      <dgm:spPr/>
      <dgm:t>
        <a:bodyPr/>
        <a:lstStyle/>
        <a:p>
          <a:endParaRPr lang="en-US"/>
        </a:p>
      </dgm:t>
    </dgm:pt>
    <dgm:pt modelId="{96151FD9-FE07-4DD9-8FB6-6A04E9F0ACA2}" type="sibTrans" cxnId="{42B41956-D48F-43AB-8295-5B75274A957A}">
      <dgm:prSet/>
      <dgm:spPr/>
      <dgm:t>
        <a:bodyPr/>
        <a:lstStyle/>
        <a:p>
          <a:endParaRPr lang="en-US"/>
        </a:p>
      </dgm:t>
    </dgm:pt>
    <dgm:pt modelId="{E2C79E2E-C65F-432E-9AEF-A47E8DCC64C5}">
      <dgm:prSet phldrT="[Text]" custT="1"/>
      <dgm:spPr/>
      <dgm:t>
        <a:bodyPr/>
        <a:lstStyle/>
        <a:p>
          <a:r>
            <a:rPr lang="en-US" sz="2800" dirty="0" smtClean="0">
              <a:solidFill>
                <a:schemeClr val="bg1"/>
              </a:solidFill>
            </a:rPr>
            <a:t>ASSESSMENT</a:t>
          </a:r>
          <a:endParaRPr lang="en-US" sz="2800" dirty="0">
            <a:solidFill>
              <a:schemeClr val="bg1"/>
            </a:solidFill>
          </a:endParaRPr>
        </a:p>
      </dgm:t>
    </dgm:pt>
    <dgm:pt modelId="{871192E3-2A3B-4282-87EF-154E58E962DF}" type="parTrans" cxnId="{E6F2C91B-5F6A-47EF-9A16-23758987E38D}">
      <dgm:prSet/>
      <dgm:spPr/>
      <dgm:t>
        <a:bodyPr/>
        <a:lstStyle/>
        <a:p>
          <a:endParaRPr lang="en-US"/>
        </a:p>
      </dgm:t>
    </dgm:pt>
    <dgm:pt modelId="{69839A09-B4C5-446E-97A4-B3643CA61D03}" type="sibTrans" cxnId="{E6F2C91B-5F6A-47EF-9A16-23758987E38D}">
      <dgm:prSet/>
      <dgm:spPr/>
      <dgm:t>
        <a:bodyPr/>
        <a:lstStyle/>
        <a:p>
          <a:endParaRPr lang="en-US"/>
        </a:p>
      </dgm:t>
    </dgm:pt>
    <dgm:pt modelId="{EBAFDB30-1AFB-4980-9DB3-521A26FBEBA1}">
      <dgm:prSet phldrT="[Text]" custT="1"/>
      <dgm:spPr/>
      <dgm:t>
        <a:bodyPr/>
        <a:lstStyle/>
        <a:p>
          <a:r>
            <a:rPr lang="en-US" sz="2800" dirty="0" smtClean="0">
              <a:solidFill>
                <a:schemeClr val="bg1"/>
              </a:solidFill>
            </a:rPr>
            <a:t>FORMULATION</a:t>
          </a:r>
          <a:endParaRPr lang="en-US" sz="2800" dirty="0">
            <a:solidFill>
              <a:schemeClr val="bg1"/>
            </a:solidFill>
          </a:endParaRPr>
        </a:p>
      </dgm:t>
    </dgm:pt>
    <dgm:pt modelId="{C781E385-AFE2-4CCB-98E0-A75687E467A9}" type="parTrans" cxnId="{3A72109F-FB37-41F9-B90B-50B57DA6F8D7}">
      <dgm:prSet/>
      <dgm:spPr/>
      <dgm:t>
        <a:bodyPr/>
        <a:lstStyle/>
        <a:p>
          <a:endParaRPr lang="en-US"/>
        </a:p>
      </dgm:t>
    </dgm:pt>
    <dgm:pt modelId="{C25007E0-9B92-4039-8CA6-EBD8F488ACB6}" type="sibTrans" cxnId="{3A72109F-FB37-41F9-B90B-50B57DA6F8D7}">
      <dgm:prSet/>
      <dgm:spPr/>
      <dgm:t>
        <a:bodyPr/>
        <a:lstStyle/>
        <a:p>
          <a:endParaRPr lang="en-US"/>
        </a:p>
      </dgm:t>
    </dgm:pt>
    <dgm:pt modelId="{8BDA3C98-5EBA-4E7B-99ED-1F7E2DA2C03A}">
      <dgm:prSet phldrT="[Text]" custT="1"/>
      <dgm:spPr/>
      <dgm:t>
        <a:bodyPr/>
        <a:lstStyle/>
        <a:p>
          <a:r>
            <a:rPr lang="en-US" sz="2800" dirty="0" smtClean="0">
              <a:solidFill>
                <a:schemeClr val="bg1"/>
              </a:solidFill>
            </a:rPr>
            <a:t>DATA GATHERING</a:t>
          </a:r>
          <a:endParaRPr lang="en-US" sz="2800" dirty="0">
            <a:solidFill>
              <a:schemeClr val="bg1"/>
            </a:solidFill>
          </a:endParaRPr>
        </a:p>
      </dgm:t>
    </dgm:pt>
    <dgm:pt modelId="{EB17802B-BC63-4418-B44B-3359F6EE83FE}" type="parTrans" cxnId="{5F559D40-ED3E-4101-BDD3-EA00B7BCF460}">
      <dgm:prSet/>
      <dgm:spPr/>
      <dgm:t>
        <a:bodyPr/>
        <a:lstStyle/>
        <a:p>
          <a:endParaRPr lang="en-US"/>
        </a:p>
      </dgm:t>
    </dgm:pt>
    <dgm:pt modelId="{6AF6C192-6B4E-4E5B-89E3-E752157F2A41}" type="sibTrans" cxnId="{5F559D40-ED3E-4101-BDD3-EA00B7BCF460}">
      <dgm:prSet/>
      <dgm:spPr/>
      <dgm:t>
        <a:bodyPr/>
        <a:lstStyle/>
        <a:p>
          <a:endParaRPr lang="en-US"/>
        </a:p>
      </dgm:t>
    </dgm:pt>
    <dgm:pt modelId="{5851FECE-652F-4375-AB0F-682D0A982E23}">
      <dgm:prSet phldrT="[Text]" custT="1"/>
      <dgm:spPr/>
      <dgm:t>
        <a:bodyPr/>
        <a:lstStyle/>
        <a:p>
          <a:r>
            <a:rPr lang="en-US" sz="2800" dirty="0" smtClean="0">
              <a:solidFill>
                <a:schemeClr val="bg1"/>
              </a:solidFill>
            </a:rPr>
            <a:t>RECOMMENDATIONS</a:t>
          </a:r>
          <a:endParaRPr lang="en-US" sz="2800" dirty="0">
            <a:solidFill>
              <a:schemeClr val="bg1"/>
            </a:solidFill>
          </a:endParaRPr>
        </a:p>
      </dgm:t>
    </dgm:pt>
    <dgm:pt modelId="{3A758A7F-9699-4A91-86D6-129939095F43}" type="parTrans" cxnId="{82114F57-983F-4BF2-BE7B-805657D32537}">
      <dgm:prSet/>
      <dgm:spPr/>
      <dgm:t>
        <a:bodyPr/>
        <a:lstStyle/>
        <a:p>
          <a:endParaRPr lang="en-US"/>
        </a:p>
      </dgm:t>
    </dgm:pt>
    <dgm:pt modelId="{3EC8CD65-3169-4613-90B7-1C32717D0F6C}" type="sibTrans" cxnId="{82114F57-983F-4BF2-BE7B-805657D32537}">
      <dgm:prSet/>
      <dgm:spPr/>
      <dgm:t>
        <a:bodyPr/>
        <a:lstStyle/>
        <a:p>
          <a:endParaRPr lang="en-US"/>
        </a:p>
      </dgm:t>
    </dgm:pt>
    <dgm:pt modelId="{65EE7F1F-F87C-4C52-AE89-4E32068EF930}">
      <dgm:prSet phldrT="[Text]" custT="1"/>
      <dgm:spPr/>
      <dgm:t>
        <a:bodyPr/>
        <a:lstStyle/>
        <a:p>
          <a:r>
            <a:rPr lang="en-US" sz="2800" dirty="0" smtClean="0">
              <a:solidFill>
                <a:schemeClr val="bg1"/>
              </a:solidFill>
            </a:rPr>
            <a:t>INTERVENTIONS</a:t>
          </a:r>
          <a:endParaRPr lang="en-US" sz="2800" dirty="0">
            <a:solidFill>
              <a:schemeClr val="bg1"/>
            </a:solidFill>
          </a:endParaRPr>
        </a:p>
      </dgm:t>
    </dgm:pt>
    <dgm:pt modelId="{DAE6CC9C-2C35-4241-BF2D-C745322C58C5}" type="parTrans" cxnId="{C53ED653-3B77-47A0-85CB-2DBD2309E442}">
      <dgm:prSet/>
      <dgm:spPr/>
      <dgm:t>
        <a:bodyPr/>
        <a:lstStyle/>
        <a:p>
          <a:endParaRPr lang="en-US"/>
        </a:p>
      </dgm:t>
    </dgm:pt>
    <dgm:pt modelId="{E10906E1-701A-4E43-A82C-C0C680CAE29C}" type="sibTrans" cxnId="{C53ED653-3B77-47A0-85CB-2DBD2309E442}">
      <dgm:prSet/>
      <dgm:spPr/>
      <dgm:t>
        <a:bodyPr/>
        <a:lstStyle/>
        <a:p>
          <a:endParaRPr lang="en-US"/>
        </a:p>
      </dgm:t>
    </dgm:pt>
    <dgm:pt modelId="{E6A1E97E-0180-40BE-A1E0-8631E93BDCF3}">
      <dgm:prSet phldrT="[Text]" custT="1"/>
      <dgm:spPr/>
      <dgm:t>
        <a:bodyPr/>
        <a:lstStyle/>
        <a:p>
          <a:r>
            <a:rPr lang="en-US" sz="2800" dirty="0" smtClean="0">
              <a:solidFill>
                <a:schemeClr val="bg1"/>
              </a:solidFill>
            </a:rPr>
            <a:t>EVALUATION</a:t>
          </a:r>
          <a:endParaRPr lang="en-US" sz="2800" dirty="0">
            <a:solidFill>
              <a:schemeClr val="bg1"/>
            </a:solidFill>
          </a:endParaRPr>
        </a:p>
      </dgm:t>
    </dgm:pt>
    <dgm:pt modelId="{0049256E-97D8-4986-9AFC-300D94F7649E}" type="parTrans" cxnId="{09DCE08D-1AD7-45F5-8336-0581742C563B}">
      <dgm:prSet/>
      <dgm:spPr/>
      <dgm:t>
        <a:bodyPr/>
        <a:lstStyle/>
        <a:p>
          <a:endParaRPr lang="en-US"/>
        </a:p>
      </dgm:t>
    </dgm:pt>
    <dgm:pt modelId="{1575A48A-EF79-424D-BD24-924B04D93906}" type="sibTrans" cxnId="{09DCE08D-1AD7-45F5-8336-0581742C563B}">
      <dgm:prSet/>
      <dgm:spPr/>
      <dgm:t>
        <a:bodyPr/>
        <a:lstStyle/>
        <a:p>
          <a:endParaRPr lang="en-US"/>
        </a:p>
      </dgm:t>
    </dgm:pt>
    <dgm:pt modelId="{79B5959B-6AEA-49C0-9D4E-C515A9FF3127}">
      <dgm:prSet phldrT="[Text]" custT="1"/>
      <dgm:spPr/>
      <dgm:t>
        <a:bodyPr/>
        <a:lstStyle/>
        <a:p>
          <a:r>
            <a:rPr lang="en-US" sz="2800" dirty="0" smtClean="0">
              <a:solidFill>
                <a:schemeClr val="bg1"/>
              </a:solidFill>
            </a:rPr>
            <a:t>REVISIONS</a:t>
          </a:r>
          <a:endParaRPr lang="en-US" sz="2800" dirty="0">
            <a:solidFill>
              <a:schemeClr val="bg1"/>
            </a:solidFill>
          </a:endParaRPr>
        </a:p>
      </dgm:t>
    </dgm:pt>
    <dgm:pt modelId="{DF598FA8-61E0-4D4F-880E-A7AB8075E819}" type="parTrans" cxnId="{C34C6A1B-43BA-4BE9-8F20-92ABEB31D771}">
      <dgm:prSet/>
      <dgm:spPr/>
      <dgm:t>
        <a:bodyPr/>
        <a:lstStyle/>
        <a:p>
          <a:endParaRPr lang="en-US"/>
        </a:p>
      </dgm:t>
    </dgm:pt>
    <dgm:pt modelId="{AE62E935-2722-45B2-B49D-8583E66E79FB}" type="sibTrans" cxnId="{C34C6A1B-43BA-4BE9-8F20-92ABEB31D771}">
      <dgm:prSet/>
      <dgm:spPr/>
      <dgm:t>
        <a:bodyPr/>
        <a:lstStyle/>
        <a:p>
          <a:endParaRPr lang="en-US"/>
        </a:p>
      </dgm:t>
    </dgm:pt>
    <dgm:pt modelId="{0D6DC4E1-157E-46FA-A5CF-7B581AD4407D}" type="pres">
      <dgm:prSet presAssocID="{FB728CF0-EB6F-425B-9FFD-711819144F92}" presName="rootnode" presStyleCnt="0">
        <dgm:presLayoutVars>
          <dgm:chMax/>
          <dgm:chPref/>
          <dgm:dir/>
          <dgm:animLvl val="lvl"/>
        </dgm:presLayoutVars>
      </dgm:prSet>
      <dgm:spPr/>
      <dgm:t>
        <a:bodyPr/>
        <a:lstStyle/>
        <a:p>
          <a:endParaRPr lang="en-US"/>
        </a:p>
      </dgm:t>
    </dgm:pt>
    <dgm:pt modelId="{9816B493-911B-4836-8DFE-57C0A6EEBE69}" type="pres">
      <dgm:prSet presAssocID="{99364480-5F87-4FFE-888B-12AAA364D085}" presName="composite" presStyleCnt="0"/>
      <dgm:spPr/>
    </dgm:pt>
    <dgm:pt modelId="{26A8E0E3-5FA0-4FB6-B3BE-A057C60E4708}" type="pres">
      <dgm:prSet presAssocID="{99364480-5F87-4FFE-888B-12AAA364D085}" presName="LShape" presStyleLbl="alignNode1" presStyleIdx="0" presStyleCnt="1" custLinFactNeighborX="-13775" custLinFactNeighborY="-15725"/>
      <dgm:spPr/>
    </dgm:pt>
    <dgm:pt modelId="{4C4E4337-54C8-4C76-9EA3-D674D90B1697}" type="pres">
      <dgm:prSet presAssocID="{99364480-5F87-4FFE-888B-12AAA364D085}" presName="ParentText" presStyleLbl="revTx" presStyleIdx="0" presStyleCnt="1" custLinFactNeighborX="-4503" custLinFactNeighborY="-6768">
        <dgm:presLayoutVars>
          <dgm:chMax val="0"/>
          <dgm:chPref val="0"/>
          <dgm:bulletEnabled val="1"/>
        </dgm:presLayoutVars>
      </dgm:prSet>
      <dgm:spPr/>
      <dgm:t>
        <a:bodyPr/>
        <a:lstStyle/>
        <a:p>
          <a:endParaRPr lang="en-US"/>
        </a:p>
      </dgm:t>
    </dgm:pt>
  </dgm:ptLst>
  <dgm:cxnLst>
    <dgm:cxn modelId="{E6F2C91B-5F6A-47EF-9A16-23758987E38D}" srcId="{99364480-5F87-4FFE-888B-12AAA364D085}" destId="{E2C79E2E-C65F-432E-9AEF-A47E8DCC64C5}" srcOrd="0" destOrd="0" parTransId="{871192E3-2A3B-4282-87EF-154E58E962DF}" sibTransId="{69839A09-B4C5-446E-97A4-B3643CA61D03}"/>
    <dgm:cxn modelId="{B0108BF8-2BE7-46E9-9544-6BB0FB13DDCD}" type="presOf" srcId="{79B5959B-6AEA-49C0-9D4E-C515A9FF3127}" destId="{4C4E4337-54C8-4C76-9EA3-D674D90B1697}" srcOrd="0" destOrd="7" presId="urn:microsoft.com/office/officeart/2009/3/layout/StepUpProcess"/>
    <dgm:cxn modelId="{403A1C7C-4459-4CB5-9216-EDBD9992D548}" type="presOf" srcId="{8BDA3C98-5EBA-4E7B-99ED-1F7E2DA2C03A}" destId="{4C4E4337-54C8-4C76-9EA3-D674D90B1697}" srcOrd="0" destOrd="2" presId="urn:microsoft.com/office/officeart/2009/3/layout/StepUpProcess"/>
    <dgm:cxn modelId="{C53ED653-3B77-47A0-85CB-2DBD2309E442}" srcId="{99364480-5F87-4FFE-888B-12AAA364D085}" destId="{65EE7F1F-F87C-4C52-AE89-4E32068EF930}" srcOrd="4" destOrd="0" parTransId="{DAE6CC9C-2C35-4241-BF2D-C745322C58C5}" sibTransId="{E10906E1-701A-4E43-A82C-C0C680CAE29C}"/>
    <dgm:cxn modelId="{2DA7A066-068B-49BD-ADFF-5F104EC658A7}" type="presOf" srcId="{FB728CF0-EB6F-425B-9FFD-711819144F92}" destId="{0D6DC4E1-157E-46FA-A5CF-7B581AD4407D}" srcOrd="0" destOrd="0" presId="urn:microsoft.com/office/officeart/2009/3/layout/StepUpProcess"/>
    <dgm:cxn modelId="{1D21500A-F3E1-4DFE-9AC0-5421672EDE8A}" type="presOf" srcId="{99364480-5F87-4FFE-888B-12AAA364D085}" destId="{4C4E4337-54C8-4C76-9EA3-D674D90B1697}" srcOrd="0" destOrd="0" presId="urn:microsoft.com/office/officeart/2009/3/layout/StepUpProcess"/>
    <dgm:cxn modelId="{304C8F74-859C-40B9-BF6C-33E401EFA14E}" type="presOf" srcId="{EBAFDB30-1AFB-4980-9DB3-521A26FBEBA1}" destId="{4C4E4337-54C8-4C76-9EA3-D674D90B1697}" srcOrd="0" destOrd="3" presId="urn:microsoft.com/office/officeart/2009/3/layout/StepUpProcess"/>
    <dgm:cxn modelId="{FF133CF4-4BA7-4F20-8DA8-64D899C92E2A}" type="presOf" srcId="{E6A1E97E-0180-40BE-A1E0-8631E93BDCF3}" destId="{4C4E4337-54C8-4C76-9EA3-D674D90B1697}" srcOrd="0" destOrd="6" presId="urn:microsoft.com/office/officeart/2009/3/layout/StepUpProcess"/>
    <dgm:cxn modelId="{42B41956-D48F-43AB-8295-5B75274A957A}" srcId="{FB728CF0-EB6F-425B-9FFD-711819144F92}" destId="{99364480-5F87-4FFE-888B-12AAA364D085}" srcOrd="0" destOrd="0" parTransId="{CE117471-FFF8-486B-903A-A5E7352267E3}" sibTransId="{96151FD9-FE07-4DD9-8FB6-6A04E9F0ACA2}"/>
    <dgm:cxn modelId="{BFCB7262-609A-4BC4-BE29-4C6C2ABB13A3}" type="presOf" srcId="{E2C79E2E-C65F-432E-9AEF-A47E8DCC64C5}" destId="{4C4E4337-54C8-4C76-9EA3-D674D90B1697}" srcOrd="0" destOrd="1" presId="urn:microsoft.com/office/officeart/2009/3/layout/StepUpProcess"/>
    <dgm:cxn modelId="{5F559D40-ED3E-4101-BDD3-EA00B7BCF460}" srcId="{99364480-5F87-4FFE-888B-12AAA364D085}" destId="{8BDA3C98-5EBA-4E7B-99ED-1F7E2DA2C03A}" srcOrd="1" destOrd="0" parTransId="{EB17802B-BC63-4418-B44B-3359F6EE83FE}" sibTransId="{6AF6C192-6B4E-4E5B-89E3-E752157F2A41}"/>
    <dgm:cxn modelId="{C34C6A1B-43BA-4BE9-8F20-92ABEB31D771}" srcId="{99364480-5F87-4FFE-888B-12AAA364D085}" destId="{79B5959B-6AEA-49C0-9D4E-C515A9FF3127}" srcOrd="6" destOrd="0" parTransId="{DF598FA8-61E0-4D4F-880E-A7AB8075E819}" sibTransId="{AE62E935-2722-45B2-B49D-8583E66E79FB}"/>
    <dgm:cxn modelId="{B7E25CA8-DD73-440B-993A-6172F1FA03EA}" type="presOf" srcId="{65EE7F1F-F87C-4C52-AE89-4E32068EF930}" destId="{4C4E4337-54C8-4C76-9EA3-D674D90B1697}" srcOrd="0" destOrd="5" presId="urn:microsoft.com/office/officeart/2009/3/layout/StepUpProcess"/>
    <dgm:cxn modelId="{20E9EED6-6B17-45AE-BBB7-E88315D48F54}" type="presOf" srcId="{5851FECE-652F-4375-AB0F-682D0A982E23}" destId="{4C4E4337-54C8-4C76-9EA3-D674D90B1697}" srcOrd="0" destOrd="4" presId="urn:microsoft.com/office/officeart/2009/3/layout/StepUpProcess"/>
    <dgm:cxn modelId="{09DCE08D-1AD7-45F5-8336-0581742C563B}" srcId="{99364480-5F87-4FFE-888B-12AAA364D085}" destId="{E6A1E97E-0180-40BE-A1E0-8631E93BDCF3}" srcOrd="5" destOrd="0" parTransId="{0049256E-97D8-4986-9AFC-300D94F7649E}" sibTransId="{1575A48A-EF79-424D-BD24-924B04D93906}"/>
    <dgm:cxn modelId="{82114F57-983F-4BF2-BE7B-805657D32537}" srcId="{99364480-5F87-4FFE-888B-12AAA364D085}" destId="{5851FECE-652F-4375-AB0F-682D0A982E23}" srcOrd="3" destOrd="0" parTransId="{3A758A7F-9699-4A91-86D6-129939095F43}" sibTransId="{3EC8CD65-3169-4613-90B7-1C32717D0F6C}"/>
    <dgm:cxn modelId="{3A72109F-FB37-41F9-B90B-50B57DA6F8D7}" srcId="{99364480-5F87-4FFE-888B-12AAA364D085}" destId="{EBAFDB30-1AFB-4980-9DB3-521A26FBEBA1}" srcOrd="2" destOrd="0" parTransId="{C781E385-AFE2-4CCB-98E0-A75687E467A9}" sibTransId="{C25007E0-9B92-4039-8CA6-EBD8F488ACB6}"/>
    <dgm:cxn modelId="{1BE3B8D7-21F1-4AFC-A131-D4C98189DBFF}" type="presParOf" srcId="{0D6DC4E1-157E-46FA-A5CF-7B581AD4407D}" destId="{9816B493-911B-4836-8DFE-57C0A6EEBE69}" srcOrd="0" destOrd="0" presId="urn:microsoft.com/office/officeart/2009/3/layout/StepUpProcess"/>
    <dgm:cxn modelId="{D5971CB3-BC28-4AE9-B943-C409F7A7F9CD}" type="presParOf" srcId="{9816B493-911B-4836-8DFE-57C0A6EEBE69}" destId="{26A8E0E3-5FA0-4FB6-B3BE-A057C60E4708}" srcOrd="0" destOrd="0" presId="urn:microsoft.com/office/officeart/2009/3/layout/StepUpProcess"/>
    <dgm:cxn modelId="{09BC6D05-2C2E-4D8E-B831-B29BD107A3DC}" type="presParOf" srcId="{9816B493-911B-4836-8DFE-57C0A6EEBE69}" destId="{4C4E4337-54C8-4C76-9EA3-D674D90B1697}" srcOrd="1" destOrd="0" presId="urn:microsoft.com/office/officeart/2009/3/layout/StepUpProcess"/>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675342B-0A8D-4E03-AADE-9CA6423219B2}" type="doc">
      <dgm:prSet loTypeId="urn:microsoft.com/office/officeart/2005/8/layout/radial4" loCatId="relationship" qsTypeId="urn:microsoft.com/office/officeart/2005/8/quickstyle/simple1" qsCatId="simple" csTypeId="urn:microsoft.com/office/officeart/2005/8/colors/accent3_1" csCatId="accent3" phldr="1"/>
      <dgm:spPr/>
      <dgm:t>
        <a:bodyPr/>
        <a:lstStyle/>
        <a:p>
          <a:endParaRPr lang="en-US"/>
        </a:p>
      </dgm:t>
    </dgm:pt>
    <dgm:pt modelId="{133D870D-9D86-4720-ACFA-FCDB71B537B5}">
      <dgm:prSet phldrT="[Text]"/>
      <dgm:spPr>
        <a:blipFill rotWithShape="0">
          <a:blip xmlns:r="http://schemas.openxmlformats.org/officeDocument/2006/relationships" r:embed="rId1"/>
          <a:stretch>
            <a:fillRect/>
          </a:stretch>
        </a:blipFill>
        <a:ln>
          <a:noFill/>
        </a:ln>
      </dgm:spPr>
      <dgm:t>
        <a:bodyPr/>
        <a:lstStyle/>
        <a:p>
          <a:r>
            <a:rPr lang="en-US" b="1" dirty="0" smtClean="0">
              <a:solidFill>
                <a:schemeClr val="bg1"/>
              </a:solidFill>
            </a:rPr>
            <a:t>CHILD-CENTERED</a:t>
          </a:r>
        </a:p>
        <a:p>
          <a:r>
            <a:rPr lang="en-US" b="1" dirty="0" smtClean="0">
              <a:solidFill>
                <a:schemeClr val="bg1"/>
              </a:solidFill>
            </a:rPr>
            <a:t>ASSESSMENT</a:t>
          </a:r>
          <a:endParaRPr lang="en-US" b="1" dirty="0">
            <a:solidFill>
              <a:schemeClr val="bg1"/>
            </a:solidFill>
          </a:endParaRPr>
        </a:p>
      </dgm:t>
    </dgm:pt>
    <dgm:pt modelId="{9B5B2461-9479-42F5-BA6C-20209935223E}" type="parTrans" cxnId="{B6183DAA-ECF5-4486-8883-17749AD76077}">
      <dgm:prSet/>
      <dgm:spPr/>
      <dgm:t>
        <a:bodyPr/>
        <a:lstStyle/>
        <a:p>
          <a:endParaRPr lang="en-US"/>
        </a:p>
      </dgm:t>
    </dgm:pt>
    <dgm:pt modelId="{35479CFF-0A14-46C1-B22B-2134D2267962}" type="sibTrans" cxnId="{B6183DAA-ECF5-4486-8883-17749AD76077}">
      <dgm:prSet/>
      <dgm:spPr/>
      <dgm:t>
        <a:bodyPr/>
        <a:lstStyle/>
        <a:p>
          <a:endParaRPr lang="en-US"/>
        </a:p>
      </dgm:t>
    </dgm:pt>
    <dgm:pt modelId="{2A54D348-62BB-49C3-9DD5-2B2A64BE9731}">
      <dgm:prSet phldrT="[Text]"/>
      <dgm:spPr>
        <a:solidFill>
          <a:schemeClr val="accent3">
            <a:lumMod val="60000"/>
            <a:lumOff val="40000"/>
          </a:schemeClr>
        </a:solidFill>
        <a:ln>
          <a:noFill/>
        </a:ln>
      </dgm:spPr>
      <dgm:t>
        <a:bodyPr/>
        <a:lstStyle/>
        <a:p>
          <a:r>
            <a:rPr lang="en-US" dirty="0" smtClean="0"/>
            <a:t>Outside sources</a:t>
          </a:r>
          <a:endParaRPr lang="en-US" dirty="0"/>
        </a:p>
      </dgm:t>
    </dgm:pt>
    <dgm:pt modelId="{23F32974-2625-450B-B8F8-4B6F59372372}" type="parTrans" cxnId="{EE756C96-0002-4B32-96AD-0AEBEBA57716}">
      <dgm:prSet/>
      <dgm:spPr/>
      <dgm:t>
        <a:bodyPr/>
        <a:lstStyle/>
        <a:p>
          <a:endParaRPr lang="en-US"/>
        </a:p>
      </dgm:t>
    </dgm:pt>
    <dgm:pt modelId="{0DEFEE16-281F-49F1-9FD8-CEA7C87678AF}" type="sibTrans" cxnId="{EE756C96-0002-4B32-96AD-0AEBEBA57716}">
      <dgm:prSet/>
      <dgm:spPr/>
      <dgm:t>
        <a:bodyPr/>
        <a:lstStyle/>
        <a:p>
          <a:endParaRPr lang="en-US"/>
        </a:p>
      </dgm:t>
    </dgm:pt>
    <dgm:pt modelId="{6E9FA639-09E0-4E9C-9FB8-4B431CD4C8E1}">
      <dgm:prSet phldrT="[Text]"/>
      <dgm:spPr>
        <a:solidFill>
          <a:schemeClr val="accent4">
            <a:lumMod val="20000"/>
            <a:lumOff val="80000"/>
          </a:schemeClr>
        </a:solidFill>
        <a:ln>
          <a:noFill/>
        </a:ln>
      </dgm:spPr>
      <dgm:t>
        <a:bodyPr/>
        <a:lstStyle/>
        <a:p>
          <a:r>
            <a:rPr lang="en-US" dirty="0" smtClean="0"/>
            <a:t>Specialized interviewing</a:t>
          </a:r>
          <a:endParaRPr lang="en-US" dirty="0"/>
        </a:p>
      </dgm:t>
    </dgm:pt>
    <dgm:pt modelId="{5AFCF98A-DEB3-42E8-B985-7F35425088AC}" type="parTrans" cxnId="{17397644-33CA-4404-AA85-A45037611032}">
      <dgm:prSet/>
      <dgm:spPr/>
      <dgm:t>
        <a:bodyPr/>
        <a:lstStyle/>
        <a:p>
          <a:endParaRPr lang="en-US"/>
        </a:p>
      </dgm:t>
    </dgm:pt>
    <dgm:pt modelId="{001D1608-6B64-45B9-8BB4-658B3E687449}" type="sibTrans" cxnId="{17397644-33CA-4404-AA85-A45037611032}">
      <dgm:prSet/>
      <dgm:spPr/>
      <dgm:t>
        <a:bodyPr/>
        <a:lstStyle/>
        <a:p>
          <a:endParaRPr lang="en-US"/>
        </a:p>
      </dgm:t>
    </dgm:pt>
    <dgm:pt modelId="{98C2D56D-26DB-495E-8E95-98BBF1861F74}">
      <dgm:prSet phldrT="[Text]"/>
      <dgm:spPr>
        <a:solidFill>
          <a:schemeClr val="accent6">
            <a:lumMod val="40000"/>
            <a:lumOff val="60000"/>
          </a:schemeClr>
        </a:solidFill>
        <a:ln>
          <a:noFill/>
        </a:ln>
      </dgm:spPr>
      <dgm:t>
        <a:bodyPr/>
        <a:lstStyle/>
        <a:p>
          <a:r>
            <a:rPr lang="en-US" dirty="0" smtClean="0"/>
            <a:t>Child’s perspective</a:t>
          </a:r>
          <a:endParaRPr lang="en-US" dirty="0"/>
        </a:p>
      </dgm:t>
    </dgm:pt>
    <dgm:pt modelId="{4FDA526D-ECED-4F67-9DA1-4DAC8D5247F7}" type="parTrans" cxnId="{BCDDC749-E646-4D7D-8CCC-E21CF3F825B7}">
      <dgm:prSet/>
      <dgm:spPr/>
      <dgm:t>
        <a:bodyPr/>
        <a:lstStyle/>
        <a:p>
          <a:endParaRPr lang="en-US"/>
        </a:p>
      </dgm:t>
    </dgm:pt>
    <dgm:pt modelId="{E156A811-3873-44C7-88EC-EF25C5386D7A}" type="sibTrans" cxnId="{BCDDC749-E646-4D7D-8CCC-E21CF3F825B7}">
      <dgm:prSet/>
      <dgm:spPr/>
      <dgm:t>
        <a:bodyPr/>
        <a:lstStyle/>
        <a:p>
          <a:endParaRPr lang="en-US"/>
        </a:p>
      </dgm:t>
    </dgm:pt>
    <dgm:pt modelId="{1A5DC050-BF2D-448D-8499-F8F268E546FF}">
      <dgm:prSet/>
      <dgm:spPr>
        <a:solidFill>
          <a:srgbClr val="FFFFCC"/>
        </a:solidFill>
        <a:ln>
          <a:noFill/>
        </a:ln>
      </dgm:spPr>
      <dgm:t>
        <a:bodyPr/>
        <a:lstStyle/>
        <a:p>
          <a:r>
            <a:rPr lang="en-US" dirty="0" smtClean="0"/>
            <a:t>Ongoing self-reflection</a:t>
          </a:r>
          <a:endParaRPr lang="en-US" dirty="0"/>
        </a:p>
      </dgm:t>
    </dgm:pt>
    <dgm:pt modelId="{1666F5F5-647A-4C9D-A30E-B09F97915103}" type="parTrans" cxnId="{0F6AA4CA-F7F6-4C78-9E65-0D94594F03EF}">
      <dgm:prSet/>
      <dgm:spPr/>
      <dgm:t>
        <a:bodyPr/>
        <a:lstStyle/>
        <a:p>
          <a:endParaRPr lang="en-US"/>
        </a:p>
      </dgm:t>
    </dgm:pt>
    <dgm:pt modelId="{B3F7D745-9789-4E79-BDD7-C38C2BA536E8}" type="sibTrans" cxnId="{0F6AA4CA-F7F6-4C78-9E65-0D94594F03EF}">
      <dgm:prSet/>
      <dgm:spPr/>
      <dgm:t>
        <a:bodyPr/>
        <a:lstStyle/>
        <a:p>
          <a:endParaRPr lang="en-US"/>
        </a:p>
      </dgm:t>
    </dgm:pt>
    <dgm:pt modelId="{FBA89C04-F084-474F-81D5-251A89947353}">
      <dgm:prSet/>
      <dgm:spPr>
        <a:solidFill>
          <a:schemeClr val="accent5">
            <a:lumMod val="40000"/>
            <a:lumOff val="60000"/>
          </a:schemeClr>
        </a:solidFill>
        <a:ln>
          <a:noFill/>
        </a:ln>
      </dgm:spPr>
      <dgm:t>
        <a:bodyPr/>
        <a:lstStyle/>
        <a:p>
          <a:r>
            <a:rPr lang="en-US" dirty="0" smtClean="0"/>
            <a:t>Child/Adult Balance</a:t>
          </a:r>
          <a:endParaRPr lang="en-US" dirty="0"/>
        </a:p>
      </dgm:t>
    </dgm:pt>
    <dgm:pt modelId="{BAA02669-BE52-451D-9A7B-8A333684FE0E}" type="parTrans" cxnId="{55DEF901-F0BF-41B7-8C5A-D20647EDE285}">
      <dgm:prSet/>
      <dgm:spPr/>
      <dgm:t>
        <a:bodyPr/>
        <a:lstStyle/>
        <a:p>
          <a:endParaRPr lang="en-US"/>
        </a:p>
      </dgm:t>
    </dgm:pt>
    <dgm:pt modelId="{2BAB1F1B-07A6-4434-97AD-1BC07E7E01B4}" type="sibTrans" cxnId="{55DEF901-F0BF-41B7-8C5A-D20647EDE285}">
      <dgm:prSet/>
      <dgm:spPr/>
      <dgm:t>
        <a:bodyPr/>
        <a:lstStyle/>
        <a:p>
          <a:endParaRPr lang="en-US"/>
        </a:p>
      </dgm:t>
    </dgm:pt>
    <dgm:pt modelId="{8345E7C0-5964-4123-9F72-F162D47151A7}" type="pres">
      <dgm:prSet presAssocID="{8675342B-0A8D-4E03-AADE-9CA6423219B2}" presName="cycle" presStyleCnt="0">
        <dgm:presLayoutVars>
          <dgm:chMax val="1"/>
          <dgm:dir/>
          <dgm:animLvl val="ctr"/>
          <dgm:resizeHandles val="exact"/>
        </dgm:presLayoutVars>
      </dgm:prSet>
      <dgm:spPr/>
      <dgm:t>
        <a:bodyPr/>
        <a:lstStyle/>
        <a:p>
          <a:endParaRPr lang="en-US"/>
        </a:p>
      </dgm:t>
    </dgm:pt>
    <dgm:pt modelId="{9F8048F7-E48D-42F4-8519-F7ACF3C377C8}" type="pres">
      <dgm:prSet presAssocID="{133D870D-9D86-4720-ACFA-FCDB71B537B5}" presName="centerShape" presStyleLbl="node0" presStyleIdx="0" presStyleCnt="1"/>
      <dgm:spPr/>
      <dgm:t>
        <a:bodyPr/>
        <a:lstStyle/>
        <a:p>
          <a:endParaRPr lang="en-US"/>
        </a:p>
      </dgm:t>
    </dgm:pt>
    <dgm:pt modelId="{20387FD6-ECDF-46B3-B95B-B7594A36DF3A}" type="pres">
      <dgm:prSet presAssocID="{1666F5F5-647A-4C9D-A30E-B09F97915103}" presName="parTrans" presStyleLbl="bgSibTrans2D1" presStyleIdx="0" presStyleCnt="5"/>
      <dgm:spPr/>
      <dgm:t>
        <a:bodyPr/>
        <a:lstStyle/>
        <a:p>
          <a:endParaRPr lang="en-US"/>
        </a:p>
      </dgm:t>
    </dgm:pt>
    <dgm:pt modelId="{66742409-6CE9-4354-9505-BC58760E0DE8}" type="pres">
      <dgm:prSet presAssocID="{1A5DC050-BF2D-448D-8499-F8F268E546FF}" presName="node" presStyleLbl="node1" presStyleIdx="0" presStyleCnt="5" custScaleX="117468">
        <dgm:presLayoutVars>
          <dgm:bulletEnabled val="1"/>
        </dgm:presLayoutVars>
      </dgm:prSet>
      <dgm:spPr/>
      <dgm:t>
        <a:bodyPr/>
        <a:lstStyle/>
        <a:p>
          <a:endParaRPr lang="en-US"/>
        </a:p>
      </dgm:t>
    </dgm:pt>
    <dgm:pt modelId="{FB37E831-A48C-4872-B3D4-F6B234699C7C}" type="pres">
      <dgm:prSet presAssocID="{BAA02669-BE52-451D-9A7B-8A333684FE0E}" presName="parTrans" presStyleLbl="bgSibTrans2D1" presStyleIdx="1" presStyleCnt="5"/>
      <dgm:spPr/>
      <dgm:t>
        <a:bodyPr/>
        <a:lstStyle/>
        <a:p>
          <a:endParaRPr lang="en-US"/>
        </a:p>
      </dgm:t>
    </dgm:pt>
    <dgm:pt modelId="{1EC11524-4190-4F6A-8A7D-F682269E39D0}" type="pres">
      <dgm:prSet presAssocID="{FBA89C04-F084-474F-81D5-251A89947353}" presName="node" presStyleLbl="node1" presStyleIdx="1" presStyleCnt="5">
        <dgm:presLayoutVars>
          <dgm:bulletEnabled val="1"/>
        </dgm:presLayoutVars>
      </dgm:prSet>
      <dgm:spPr/>
      <dgm:t>
        <a:bodyPr/>
        <a:lstStyle/>
        <a:p>
          <a:endParaRPr lang="en-US"/>
        </a:p>
      </dgm:t>
    </dgm:pt>
    <dgm:pt modelId="{1CCED145-251F-4F00-80F6-B899DF403F90}" type="pres">
      <dgm:prSet presAssocID="{23F32974-2625-450B-B8F8-4B6F59372372}" presName="parTrans" presStyleLbl="bgSibTrans2D1" presStyleIdx="2" presStyleCnt="5"/>
      <dgm:spPr/>
      <dgm:t>
        <a:bodyPr/>
        <a:lstStyle/>
        <a:p>
          <a:endParaRPr lang="en-US"/>
        </a:p>
      </dgm:t>
    </dgm:pt>
    <dgm:pt modelId="{27482471-B6D1-4E16-91EF-DAE850F29230}" type="pres">
      <dgm:prSet presAssocID="{2A54D348-62BB-49C3-9DD5-2B2A64BE9731}" presName="node" presStyleLbl="node1" presStyleIdx="2" presStyleCnt="5">
        <dgm:presLayoutVars>
          <dgm:bulletEnabled val="1"/>
        </dgm:presLayoutVars>
      </dgm:prSet>
      <dgm:spPr/>
      <dgm:t>
        <a:bodyPr/>
        <a:lstStyle/>
        <a:p>
          <a:endParaRPr lang="en-US"/>
        </a:p>
      </dgm:t>
    </dgm:pt>
    <dgm:pt modelId="{C9E86409-CD67-4500-8613-42B928CD49FB}" type="pres">
      <dgm:prSet presAssocID="{5AFCF98A-DEB3-42E8-B985-7F35425088AC}" presName="parTrans" presStyleLbl="bgSibTrans2D1" presStyleIdx="3" presStyleCnt="5"/>
      <dgm:spPr/>
      <dgm:t>
        <a:bodyPr/>
        <a:lstStyle/>
        <a:p>
          <a:endParaRPr lang="en-US"/>
        </a:p>
      </dgm:t>
    </dgm:pt>
    <dgm:pt modelId="{BBE69295-132D-483E-B32F-FA43F42EB40F}" type="pres">
      <dgm:prSet presAssocID="{6E9FA639-09E0-4E9C-9FB8-4B431CD4C8E1}" presName="node" presStyleLbl="node1" presStyleIdx="3" presStyleCnt="5">
        <dgm:presLayoutVars>
          <dgm:bulletEnabled val="1"/>
        </dgm:presLayoutVars>
      </dgm:prSet>
      <dgm:spPr/>
      <dgm:t>
        <a:bodyPr/>
        <a:lstStyle/>
        <a:p>
          <a:endParaRPr lang="en-US"/>
        </a:p>
      </dgm:t>
    </dgm:pt>
    <dgm:pt modelId="{8E8881D1-F350-4279-A089-EC9C9AA4C210}" type="pres">
      <dgm:prSet presAssocID="{4FDA526D-ECED-4F67-9DA1-4DAC8D5247F7}" presName="parTrans" presStyleLbl="bgSibTrans2D1" presStyleIdx="4" presStyleCnt="5"/>
      <dgm:spPr/>
      <dgm:t>
        <a:bodyPr/>
        <a:lstStyle/>
        <a:p>
          <a:endParaRPr lang="en-US"/>
        </a:p>
      </dgm:t>
    </dgm:pt>
    <dgm:pt modelId="{35F3CB26-776E-483F-A768-B7A1B0F7A0EC}" type="pres">
      <dgm:prSet presAssocID="{98C2D56D-26DB-495E-8E95-98BBF1861F74}" presName="node" presStyleLbl="node1" presStyleIdx="4" presStyleCnt="5" custScaleX="117437" custRadScaleRad="101790" custRadScaleInc="688">
        <dgm:presLayoutVars>
          <dgm:bulletEnabled val="1"/>
        </dgm:presLayoutVars>
      </dgm:prSet>
      <dgm:spPr/>
      <dgm:t>
        <a:bodyPr/>
        <a:lstStyle/>
        <a:p>
          <a:endParaRPr lang="en-US"/>
        </a:p>
      </dgm:t>
    </dgm:pt>
  </dgm:ptLst>
  <dgm:cxnLst>
    <dgm:cxn modelId="{C24A8CA1-45EE-4571-89AC-6054473F4FA2}" type="presOf" srcId="{FBA89C04-F084-474F-81D5-251A89947353}" destId="{1EC11524-4190-4F6A-8A7D-F682269E39D0}" srcOrd="0" destOrd="0" presId="urn:microsoft.com/office/officeart/2005/8/layout/radial4"/>
    <dgm:cxn modelId="{E0E08833-2A8C-49CC-A505-64FE15E34A53}" type="presOf" srcId="{8675342B-0A8D-4E03-AADE-9CA6423219B2}" destId="{8345E7C0-5964-4123-9F72-F162D47151A7}" srcOrd="0" destOrd="0" presId="urn:microsoft.com/office/officeart/2005/8/layout/radial4"/>
    <dgm:cxn modelId="{BCDDC749-E646-4D7D-8CCC-E21CF3F825B7}" srcId="{133D870D-9D86-4720-ACFA-FCDB71B537B5}" destId="{98C2D56D-26DB-495E-8E95-98BBF1861F74}" srcOrd="4" destOrd="0" parTransId="{4FDA526D-ECED-4F67-9DA1-4DAC8D5247F7}" sibTransId="{E156A811-3873-44C7-88EC-EF25C5386D7A}"/>
    <dgm:cxn modelId="{EE756C96-0002-4B32-96AD-0AEBEBA57716}" srcId="{133D870D-9D86-4720-ACFA-FCDB71B537B5}" destId="{2A54D348-62BB-49C3-9DD5-2B2A64BE9731}" srcOrd="2" destOrd="0" parTransId="{23F32974-2625-450B-B8F8-4B6F59372372}" sibTransId="{0DEFEE16-281F-49F1-9FD8-CEA7C87678AF}"/>
    <dgm:cxn modelId="{17397644-33CA-4404-AA85-A45037611032}" srcId="{133D870D-9D86-4720-ACFA-FCDB71B537B5}" destId="{6E9FA639-09E0-4E9C-9FB8-4B431CD4C8E1}" srcOrd="3" destOrd="0" parTransId="{5AFCF98A-DEB3-42E8-B985-7F35425088AC}" sibTransId="{001D1608-6B64-45B9-8BB4-658B3E687449}"/>
    <dgm:cxn modelId="{0F6AA4CA-F7F6-4C78-9E65-0D94594F03EF}" srcId="{133D870D-9D86-4720-ACFA-FCDB71B537B5}" destId="{1A5DC050-BF2D-448D-8499-F8F268E546FF}" srcOrd="0" destOrd="0" parTransId="{1666F5F5-647A-4C9D-A30E-B09F97915103}" sibTransId="{B3F7D745-9789-4E79-BDD7-C38C2BA536E8}"/>
    <dgm:cxn modelId="{5521521E-25F1-4D25-A511-4B52B4043601}" type="presOf" srcId="{2A54D348-62BB-49C3-9DD5-2B2A64BE9731}" destId="{27482471-B6D1-4E16-91EF-DAE850F29230}" srcOrd="0" destOrd="0" presId="urn:microsoft.com/office/officeart/2005/8/layout/radial4"/>
    <dgm:cxn modelId="{D84639F0-9AA2-4823-8999-BF55E7C8723E}" type="presOf" srcId="{1A5DC050-BF2D-448D-8499-F8F268E546FF}" destId="{66742409-6CE9-4354-9505-BC58760E0DE8}" srcOrd="0" destOrd="0" presId="urn:microsoft.com/office/officeart/2005/8/layout/radial4"/>
    <dgm:cxn modelId="{55DEF901-F0BF-41B7-8C5A-D20647EDE285}" srcId="{133D870D-9D86-4720-ACFA-FCDB71B537B5}" destId="{FBA89C04-F084-474F-81D5-251A89947353}" srcOrd="1" destOrd="0" parTransId="{BAA02669-BE52-451D-9A7B-8A333684FE0E}" sibTransId="{2BAB1F1B-07A6-4434-97AD-1BC07E7E01B4}"/>
    <dgm:cxn modelId="{81D04689-B408-462B-9E71-ED1720B3FFCD}" type="presOf" srcId="{BAA02669-BE52-451D-9A7B-8A333684FE0E}" destId="{FB37E831-A48C-4872-B3D4-F6B234699C7C}" srcOrd="0" destOrd="0" presId="urn:microsoft.com/office/officeart/2005/8/layout/radial4"/>
    <dgm:cxn modelId="{9EAE05D4-C875-43B1-8BDC-11FC17993C7A}" type="presOf" srcId="{5AFCF98A-DEB3-42E8-B985-7F35425088AC}" destId="{C9E86409-CD67-4500-8613-42B928CD49FB}" srcOrd="0" destOrd="0" presId="urn:microsoft.com/office/officeart/2005/8/layout/radial4"/>
    <dgm:cxn modelId="{B6183DAA-ECF5-4486-8883-17749AD76077}" srcId="{8675342B-0A8D-4E03-AADE-9CA6423219B2}" destId="{133D870D-9D86-4720-ACFA-FCDB71B537B5}" srcOrd="0" destOrd="0" parTransId="{9B5B2461-9479-42F5-BA6C-20209935223E}" sibTransId="{35479CFF-0A14-46C1-B22B-2134D2267962}"/>
    <dgm:cxn modelId="{F6C21306-6FEA-4D4C-8CC1-6A3E4985614D}" type="presOf" srcId="{23F32974-2625-450B-B8F8-4B6F59372372}" destId="{1CCED145-251F-4F00-80F6-B899DF403F90}" srcOrd="0" destOrd="0" presId="urn:microsoft.com/office/officeart/2005/8/layout/radial4"/>
    <dgm:cxn modelId="{E26C3CBE-6EC6-4A33-B5AC-14C5DFE51BEF}" type="presOf" srcId="{4FDA526D-ECED-4F67-9DA1-4DAC8D5247F7}" destId="{8E8881D1-F350-4279-A089-EC9C9AA4C210}" srcOrd="0" destOrd="0" presId="urn:microsoft.com/office/officeart/2005/8/layout/radial4"/>
    <dgm:cxn modelId="{5DE55723-5C47-4FD1-805F-B7A06CD40AC7}" type="presOf" srcId="{1666F5F5-647A-4C9D-A30E-B09F97915103}" destId="{20387FD6-ECDF-46B3-B95B-B7594A36DF3A}" srcOrd="0" destOrd="0" presId="urn:microsoft.com/office/officeart/2005/8/layout/radial4"/>
    <dgm:cxn modelId="{55737ACA-1748-4610-995C-9B092190A530}" type="presOf" srcId="{133D870D-9D86-4720-ACFA-FCDB71B537B5}" destId="{9F8048F7-E48D-42F4-8519-F7ACF3C377C8}" srcOrd="0" destOrd="0" presId="urn:microsoft.com/office/officeart/2005/8/layout/radial4"/>
    <dgm:cxn modelId="{F6E6D2AF-A4CC-4007-8EB3-4099E2CE50FF}" type="presOf" srcId="{6E9FA639-09E0-4E9C-9FB8-4B431CD4C8E1}" destId="{BBE69295-132D-483E-B32F-FA43F42EB40F}" srcOrd="0" destOrd="0" presId="urn:microsoft.com/office/officeart/2005/8/layout/radial4"/>
    <dgm:cxn modelId="{0217FD7E-8EED-4B65-AA4F-86F8CF0A9200}" type="presOf" srcId="{98C2D56D-26DB-495E-8E95-98BBF1861F74}" destId="{35F3CB26-776E-483F-A768-B7A1B0F7A0EC}" srcOrd="0" destOrd="0" presId="urn:microsoft.com/office/officeart/2005/8/layout/radial4"/>
    <dgm:cxn modelId="{8F9F2381-7D2B-4502-B922-3B872E78C711}" type="presParOf" srcId="{8345E7C0-5964-4123-9F72-F162D47151A7}" destId="{9F8048F7-E48D-42F4-8519-F7ACF3C377C8}" srcOrd="0" destOrd="0" presId="urn:microsoft.com/office/officeart/2005/8/layout/radial4"/>
    <dgm:cxn modelId="{31F6F620-A045-4627-950D-B1553AFF6B6B}" type="presParOf" srcId="{8345E7C0-5964-4123-9F72-F162D47151A7}" destId="{20387FD6-ECDF-46B3-B95B-B7594A36DF3A}" srcOrd="1" destOrd="0" presId="urn:microsoft.com/office/officeart/2005/8/layout/radial4"/>
    <dgm:cxn modelId="{B313514F-5741-43D6-A802-AD31D89A02F9}" type="presParOf" srcId="{8345E7C0-5964-4123-9F72-F162D47151A7}" destId="{66742409-6CE9-4354-9505-BC58760E0DE8}" srcOrd="2" destOrd="0" presId="urn:microsoft.com/office/officeart/2005/8/layout/radial4"/>
    <dgm:cxn modelId="{C3C8D260-70B2-4F20-A3A0-0A40D51F96F5}" type="presParOf" srcId="{8345E7C0-5964-4123-9F72-F162D47151A7}" destId="{FB37E831-A48C-4872-B3D4-F6B234699C7C}" srcOrd="3" destOrd="0" presId="urn:microsoft.com/office/officeart/2005/8/layout/radial4"/>
    <dgm:cxn modelId="{7B71D4ED-62C1-4AC6-AAD5-2195EFB2079B}" type="presParOf" srcId="{8345E7C0-5964-4123-9F72-F162D47151A7}" destId="{1EC11524-4190-4F6A-8A7D-F682269E39D0}" srcOrd="4" destOrd="0" presId="urn:microsoft.com/office/officeart/2005/8/layout/radial4"/>
    <dgm:cxn modelId="{BF2CFE28-0097-457D-A970-24532A60347E}" type="presParOf" srcId="{8345E7C0-5964-4123-9F72-F162D47151A7}" destId="{1CCED145-251F-4F00-80F6-B899DF403F90}" srcOrd="5" destOrd="0" presId="urn:microsoft.com/office/officeart/2005/8/layout/radial4"/>
    <dgm:cxn modelId="{6DFDAE87-1080-4195-9957-C74F5884DE25}" type="presParOf" srcId="{8345E7C0-5964-4123-9F72-F162D47151A7}" destId="{27482471-B6D1-4E16-91EF-DAE850F29230}" srcOrd="6" destOrd="0" presId="urn:microsoft.com/office/officeart/2005/8/layout/radial4"/>
    <dgm:cxn modelId="{5FFDC83D-D91A-4F99-9BFA-4FD714AD6BCF}" type="presParOf" srcId="{8345E7C0-5964-4123-9F72-F162D47151A7}" destId="{C9E86409-CD67-4500-8613-42B928CD49FB}" srcOrd="7" destOrd="0" presId="urn:microsoft.com/office/officeart/2005/8/layout/radial4"/>
    <dgm:cxn modelId="{323ECD39-3639-4C1B-8D13-31ADF4B41213}" type="presParOf" srcId="{8345E7C0-5964-4123-9F72-F162D47151A7}" destId="{BBE69295-132D-483E-B32F-FA43F42EB40F}" srcOrd="8" destOrd="0" presId="urn:microsoft.com/office/officeart/2005/8/layout/radial4"/>
    <dgm:cxn modelId="{1024729F-4DFB-4817-8E18-65AF8587BF0A}" type="presParOf" srcId="{8345E7C0-5964-4123-9F72-F162D47151A7}" destId="{8E8881D1-F350-4279-A089-EC9C9AA4C210}" srcOrd="9" destOrd="0" presId="urn:microsoft.com/office/officeart/2005/8/layout/radial4"/>
    <dgm:cxn modelId="{24A26DE9-3865-4748-A911-7FD9EFB97922}" type="presParOf" srcId="{8345E7C0-5964-4123-9F72-F162D47151A7}" destId="{35F3CB26-776E-483F-A768-B7A1B0F7A0EC}"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898CA2-5DF5-4BBC-BA1B-CB5AA068E9F8}" type="doc">
      <dgm:prSet loTypeId="urn:microsoft.com/office/officeart/2005/8/layout/cycle5" loCatId="cycle" qsTypeId="urn:microsoft.com/office/officeart/2005/8/quickstyle/simple1" qsCatId="simple" csTypeId="urn:microsoft.com/office/officeart/2005/8/colors/colorful3" csCatId="colorful" phldr="1"/>
      <dgm:spPr/>
      <dgm:t>
        <a:bodyPr/>
        <a:lstStyle/>
        <a:p>
          <a:endParaRPr lang="en-US"/>
        </a:p>
      </dgm:t>
    </dgm:pt>
    <dgm:pt modelId="{B2CB5987-94CF-47A5-ACA3-4902CD551B88}">
      <dgm:prSet phldrT="[Text]" custT="1"/>
      <dgm:spPr/>
      <dgm:t>
        <a:bodyPr/>
        <a:lstStyle/>
        <a:p>
          <a:r>
            <a:rPr lang="en-US" sz="1400" b="1" dirty="0" smtClean="0"/>
            <a:t>Psychological</a:t>
          </a:r>
        </a:p>
        <a:p>
          <a:r>
            <a:rPr lang="en-US" sz="1400" dirty="0" smtClean="0"/>
            <a:t>Temperament</a:t>
          </a:r>
        </a:p>
        <a:p>
          <a:r>
            <a:rPr lang="en-US" sz="1400" dirty="0" smtClean="0"/>
            <a:t>Personality</a:t>
          </a:r>
        </a:p>
        <a:p>
          <a:r>
            <a:rPr lang="en-US" sz="1400" dirty="0" smtClean="0"/>
            <a:t>Signigicant Events</a:t>
          </a:r>
        </a:p>
        <a:p>
          <a:r>
            <a:rPr lang="en-US" sz="1400" dirty="0"/>
            <a:t>Gender Identiy</a:t>
          </a:r>
        </a:p>
        <a:p>
          <a:r>
            <a:rPr lang="en-US" sz="1400" dirty="0"/>
            <a:t>Resilience</a:t>
          </a:r>
        </a:p>
      </dgm:t>
    </dgm:pt>
    <dgm:pt modelId="{E12DABF4-644F-4719-8250-BD0F67AC89AF}" type="parTrans" cxnId="{857759F7-BB58-4909-9F4F-662BEA682766}">
      <dgm:prSet/>
      <dgm:spPr/>
      <dgm:t>
        <a:bodyPr/>
        <a:lstStyle/>
        <a:p>
          <a:endParaRPr lang="en-US"/>
        </a:p>
      </dgm:t>
    </dgm:pt>
    <dgm:pt modelId="{AB121AAA-31B1-459E-AC77-D7D95388BB11}" type="sibTrans" cxnId="{857759F7-BB58-4909-9F4F-662BEA682766}">
      <dgm:prSet/>
      <dgm:spPr/>
      <dgm:t>
        <a:bodyPr/>
        <a:lstStyle/>
        <a:p>
          <a:endParaRPr lang="en-US" dirty="0"/>
        </a:p>
      </dgm:t>
    </dgm:pt>
    <dgm:pt modelId="{2731B53E-C6A4-4FBC-9299-832D7C18DBA7}">
      <dgm:prSet phldrT="[Text]" custT="1"/>
      <dgm:spPr/>
      <dgm:t>
        <a:bodyPr/>
        <a:lstStyle/>
        <a:p>
          <a:r>
            <a:rPr lang="en-US" sz="1400" b="1" dirty="0" smtClean="0"/>
            <a:t>Relational</a:t>
          </a:r>
        </a:p>
        <a:p>
          <a:r>
            <a:rPr lang="en-US" sz="1400" dirty="0" smtClean="0"/>
            <a:t>Attachments</a:t>
          </a:r>
        </a:p>
        <a:p>
          <a:r>
            <a:rPr lang="en-US" sz="1400" dirty="0" smtClean="0"/>
            <a:t>Trauma/Adversity</a:t>
          </a:r>
          <a:endParaRPr lang="en-US" sz="1400" dirty="0"/>
        </a:p>
        <a:p>
          <a:r>
            <a:rPr lang="en-US" sz="1400" dirty="0" smtClean="0"/>
            <a:t>Family </a:t>
          </a:r>
          <a:r>
            <a:rPr lang="en-US" sz="1400" dirty="0"/>
            <a:t>Dynamics</a:t>
          </a:r>
        </a:p>
        <a:p>
          <a:r>
            <a:rPr lang="en-US" sz="1400" dirty="0"/>
            <a:t>Family Violence</a:t>
          </a:r>
        </a:p>
        <a:p>
          <a:r>
            <a:rPr lang="en-US" sz="1400" dirty="0" smtClean="0"/>
            <a:t>Peers</a:t>
          </a:r>
          <a:endParaRPr lang="en-US" sz="1400" dirty="0"/>
        </a:p>
      </dgm:t>
    </dgm:pt>
    <dgm:pt modelId="{75EEA566-FE0E-4ADA-8E2D-4DB68CE119A4}" type="parTrans" cxnId="{952C1738-0B42-473B-9C55-43C477ADA45C}">
      <dgm:prSet/>
      <dgm:spPr/>
      <dgm:t>
        <a:bodyPr/>
        <a:lstStyle/>
        <a:p>
          <a:endParaRPr lang="en-US"/>
        </a:p>
      </dgm:t>
    </dgm:pt>
    <dgm:pt modelId="{0F4E6F67-2F96-4765-9011-886C2101C1D7}" type="sibTrans" cxnId="{952C1738-0B42-473B-9C55-43C477ADA45C}">
      <dgm:prSet/>
      <dgm:spPr/>
      <dgm:t>
        <a:bodyPr/>
        <a:lstStyle/>
        <a:p>
          <a:endParaRPr lang="en-US" dirty="0"/>
        </a:p>
      </dgm:t>
    </dgm:pt>
    <dgm:pt modelId="{2EA34AB5-B543-4082-89F3-3F5225C2425A}">
      <dgm:prSet phldrT="[Text]" custT="1"/>
      <dgm:spPr/>
      <dgm:t>
        <a:bodyPr/>
        <a:lstStyle/>
        <a:p>
          <a:r>
            <a:rPr lang="en-US" sz="1400" b="1" dirty="0" smtClean="0">
              <a:solidFill>
                <a:schemeClr val="bg1"/>
              </a:solidFill>
            </a:rPr>
            <a:t>Cultural &amp; Spiritual </a:t>
          </a:r>
        </a:p>
        <a:p>
          <a:r>
            <a:rPr lang="en-US" sz="1400" dirty="0" smtClean="0">
              <a:solidFill>
                <a:schemeClr val="bg1"/>
              </a:solidFill>
            </a:rPr>
            <a:t>Faith</a:t>
          </a:r>
        </a:p>
        <a:p>
          <a:r>
            <a:rPr lang="en-US" sz="1400" dirty="0" smtClean="0">
              <a:solidFill>
                <a:schemeClr val="bg1"/>
              </a:solidFill>
            </a:rPr>
            <a:t>Customs</a:t>
          </a:r>
        </a:p>
        <a:p>
          <a:r>
            <a:rPr lang="en-US" sz="1400" dirty="0" smtClean="0">
              <a:solidFill>
                <a:schemeClr val="bg1"/>
              </a:solidFill>
            </a:rPr>
            <a:t>Historical Trauma</a:t>
          </a:r>
        </a:p>
        <a:p>
          <a:r>
            <a:rPr lang="en-US" sz="1400" dirty="0" smtClean="0">
              <a:solidFill>
                <a:schemeClr val="bg1"/>
              </a:solidFill>
            </a:rPr>
            <a:t>Values</a:t>
          </a:r>
        </a:p>
        <a:p>
          <a:r>
            <a:rPr lang="en-US" sz="1400" dirty="0" smtClean="0">
              <a:solidFill>
                <a:schemeClr val="bg1"/>
              </a:solidFill>
            </a:rPr>
            <a:t>Citizen Status</a:t>
          </a:r>
          <a:endParaRPr lang="en-US" sz="1400" dirty="0">
            <a:solidFill>
              <a:schemeClr val="bg1"/>
            </a:solidFill>
          </a:endParaRPr>
        </a:p>
      </dgm:t>
    </dgm:pt>
    <dgm:pt modelId="{56D6120C-F713-4A32-B6E4-06A694DC518B}" type="parTrans" cxnId="{8BB911C6-5D65-4640-B795-489061A074DD}">
      <dgm:prSet/>
      <dgm:spPr/>
      <dgm:t>
        <a:bodyPr/>
        <a:lstStyle/>
        <a:p>
          <a:endParaRPr lang="en-US"/>
        </a:p>
      </dgm:t>
    </dgm:pt>
    <dgm:pt modelId="{D909B06B-CC79-4BA2-BCFB-BD025B684C2A}" type="sibTrans" cxnId="{8BB911C6-5D65-4640-B795-489061A074DD}">
      <dgm:prSet/>
      <dgm:spPr/>
      <dgm:t>
        <a:bodyPr/>
        <a:lstStyle/>
        <a:p>
          <a:endParaRPr lang="en-US" dirty="0"/>
        </a:p>
      </dgm:t>
    </dgm:pt>
    <dgm:pt modelId="{C71B58AC-D4BF-46E5-8214-82F3F387A6A3}">
      <dgm:prSet custT="1"/>
      <dgm:spPr/>
      <dgm:t>
        <a:bodyPr/>
        <a:lstStyle/>
        <a:p>
          <a:r>
            <a:rPr lang="en-US" sz="1400" b="1" dirty="0" smtClean="0"/>
            <a:t>Biological</a:t>
          </a:r>
        </a:p>
        <a:p>
          <a:r>
            <a:rPr lang="en-US" sz="1400" dirty="0" smtClean="0"/>
            <a:t>Health</a:t>
          </a:r>
        </a:p>
        <a:p>
          <a:r>
            <a:rPr lang="en-US" sz="1400" dirty="0" smtClean="0"/>
            <a:t>Speech</a:t>
          </a:r>
        </a:p>
        <a:p>
          <a:r>
            <a:rPr lang="en-US" sz="1400" dirty="0" smtClean="0"/>
            <a:t>Motor Skills</a:t>
          </a:r>
        </a:p>
        <a:p>
          <a:r>
            <a:rPr lang="en-US" sz="1400" dirty="0" smtClean="0"/>
            <a:t>Language</a:t>
          </a:r>
        </a:p>
        <a:p>
          <a:r>
            <a:rPr lang="en-US" sz="1400" dirty="0" smtClean="0"/>
            <a:t>Cognition</a:t>
          </a:r>
          <a:endParaRPr lang="en-US" sz="1400" dirty="0"/>
        </a:p>
      </dgm:t>
    </dgm:pt>
    <dgm:pt modelId="{898544B1-B092-4BE8-918F-16E42293F18C}" type="parTrans" cxnId="{7A0A56AE-0324-4160-B6CD-F7FFF8D89F33}">
      <dgm:prSet/>
      <dgm:spPr/>
      <dgm:t>
        <a:bodyPr/>
        <a:lstStyle/>
        <a:p>
          <a:endParaRPr lang="en-US"/>
        </a:p>
      </dgm:t>
    </dgm:pt>
    <dgm:pt modelId="{17F13682-846D-4779-96E1-A4C31C5790E6}" type="sibTrans" cxnId="{7A0A56AE-0324-4160-B6CD-F7FFF8D89F33}">
      <dgm:prSet/>
      <dgm:spPr/>
      <dgm:t>
        <a:bodyPr/>
        <a:lstStyle/>
        <a:p>
          <a:endParaRPr lang="en-US" dirty="0"/>
        </a:p>
      </dgm:t>
    </dgm:pt>
    <dgm:pt modelId="{5AAA6753-B6BC-4AEB-B6DB-EDB5B5B92693}">
      <dgm:prSet custT="1"/>
      <dgm:spPr/>
      <dgm:t>
        <a:bodyPr/>
        <a:lstStyle/>
        <a:p>
          <a:r>
            <a:rPr lang="en-US" sz="1400" b="1" dirty="0" smtClean="0"/>
            <a:t>Social </a:t>
          </a:r>
        </a:p>
        <a:p>
          <a:r>
            <a:rPr lang="en-US" sz="1400" dirty="0" smtClean="0"/>
            <a:t>Stigma</a:t>
          </a:r>
          <a:endParaRPr lang="en-US" sz="1400" dirty="0"/>
        </a:p>
        <a:p>
          <a:r>
            <a:rPr lang="en-US" sz="1400" dirty="0" smtClean="0"/>
            <a:t>Discrimination</a:t>
          </a:r>
          <a:endParaRPr lang="en-US" sz="1400" dirty="0"/>
        </a:p>
        <a:p>
          <a:r>
            <a:rPr lang="en-US" sz="1400" dirty="0" smtClean="0"/>
            <a:t>Friendships</a:t>
          </a:r>
          <a:endParaRPr lang="en-US" sz="1400" dirty="0"/>
        </a:p>
        <a:p>
          <a:r>
            <a:rPr lang="en-US" sz="1400" dirty="0" smtClean="0"/>
            <a:t>Identity</a:t>
          </a:r>
        </a:p>
        <a:p>
          <a:r>
            <a:rPr lang="en-US" sz="1400" dirty="0" smtClean="0"/>
            <a:t>Socioeconomics</a:t>
          </a:r>
          <a:endParaRPr lang="en-US" sz="1400" dirty="0"/>
        </a:p>
        <a:p>
          <a:r>
            <a:rPr lang="en-US" sz="1400" dirty="0" smtClean="0"/>
            <a:t>Resources</a:t>
          </a:r>
          <a:endParaRPr lang="en-US" sz="1400" dirty="0"/>
        </a:p>
      </dgm:t>
    </dgm:pt>
    <dgm:pt modelId="{87D22723-2BBD-4551-836F-C814DE7F5F0D}" type="parTrans" cxnId="{929DA0EF-37CC-4F1A-9C4C-63A01D611655}">
      <dgm:prSet/>
      <dgm:spPr/>
      <dgm:t>
        <a:bodyPr/>
        <a:lstStyle/>
        <a:p>
          <a:endParaRPr lang="en-US"/>
        </a:p>
      </dgm:t>
    </dgm:pt>
    <dgm:pt modelId="{5F44DF47-2693-4077-A294-995CC7DF49B8}" type="sibTrans" cxnId="{929DA0EF-37CC-4F1A-9C4C-63A01D611655}">
      <dgm:prSet/>
      <dgm:spPr/>
      <dgm:t>
        <a:bodyPr/>
        <a:lstStyle/>
        <a:p>
          <a:endParaRPr lang="en-US" dirty="0"/>
        </a:p>
      </dgm:t>
    </dgm:pt>
    <dgm:pt modelId="{852E30E2-DB57-4AAD-A3AE-5E1B9D53FBDC}" type="pres">
      <dgm:prSet presAssocID="{AC898CA2-5DF5-4BBC-BA1B-CB5AA068E9F8}" presName="cycle" presStyleCnt="0">
        <dgm:presLayoutVars>
          <dgm:dir/>
          <dgm:resizeHandles val="exact"/>
        </dgm:presLayoutVars>
      </dgm:prSet>
      <dgm:spPr/>
      <dgm:t>
        <a:bodyPr/>
        <a:lstStyle/>
        <a:p>
          <a:endParaRPr lang="en-US"/>
        </a:p>
      </dgm:t>
    </dgm:pt>
    <dgm:pt modelId="{25CABD1A-556D-405D-AB7C-4129D136C9B9}" type="pres">
      <dgm:prSet presAssocID="{B2CB5987-94CF-47A5-ACA3-4902CD551B88}" presName="node" presStyleLbl="node1" presStyleIdx="0" presStyleCnt="5" custScaleY="153582" custRadScaleRad="102011" custRadScaleInc="1534">
        <dgm:presLayoutVars>
          <dgm:bulletEnabled val="1"/>
        </dgm:presLayoutVars>
      </dgm:prSet>
      <dgm:spPr/>
      <dgm:t>
        <a:bodyPr/>
        <a:lstStyle/>
        <a:p>
          <a:endParaRPr lang="en-US"/>
        </a:p>
      </dgm:t>
    </dgm:pt>
    <dgm:pt modelId="{7A85A044-B33E-46CF-86F3-CE3A9404DF6C}" type="pres">
      <dgm:prSet presAssocID="{B2CB5987-94CF-47A5-ACA3-4902CD551B88}" presName="spNode" presStyleCnt="0"/>
      <dgm:spPr/>
      <dgm:t>
        <a:bodyPr/>
        <a:lstStyle/>
        <a:p>
          <a:endParaRPr lang="en-US"/>
        </a:p>
      </dgm:t>
    </dgm:pt>
    <dgm:pt modelId="{B875B454-1711-4C5C-A5C6-3D85CE422FE7}" type="pres">
      <dgm:prSet presAssocID="{AB121AAA-31B1-459E-AC77-D7D95388BB11}" presName="sibTrans" presStyleLbl="sibTrans1D1" presStyleIdx="0" presStyleCnt="5"/>
      <dgm:spPr/>
      <dgm:t>
        <a:bodyPr/>
        <a:lstStyle/>
        <a:p>
          <a:endParaRPr lang="en-US"/>
        </a:p>
      </dgm:t>
    </dgm:pt>
    <dgm:pt modelId="{BCC4B73A-9E71-4736-A010-2B1F4780DA54}" type="pres">
      <dgm:prSet presAssocID="{C71B58AC-D4BF-46E5-8214-82F3F387A6A3}" presName="node" presStyleLbl="node1" presStyleIdx="1" presStyleCnt="5" custScaleY="153210">
        <dgm:presLayoutVars>
          <dgm:bulletEnabled val="1"/>
        </dgm:presLayoutVars>
      </dgm:prSet>
      <dgm:spPr/>
      <dgm:t>
        <a:bodyPr/>
        <a:lstStyle/>
        <a:p>
          <a:endParaRPr lang="en-US"/>
        </a:p>
      </dgm:t>
    </dgm:pt>
    <dgm:pt modelId="{1058DE44-674A-46D3-9C02-030DAF04FC0C}" type="pres">
      <dgm:prSet presAssocID="{C71B58AC-D4BF-46E5-8214-82F3F387A6A3}" presName="spNode" presStyleCnt="0"/>
      <dgm:spPr/>
      <dgm:t>
        <a:bodyPr/>
        <a:lstStyle/>
        <a:p>
          <a:endParaRPr lang="en-US"/>
        </a:p>
      </dgm:t>
    </dgm:pt>
    <dgm:pt modelId="{C7FE6A2A-CA0E-4987-8E9B-98177B746978}" type="pres">
      <dgm:prSet presAssocID="{17F13682-846D-4779-96E1-A4C31C5790E6}" presName="sibTrans" presStyleLbl="sibTrans1D1" presStyleIdx="1" presStyleCnt="5"/>
      <dgm:spPr/>
      <dgm:t>
        <a:bodyPr/>
        <a:lstStyle/>
        <a:p>
          <a:endParaRPr lang="en-US"/>
        </a:p>
      </dgm:t>
    </dgm:pt>
    <dgm:pt modelId="{3989D5FC-6E81-4498-81C5-5328204443C2}" type="pres">
      <dgm:prSet presAssocID="{2731B53E-C6A4-4FBC-9299-832D7C18DBA7}" presName="node" presStyleLbl="node1" presStyleIdx="2" presStyleCnt="5" custScaleY="147870">
        <dgm:presLayoutVars>
          <dgm:bulletEnabled val="1"/>
        </dgm:presLayoutVars>
      </dgm:prSet>
      <dgm:spPr/>
      <dgm:t>
        <a:bodyPr/>
        <a:lstStyle/>
        <a:p>
          <a:endParaRPr lang="en-US"/>
        </a:p>
      </dgm:t>
    </dgm:pt>
    <dgm:pt modelId="{E3EC837D-4251-4D7B-92F7-ECFD696121F7}" type="pres">
      <dgm:prSet presAssocID="{2731B53E-C6A4-4FBC-9299-832D7C18DBA7}" presName="spNode" presStyleCnt="0"/>
      <dgm:spPr/>
      <dgm:t>
        <a:bodyPr/>
        <a:lstStyle/>
        <a:p>
          <a:endParaRPr lang="en-US"/>
        </a:p>
      </dgm:t>
    </dgm:pt>
    <dgm:pt modelId="{53DE1B61-913C-4C26-9238-6B086B001F13}" type="pres">
      <dgm:prSet presAssocID="{0F4E6F67-2F96-4765-9011-886C2101C1D7}" presName="sibTrans" presStyleLbl="sibTrans1D1" presStyleIdx="2" presStyleCnt="5"/>
      <dgm:spPr/>
      <dgm:t>
        <a:bodyPr/>
        <a:lstStyle/>
        <a:p>
          <a:endParaRPr lang="en-US"/>
        </a:p>
      </dgm:t>
    </dgm:pt>
    <dgm:pt modelId="{23047B45-F952-4DE1-8C09-45F8FB2566F4}" type="pres">
      <dgm:prSet presAssocID="{5AAA6753-B6BC-4AEB-B6DB-EDB5B5B92693}" presName="node" presStyleLbl="node1" presStyleIdx="3" presStyleCnt="5" custScaleY="149939">
        <dgm:presLayoutVars>
          <dgm:bulletEnabled val="1"/>
        </dgm:presLayoutVars>
      </dgm:prSet>
      <dgm:spPr/>
      <dgm:t>
        <a:bodyPr/>
        <a:lstStyle/>
        <a:p>
          <a:endParaRPr lang="en-US"/>
        </a:p>
      </dgm:t>
    </dgm:pt>
    <dgm:pt modelId="{FEC887FA-0311-4875-B6B7-B8E3AB652BE8}" type="pres">
      <dgm:prSet presAssocID="{5AAA6753-B6BC-4AEB-B6DB-EDB5B5B92693}" presName="spNode" presStyleCnt="0"/>
      <dgm:spPr/>
      <dgm:t>
        <a:bodyPr/>
        <a:lstStyle/>
        <a:p>
          <a:endParaRPr lang="en-US"/>
        </a:p>
      </dgm:t>
    </dgm:pt>
    <dgm:pt modelId="{4AB30224-1778-4681-8545-C25439EE4F5A}" type="pres">
      <dgm:prSet presAssocID="{5F44DF47-2693-4077-A294-995CC7DF49B8}" presName="sibTrans" presStyleLbl="sibTrans1D1" presStyleIdx="3" presStyleCnt="5"/>
      <dgm:spPr/>
      <dgm:t>
        <a:bodyPr/>
        <a:lstStyle/>
        <a:p>
          <a:endParaRPr lang="en-US"/>
        </a:p>
      </dgm:t>
    </dgm:pt>
    <dgm:pt modelId="{75C5B6B6-2C4B-46D2-929B-2873B2DF9B31}" type="pres">
      <dgm:prSet presAssocID="{2EA34AB5-B543-4082-89F3-3F5225C2425A}" presName="node" presStyleLbl="node1" presStyleIdx="4" presStyleCnt="5" custScaleY="148794" custRadScaleRad="99904" custRadScaleInc="4912">
        <dgm:presLayoutVars>
          <dgm:bulletEnabled val="1"/>
        </dgm:presLayoutVars>
      </dgm:prSet>
      <dgm:spPr/>
      <dgm:t>
        <a:bodyPr/>
        <a:lstStyle/>
        <a:p>
          <a:endParaRPr lang="en-US"/>
        </a:p>
      </dgm:t>
    </dgm:pt>
    <dgm:pt modelId="{97AC0620-D13D-4A70-8D4F-0F89F0300890}" type="pres">
      <dgm:prSet presAssocID="{2EA34AB5-B543-4082-89F3-3F5225C2425A}" presName="spNode" presStyleCnt="0"/>
      <dgm:spPr/>
      <dgm:t>
        <a:bodyPr/>
        <a:lstStyle/>
        <a:p>
          <a:endParaRPr lang="en-US"/>
        </a:p>
      </dgm:t>
    </dgm:pt>
    <dgm:pt modelId="{B887B0E0-4F21-433D-9A75-705D8E4C22AF}" type="pres">
      <dgm:prSet presAssocID="{D909B06B-CC79-4BA2-BCFB-BD025B684C2A}" presName="sibTrans" presStyleLbl="sibTrans1D1" presStyleIdx="4" presStyleCnt="5"/>
      <dgm:spPr/>
      <dgm:t>
        <a:bodyPr/>
        <a:lstStyle/>
        <a:p>
          <a:endParaRPr lang="en-US"/>
        </a:p>
      </dgm:t>
    </dgm:pt>
  </dgm:ptLst>
  <dgm:cxnLst>
    <dgm:cxn modelId="{937E5D74-7EE9-44A7-8735-AAE525E4B314}" type="presOf" srcId="{17F13682-846D-4779-96E1-A4C31C5790E6}" destId="{C7FE6A2A-CA0E-4987-8E9B-98177B746978}" srcOrd="0" destOrd="0" presId="urn:microsoft.com/office/officeart/2005/8/layout/cycle5"/>
    <dgm:cxn modelId="{857759F7-BB58-4909-9F4F-662BEA682766}" srcId="{AC898CA2-5DF5-4BBC-BA1B-CB5AA068E9F8}" destId="{B2CB5987-94CF-47A5-ACA3-4902CD551B88}" srcOrd="0" destOrd="0" parTransId="{E12DABF4-644F-4719-8250-BD0F67AC89AF}" sibTransId="{AB121AAA-31B1-459E-AC77-D7D95388BB11}"/>
    <dgm:cxn modelId="{929DA0EF-37CC-4F1A-9C4C-63A01D611655}" srcId="{AC898CA2-5DF5-4BBC-BA1B-CB5AA068E9F8}" destId="{5AAA6753-B6BC-4AEB-B6DB-EDB5B5B92693}" srcOrd="3" destOrd="0" parTransId="{87D22723-2BBD-4551-836F-C814DE7F5F0D}" sibTransId="{5F44DF47-2693-4077-A294-995CC7DF49B8}"/>
    <dgm:cxn modelId="{060BA2B7-F108-4246-BD78-82F15369C734}" type="presOf" srcId="{AC898CA2-5DF5-4BBC-BA1B-CB5AA068E9F8}" destId="{852E30E2-DB57-4AAD-A3AE-5E1B9D53FBDC}" srcOrd="0" destOrd="0" presId="urn:microsoft.com/office/officeart/2005/8/layout/cycle5"/>
    <dgm:cxn modelId="{E67F0BFA-059C-450C-8902-0A7DC0B3A7D4}" type="presOf" srcId="{AB121AAA-31B1-459E-AC77-D7D95388BB11}" destId="{B875B454-1711-4C5C-A5C6-3D85CE422FE7}" srcOrd="0" destOrd="0" presId="urn:microsoft.com/office/officeart/2005/8/layout/cycle5"/>
    <dgm:cxn modelId="{8BC3BC77-C5A3-482D-B7F0-B6160D576C44}" type="presOf" srcId="{2731B53E-C6A4-4FBC-9299-832D7C18DBA7}" destId="{3989D5FC-6E81-4498-81C5-5328204443C2}" srcOrd="0" destOrd="0" presId="urn:microsoft.com/office/officeart/2005/8/layout/cycle5"/>
    <dgm:cxn modelId="{5A7EF15D-8DC1-4BDB-B45C-371C18BDBC14}" type="presOf" srcId="{B2CB5987-94CF-47A5-ACA3-4902CD551B88}" destId="{25CABD1A-556D-405D-AB7C-4129D136C9B9}" srcOrd="0" destOrd="0" presId="urn:microsoft.com/office/officeart/2005/8/layout/cycle5"/>
    <dgm:cxn modelId="{DFD12B29-76C0-4596-AAD6-DE0B34FEA75E}" type="presOf" srcId="{D909B06B-CC79-4BA2-BCFB-BD025B684C2A}" destId="{B887B0E0-4F21-433D-9A75-705D8E4C22AF}" srcOrd="0" destOrd="0" presId="urn:microsoft.com/office/officeart/2005/8/layout/cycle5"/>
    <dgm:cxn modelId="{8BB911C6-5D65-4640-B795-489061A074DD}" srcId="{AC898CA2-5DF5-4BBC-BA1B-CB5AA068E9F8}" destId="{2EA34AB5-B543-4082-89F3-3F5225C2425A}" srcOrd="4" destOrd="0" parTransId="{56D6120C-F713-4A32-B6E4-06A694DC518B}" sibTransId="{D909B06B-CC79-4BA2-BCFB-BD025B684C2A}"/>
    <dgm:cxn modelId="{C0DCB649-A587-4879-B53C-90F536BCD162}" type="presOf" srcId="{2EA34AB5-B543-4082-89F3-3F5225C2425A}" destId="{75C5B6B6-2C4B-46D2-929B-2873B2DF9B31}" srcOrd="0" destOrd="0" presId="urn:microsoft.com/office/officeart/2005/8/layout/cycle5"/>
    <dgm:cxn modelId="{B51511A9-73EF-4B11-B655-5F82571ABFE4}" type="presOf" srcId="{5F44DF47-2693-4077-A294-995CC7DF49B8}" destId="{4AB30224-1778-4681-8545-C25439EE4F5A}" srcOrd="0" destOrd="0" presId="urn:microsoft.com/office/officeart/2005/8/layout/cycle5"/>
    <dgm:cxn modelId="{A410AC13-DE25-4D05-AF68-A4CAEFF5BBFF}" type="presOf" srcId="{C71B58AC-D4BF-46E5-8214-82F3F387A6A3}" destId="{BCC4B73A-9E71-4736-A010-2B1F4780DA54}" srcOrd="0" destOrd="0" presId="urn:microsoft.com/office/officeart/2005/8/layout/cycle5"/>
    <dgm:cxn modelId="{D4316A68-B943-44CE-9124-7A76F6A905E6}" type="presOf" srcId="{5AAA6753-B6BC-4AEB-B6DB-EDB5B5B92693}" destId="{23047B45-F952-4DE1-8C09-45F8FB2566F4}" srcOrd="0" destOrd="0" presId="urn:microsoft.com/office/officeart/2005/8/layout/cycle5"/>
    <dgm:cxn modelId="{7A0A56AE-0324-4160-B6CD-F7FFF8D89F33}" srcId="{AC898CA2-5DF5-4BBC-BA1B-CB5AA068E9F8}" destId="{C71B58AC-D4BF-46E5-8214-82F3F387A6A3}" srcOrd="1" destOrd="0" parTransId="{898544B1-B092-4BE8-918F-16E42293F18C}" sibTransId="{17F13682-846D-4779-96E1-A4C31C5790E6}"/>
    <dgm:cxn modelId="{C75B6360-A72D-4609-AD18-56B35D35D218}" type="presOf" srcId="{0F4E6F67-2F96-4765-9011-886C2101C1D7}" destId="{53DE1B61-913C-4C26-9238-6B086B001F13}" srcOrd="0" destOrd="0" presId="urn:microsoft.com/office/officeart/2005/8/layout/cycle5"/>
    <dgm:cxn modelId="{952C1738-0B42-473B-9C55-43C477ADA45C}" srcId="{AC898CA2-5DF5-4BBC-BA1B-CB5AA068E9F8}" destId="{2731B53E-C6A4-4FBC-9299-832D7C18DBA7}" srcOrd="2" destOrd="0" parTransId="{75EEA566-FE0E-4ADA-8E2D-4DB68CE119A4}" sibTransId="{0F4E6F67-2F96-4765-9011-886C2101C1D7}"/>
    <dgm:cxn modelId="{C495187F-5F3A-4D37-80F1-0E7563EF49A3}" type="presParOf" srcId="{852E30E2-DB57-4AAD-A3AE-5E1B9D53FBDC}" destId="{25CABD1A-556D-405D-AB7C-4129D136C9B9}" srcOrd="0" destOrd="0" presId="urn:microsoft.com/office/officeart/2005/8/layout/cycle5"/>
    <dgm:cxn modelId="{57B85289-3602-4F47-BCB3-E3A28EE1A283}" type="presParOf" srcId="{852E30E2-DB57-4AAD-A3AE-5E1B9D53FBDC}" destId="{7A85A044-B33E-46CF-86F3-CE3A9404DF6C}" srcOrd="1" destOrd="0" presId="urn:microsoft.com/office/officeart/2005/8/layout/cycle5"/>
    <dgm:cxn modelId="{8B8F3135-ACA6-433A-BAD4-C1F7DBE296C9}" type="presParOf" srcId="{852E30E2-DB57-4AAD-A3AE-5E1B9D53FBDC}" destId="{B875B454-1711-4C5C-A5C6-3D85CE422FE7}" srcOrd="2" destOrd="0" presId="urn:microsoft.com/office/officeart/2005/8/layout/cycle5"/>
    <dgm:cxn modelId="{931955A1-D66E-4074-9F10-D76F0EAC717A}" type="presParOf" srcId="{852E30E2-DB57-4AAD-A3AE-5E1B9D53FBDC}" destId="{BCC4B73A-9E71-4736-A010-2B1F4780DA54}" srcOrd="3" destOrd="0" presId="urn:microsoft.com/office/officeart/2005/8/layout/cycle5"/>
    <dgm:cxn modelId="{37BA0685-8D23-4FF0-86E3-A5C676C35902}" type="presParOf" srcId="{852E30E2-DB57-4AAD-A3AE-5E1B9D53FBDC}" destId="{1058DE44-674A-46D3-9C02-030DAF04FC0C}" srcOrd="4" destOrd="0" presId="urn:microsoft.com/office/officeart/2005/8/layout/cycle5"/>
    <dgm:cxn modelId="{85934B8C-87A7-41E9-8C5F-7485BE3934CE}" type="presParOf" srcId="{852E30E2-DB57-4AAD-A3AE-5E1B9D53FBDC}" destId="{C7FE6A2A-CA0E-4987-8E9B-98177B746978}" srcOrd="5" destOrd="0" presId="urn:microsoft.com/office/officeart/2005/8/layout/cycle5"/>
    <dgm:cxn modelId="{ABCCE017-12E7-4CAB-BA98-B8C6AD8BF40B}" type="presParOf" srcId="{852E30E2-DB57-4AAD-A3AE-5E1B9D53FBDC}" destId="{3989D5FC-6E81-4498-81C5-5328204443C2}" srcOrd="6" destOrd="0" presId="urn:microsoft.com/office/officeart/2005/8/layout/cycle5"/>
    <dgm:cxn modelId="{3EC1D91C-4E57-4925-B033-9E8BC3015ACA}" type="presParOf" srcId="{852E30E2-DB57-4AAD-A3AE-5E1B9D53FBDC}" destId="{E3EC837D-4251-4D7B-92F7-ECFD696121F7}" srcOrd="7" destOrd="0" presId="urn:microsoft.com/office/officeart/2005/8/layout/cycle5"/>
    <dgm:cxn modelId="{EE4C2A23-1714-4A81-A4E3-6FC29B2D81C1}" type="presParOf" srcId="{852E30E2-DB57-4AAD-A3AE-5E1B9D53FBDC}" destId="{53DE1B61-913C-4C26-9238-6B086B001F13}" srcOrd="8" destOrd="0" presId="urn:microsoft.com/office/officeart/2005/8/layout/cycle5"/>
    <dgm:cxn modelId="{3F549C9C-4DBD-4FA1-88E7-C78404D73D6F}" type="presParOf" srcId="{852E30E2-DB57-4AAD-A3AE-5E1B9D53FBDC}" destId="{23047B45-F952-4DE1-8C09-45F8FB2566F4}" srcOrd="9" destOrd="0" presId="urn:microsoft.com/office/officeart/2005/8/layout/cycle5"/>
    <dgm:cxn modelId="{6AF6C0DD-3FB6-45C6-A7BA-EE8C4E53B5CB}" type="presParOf" srcId="{852E30E2-DB57-4AAD-A3AE-5E1B9D53FBDC}" destId="{FEC887FA-0311-4875-B6B7-B8E3AB652BE8}" srcOrd="10" destOrd="0" presId="urn:microsoft.com/office/officeart/2005/8/layout/cycle5"/>
    <dgm:cxn modelId="{C9B90761-F53E-4BC5-A8A2-FBC70B27DF8A}" type="presParOf" srcId="{852E30E2-DB57-4AAD-A3AE-5E1B9D53FBDC}" destId="{4AB30224-1778-4681-8545-C25439EE4F5A}" srcOrd="11" destOrd="0" presId="urn:microsoft.com/office/officeart/2005/8/layout/cycle5"/>
    <dgm:cxn modelId="{0F7142F3-66F2-4BB9-9A38-41B0640F75C4}" type="presParOf" srcId="{852E30E2-DB57-4AAD-A3AE-5E1B9D53FBDC}" destId="{75C5B6B6-2C4B-46D2-929B-2873B2DF9B31}" srcOrd="12" destOrd="0" presId="urn:microsoft.com/office/officeart/2005/8/layout/cycle5"/>
    <dgm:cxn modelId="{D49E8489-B3E6-411C-94F4-6773C8B23E33}" type="presParOf" srcId="{852E30E2-DB57-4AAD-A3AE-5E1B9D53FBDC}" destId="{97AC0620-D13D-4A70-8D4F-0F89F0300890}" srcOrd="13" destOrd="0" presId="urn:microsoft.com/office/officeart/2005/8/layout/cycle5"/>
    <dgm:cxn modelId="{B2C20073-FB66-4A8D-AE68-5BE3292DA7A6}" type="presParOf" srcId="{852E30E2-DB57-4AAD-A3AE-5E1B9D53FBDC}" destId="{B887B0E0-4F21-433D-9A75-705D8E4C22AF}" srcOrd="14" destOrd="0" presId="urn:microsoft.com/office/officeart/2005/8/layout/cycle5"/>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13A1E0-BCA1-4A42-AD8A-67442F7B93DB}" type="doc">
      <dgm:prSet loTypeId="urn:microsoft.com/office/officeart/2005/8/layout/pyramid2" loCatId="list" qsTypeId="urn:microsoft.com/office/officeart/2005/8/quickstyle/simple1" qsCatId="simple" csTypeId="urn:microsoft.com/office/officeart/2005/8/colors/accent1_2" csCatId="accent1" phldr="1"/>
      <dgm:spPr/>
    </dgm:pt>
    <dgm:pt modelId="{8A469514-80B2-49C9-B9BC-6A3372F1E411}">
      <dgm:prSet phldrT="[Text]" custT="1"/>
      <dgm:spPr/>
      <dgm:t>
        <a:bodyPr/>
        <a:lstStyle/>
        <a:p>
          <a:r>
            <a:rPr lang="en-US" sz="2400" dirty="0" smtClean="0"/>
            <a:t>Physical Health</a:t>
          </a:r>
          <a:endParaRPr lang="en-US" sz="2400" dirty="0"/>
        </a:p>
      </dgm:t>
    </dgm:pt>
    <dgm:pt modelId="{B7587457-753C-44D9-93C7-E67DA412ADF6}" type="parTrans" cxnId="{4AB16820-7CFC-41B9-BEC9-EA63A833789D}">
      <dgm:prSet/>
      <dgm:spPr/>
      <dgm:t>
        <a:bodyPr/>
        <a:lstStyle/>
        <a:p>
          <a:endParaRPr lang="en-US"/>
        </a:p>
      </dgm:t>
    </dgm:pt>
    <dgm:pt modelId="{12819112-579E-475F-85A2-44AB66E1847A}" type="sibTrans" cxnId="{4AB16820-7CFC-41B9-BEC9-EA63A833789D}">
      <dgm:prSet/>
      <dgm:spPr/>
      <dgm:t>
        <a:bodyPr/>
        <a:lstStyle/>
        <a:p>
          <a:endParaRPr lang="en-US"/>
        </a:p>
      </dgm:t>
    </dgm:pt>
    <dgm:pt modelId="{587BE6B6-93CD-493D-B2FB-DBC577D138C1}">
      <dgm:prSet phldrT="[Text]" custT="1"/>
      <dgm:spPr/>
      <dgm:t>
        <a:bodyPr/>
        <a:lstStyle/>
        <a:p>
          <a:r>
            <a:rPr lang="en-US" sz="2400" dirty="0" smtClean="0"/>
            <a:t>Developmental Growth</a:t>
          </a:r>
          <a:endParaRPr lang="en-US" sz="2400" dirty="0"/>
        </a:p>
      </dgm:t>
    </dgm:pt>
    <dgm:pt modelId="{95B1ADDF-59F1-40D3-B89B-1AA3D75760FC}" type="parTrans" cxnId="{89EBC128-4306-44BD-BD90-B50E95C38B61}">
      <dgm:prSet/>
      <dgm:spPr/>
      <dgm:t>
        <a:bodyPr/>
        <a:lstStyle/>
        <a:p>
          <a:endParaRPr lang="en-US"/>
        </a:p>
      </dgm:t>
    </dgm:pt>
    <dgm:pt modelId="{7A379D7B-64BD-4A34-9AD9-DC8CCD09A65F}" type="sibTrans" cxnId="{89EBC128-4306-44BD-BD90-B50E95C38B61}">
      <dgm:prSet/>
      <dgm:spPr/>
      <dgm:t>
        <a:bodyPr/>
        <a:lstStyle/>
        <a:p>
          <a:endParaRPr lang="en-US"/>
        </a:p>
      </dgm:t>
    </dgm:pt>
    <dgm:pt modelId="{1A7F6DB2-D6F1-4785-AC29-D9E45A1E38B3}">
      <dgm:prSet phldrT="[Text]" custT="1"/>
      <dgm:spPr/>
      <dgm:t>
        <a:bodyPr/>
        <a:lstStyle/>
        <a:p>
          <a:pPr>
            <a:lnSpc>
              <a:spcPct val="100000"/>
            </a:lnSpc>
            <a:spcAft>
              <a:spcPts val="0"/>
            </a:spcAft>
          </a:pPr>
          <a:r>
            <a:rPr lang="en-US" sz="2000" dirty="0" smtClean="0"/>
            <a:t>Language/Cognition</a:t>
          </a:r>
        </a:p>
        <a:p>
          <a:pPr>
            <a:lnSpc>
              <a:spcPct val="100000"/>
            </a:lnSpc>
            <a:spcAft>
              <a:spcPts val="0"/>
            </a:spcAft>
          </a:pPr>
          <a:r>
            <a:rPr lang="en-US" sz="2000" dirty="0" smtClean="0"/>
            <a:t>Motor Skills</a:t>
          </a:r>
          <a:endParaRPr lang="en-US" sz="2000" dirty="0"/>
        </a:p>
      </dgm:t>
    </dgm:pt>
    <dgm:pt modelId="{EC339E6B-AC35-4F26-8206-E90A1E055580}" type="parTrans" cxnId="{2304CF44-BE8F-46E0-B886-AFE3F937FA0D}">
      <dgm:prSet/>
      <dgm:spPr/>
      <dgm:t>
        <a:bodyPr/>
        <a:lstStyle/>
        <a:p>
          <a:endParaRPr lang="en-US"/>
        </a:p>
      </dgm:t>
    </dgm:pt>
    <dgm:pt modelId="{62CA3C18-337E-4CEB-9E39-C5FF906EF521}" type="sibTrans" cxnId="{2304CF44-BE8F-46E0-B886-AFE3F937FA0D}">
      <dgm:prSet/>
      <dgm:spPr/>
      <dgm:t>
        <a:bodyPr/>
        <a:lstStyle/>
        <a:p>
          <a:endParaRPr lang="en-US"/>
        </a:p>
      </dgm:t>
    </dgm:pt>
    <dgm:pt modelId="{49136909-1409-4D9D-A588-28F0C295A988}">
      <dgm:prSet custT="1"/>
      <dgm:spPr/>
      <dgm:t>
        <a:bodyPr/>
        <a:lstStyle/>
        <a:p>
          <a:r>
            <a:rPr lang="en-US" sz="2400" dirty="0" smtClean="0"/>
            <a:t>Prenatal Care</a:t>
          </a:r>
          <a:endParaRPr lang="en-US" sz="2400" dirty="0"/>
        </a:p>
      </dgm:t>
    </dgm:pt>
    <dgm:pt modelId="{5D8098C9-B376-43A7-96F0-26B2E9FF33BB}" type="parTrans" cxnId="{F263AFC7-DD64-43F7-BB9B-DEBC1541CBDD}">
      <dgm:prSet/>
      <dgm:spPr/>
      <dgm:t>
        <a:bodyPr/>
        <a:lstStyle/>
        <a:p>
          <a:endParaRPr lang="en-US"/>
        </a:p>
      </dgm:t>
    </dgm:pt>
    <dgm:pt modelId="{065D2432-C0CB-4FFA-9E25-9A672B4E3CBA}" type="sibTrans" cxnId="{F263AFC7-DD64-43F7-BB9B-DEBC1541CBDD}">
      <dgm:prSet/>
      <dgm:spPr/>
      <dgm:t>
        <a:bodyPr/>
        <a:lstStyle/>
        <a:p>
          <a:endParaRPr lang="en-US"/>
        </a:p>
      </dgm:t>
    </dgm:pt>
    <dgm:pt modelId="{82BCA92D-513B-415B-9C1C-61758F13DD3E}" type="pres">
      <dgm:prSet presAssocID="{F613A1E0-BCA1-4A42-AD8A-67442F7B93DB}" presName="compositeShape" presStyleCnt="0">
        <dgm:presLayoutVars>
          <dgm:dir/>
          <dgm:resizeHandles/>
        </dgm:presLayoutVars>
      </dgm:prSet>
      <dgm:spPr/>
    </dgm:pt>
    <dgm:pt modelId="{D1C37D8B-1B8B-476A-BA5F-259941FEDF03}" type="pres">
      <dgm:prSet presAssocID="{F613A1E0-BCA1-4A42-AD8A-67442F7B93DB}" presName="pyramid" presStyleLbl="node1" presStyleIdx="0" presStyleCnt="1"/>
      <dgm:spPr>
        <a:blipFill rotWithShape="0">
          <a:blip xmlns:r="http://schemas.openxmlformats.org/officeDocument/2006/relationships" r:embed="rId1"/>
          <a:stretch>
            <a:fillRect/>
          </a:stretch>
        </a:blipFill>
      </dgm:spPr>
    </dgm:pt>
    <dgm:pt modelId="{0046D72E-AA7D-4086-B2A0-5A9202035E9A}" type="pres">
      <dgm:prSet presAssocID="{F613A1E0-BCA1-4A42-AD8A-67442F7B93DB}" presName="theList" presStyleCnt="0"/>
      <dgm:spPr/>
    </dgm:pt>
    <dgm:pt modelId="{A5BF14A4-4B5E-4091-8E9B-6095EBEABC75}" type="pres">
      <dgm:prSet presAssocID="{49136909-1409-4D9D-A588-28F0C295A988}" presName="aNode" presStyleLbl="fgAcc1" presStyleIdx="0" presStyleCnt="4">
        <dgm:presLayoutVars>
          <dgm:bulletEnabled val="1"/>
        </dgm:presLayoutVars>
      </dgm:prSet>
      <dgm:spPr/>
      <dgm:t>
        <a:bodyPr/>
        <a:lstStyle/>
        <a:p>
          <a:endParaRPr lang="en-US"/>
        </a:p>
      </dgm:t>
    </dgm:pt>
    <dgm:pt modelId="{BD18094D-AED4-4D89-AF9E-C15AEC9EF3D0}" type="pres">
      <dgm:prSet presAssocID="{49136909-1409-4D9D-A588-28F0C295A988}" presName="aSpace" presStyleCnt="0"/>
      <dgm:spPr/>
    </dgm:pt>
    <dgm:pt modelId="{72A936F4-9471-417C-9177-B6E8F0CD7B83}" type="pres">
      <dgm:prSet presAssocID="{8A469514-80B2-49C9-B9BC-6A3372F1E411}" presName="aNode" presStyleLbl="fgAcc1" presStyleIdx="1" presStyleCnt="4">
        <dgm:presLayoutVars>
          <dgm:bulletEnabled val="1"/>
        </dgm:presLayoutVars>
      </dgm:prSet>
      <dgm:spPr/>
      <dgm:t>
        <a:bodyPr/>
        <a:lstStyle/>
        <a:p>
          <a:endParaRPr lang="en-US"/>
        </a:p>
      </dgm:t>
    </dgm:pt>
    <dgm:pt modelId="{4CE59580-B1AF-4BB7-B099-FA3675528925}" type="pres">
      <dgm:prSet presAssocID="{8A469514-80B2-49C9-B9BC-6A3372F1E411}" presName="aSpace" presStyleCnt="0"/>
      <dgm:spPr/>
    </dgm:pt>
    <dgm:pt modelId="{0374DABE-8652-40F3-BEDC-F1AAB3CF61C3}" type="pres">
      <dgm:prSet presAssocID="{587BE6B6-93CD-493D-B2FB-DBC577D138C1}" presName="aNode" presStyleLbl="fgAcc1" presStyleIdx="2" presStyleCnt="4">
        <dgm:presLayoutVars>
          <dgm:bulletEnabled val="1"/>
        </dgm:presLayoutVars>
      </dgm:prSet>
      <dgm:spPr/>
      <dgm:t>
        <a:bodyPr/>
        <a:lstStyle/>
        <a:p>
          <a:endParaRPr lang="en-US"/>
        </a:p>
      </dgm:t>
    </dgm:pt>
    <dgm:pt modelId="{CF83D9B4-73A5-441C-8A7C-004D128C9CDC}" type="pres">
      <dgm:prSet presAssocID="{587BE6B6-93CD-493D-B2FB-DBC577D138C1}" presName="aSpace" presStyleCnt="0"/>
      <dgm:spPr/>
    </dgm:pt>
    <dgm:pt modelId="{EF627CCD-A867-44B0-A36E-13E82102661B}" type="pres">
      <dgm:prSet presAssocID="{1A7F6DB2-D6F1-4785-AC29-D9E45A1E38B3}" presName="aNode" presStyleLbl="fgAcc1" presStyleIdx="3" presStyleCnt="4">
        <dgm:presLayoutVars>
          <dgm:bulletEnabled val="1"/>
        </dgm:presLayoutVars>
      </dgm:prSet>
      <dgm:spPr/>
      <dgm:t>
        <a:bodyPr/>
        <a:lstStyle/>
        <a:p>
          <a:endParaRPr lang="en-US"/>
        </a:p>
      </dgm:t>
    </dgm:pt>
    <dgm:pt modelId="{399DB02D-D796-4D03-B422-35E0B8539652}" type="pres">
      <dgm:prSet presAssocID="{1A7F6DB2-D6F1-4785-AC29-D9E45A1E38B3}" presName="aSpace" presStyleCnt="0"/>
      <dgm:spPr/>
    </dgm:pt>
  </dgm:ptLst>
  <dgm:cxnLst>
    <dgm:cxn modelId="{89EBC128-4306-44BD-BD90-B50E95C38B61}" srcId="{F613A1E0-BCA1-4A42-AD8A-67442F7B93DB}" destId="{587BE6B6-93CD-493D-B2FB-DBC577D138C1}" srcOrd="2" destOrd="0" parTransId="{95B1ADDF-59F1-40D3-B89B-1AA3D75760FC}" sibTransId="{7A379D7B-64BD-4A34-9AD9-DC8CCD09A65F}"/>
    <dgm:cxn modelId="{43928945-7240-48F3-9B3E-884C445CD08E}" type="presOf" srcId="{F613A1E0-BCA1-4A42-AD8A-67442F7B93DB}" destId="{82BCA92D-513B-415B-9C1C-61758F13DD3E}" srcOrd="0" destOrd="0" presId="urn:microsoft.com/office/officeart/2005/8/layout/pyramid2"/>
    <dgm:cxn modelId="{4AB16820-7CFC-41B9-BEC9-EA63A833789D}" srcId="{F613A1E0-BCA1-4A42-AD8A-67442F7B93DB}" destId="{8A469514-80B2-49C9-B9BC-6A3372F1E411}" srcOrd="1" destOrd="0" parTransId="{B7587457-753C-44D9-93C7-E67DA412ADF6}" sibTransId="{12819112-579E-475F-85A2-44AB66E1847A}"/>
    <dgm:cxn modelId="{CE042A42-46DC-43E4-9192-585920941C8F}" type="presOf" srcId="{1A7F6DB2-D6F1-4785-AC29-D9E45A1E38B3}" destId="{EF627CCD-A867-44B0-A36E-13E82102661B}" srcOrd="0" destOrd="0" presId="urn:microsoft.com/office/officeart/2005/8/layout/pyramid2"/>
    <dgm:cxn modelId="{F263AFC7-DD64-43F7-BB9B-DEBC1541CBDD}" srcId="{F613A1E0-BCA1-4A42-AD8A-67442F7B93DB}" destId="{49136909-1409-4D9D-A588-28F0C295A988}" srcOrd="0" destOrd="0" parTransId="{5D8098C9-B376-43A7-96F0-26B2E9FF33BB}" sibTransId="{065D2432-C0CB-4FFA-9E25-9A672B4E3CBA}"/>
    <dgm:cxn modelId="{FD7AD896-1A40-4468-9CFD-8032CA3E9297}" type="presOf" srcId="{587BE6B6-93CD-493D-B2FB-DBC577D138C1}" destId="{0374DABE-8652-40F3-BEDC-F1AAB3CF61C3}" srcOrd="0" destOrd="0" presId="urn:microsoft.com/office/officeart/2005/8/layout/pyramid2"/>
    <dgm:cxn modelId="{18F0E442-0655-4B40-A84D-002814420D58}" type="presOf" srcId="{8A469514-80B2-49C9-B9BC-6A3372F1E411}" destId="{72A936F4-9471-417C-9177-B6E8F0CD7B83}" srcOrd="0" destOrd="0" presId="urn:microsoft.com/office/officeart/2005/8/layout/pyramid2"/>
    <dgm:cxn modelId="{2304CF44-BE8F-46E0-B886-AFE3F937FA0D}" srcId="{F613A1E0-BCA1-4A42-AD8A-67442F7B93DB}" destId="{1A7F6DB2-D6F1-4785-AC29-D9E45A1E38B3}" srcOrd="3" destOrd="0" parTransId="{EC339E6B-AC35-4F26-8206-E90A1E055580}" sibTransId="{62CA3C18-337E-4CEB-9E39-C5FF906EF521}"/>
    <dgm:cxn modelId="{5FC67012-670A-4591-A77B-E0A61974F587}" type="presOf" srcId="{49136909-1409-4D9D-A588-28F0C295A988}" destId="{A5BF14A4-4B5E-4091-8E9B-6095EBEABC75}" srcOrd="0" destOrd="0" presId="urn:microsoft.com/office/officeart/2005/8/layout/pyramid2"/>
    <dgm:cxn modelId="{546A358D-724A-4E4D-B692-8F18E6CCD67C}" type="presParOf" srcId="{82BCA92D-513B-415B-9C1C-61758F13DD3E}" destId="{D1C37D8B-1B8B-476A-BA5F-259941FEDF03}" srcOrd="0" destOrd="0" presId="urn:microsoft.com/office/officeart/2005/8/layout/pyramid2"/>
    <dgm:cxn modelId="{A3CB986C-E700-461E-A0C7-32338EA2E1D1}" type="presParOf" srcId="{82BCA92D-513B-415B-9C1C-61758F13DD3E}" destId="{0046D72E-AA7D-4086-B2A0-5A9202035E9A}" srcOrd="1" destOrd="0" presId="urn:microsoft.com/office/officeart/2005/8/layout/pyramid2"/>
    <dgm:cxn modelId="{78E0ACAE-18C9-4329-A634-1B85456C69A9}" type="presParOf" srcId="{0046D72E-AA7D-4086-B2A0-5A9202035E9A}" destId="{A5BF14A4-4B5E-4091-8E9B-6095EBEABC75}" srcOrd="0" destOrd="0" presId="urn:microsoft.com/office/officeart/2005/8/layout/pyramid2"/>
    <dgm:cxn modelId="{D7A7F7A8-11A6-42B4-989A-0FEAB0F51EF9}" type="presParOf" srcId="{0046D72E-AA7D-4086-B2A0-5A9202035E9A}" destId="{BD18094D-AED4-4D89-AF9E-C15AEC9EF3D0}" srcOrd="1" destOrd="0" presId="urn:microsoft.com/office/officeart/2005/8/layout/pyramid2"/>
    <dgm:cxn modelId="{C746D323-D3FA-45D6-A356-49624FA7DAB0}" type="presParOf" srcId="{0046D72E-AA7D-4086-B2A0-5A9202035E9A}" destId="{72A936F4-9471-417C-9177-B6E8F0CD7B83}" srcOrd="2" destOrd="0" presId="urn:microsoft.com/office/officeart/2005/8/layout/pyramid2"/>
    <dgm:cxn modelId="{C5719A69-9CB6-4C29-8A09-D14DAF28D65F}" type="presParOf" srcId="{0046D72E-AA7D-4086-B2A0-5A9202035E9A}" destId="{4CE59580-B1AF-4BB7-B099-FA3675528925}" srcOrd="3" destOrd="0" presId="urn:microsoft.com/office/officeart/2005/8/layout/pyramid2"/>
    <dgm:cxn modelId="{AFB4FA82-1F92-4ECF-900B-CD50EBE512FE}" type="presParOf" srcId="{0046D72E-AA7D-4086-B2A0-5A9202035E9A}" destId="{0374DABE-8652-40F3-BEDC-F1AAB3CF61C3}" srcOrd="4" destOrd="0" presId="urn:microsoft.com/office/officeart/2005/8/layout/pyramid2"/>
    <dgm:cxn modelId="{4B43EBB3-EB13-4A04-9885-9B3AAEA23059}" type="presParOf" srcId="{0046D72E-AA7D-4086-B2A0-5A9202035E9A}" destId="{CF83D9B4-73A5-441C-8A7C-004D128C9CDC}" srcOrd="5" destOrd="0" presId="urn:microsoft.com/office/officeart/2005/8/layout/pyramid2"/>
    <dgm:cxn modelId="{2166570E-58F8-4F8E-B531-AF8FB0FB7086}" type="presParOf" srcId="{0046D72E-AA7D-4086-B2A0-5A9202035E9A}" destId="{EF627CCD-A867-44B0-A36E-13E82102661B}" srcOrd="6" destOrd="0" presId="urn:microsoft.com/office/officeart/2005/8/layout/pyramid2"/>
    <dgm:cxn modelId="{B5B09244-4BB1-4D3F-B32D-AE5B01F00CE9}" type="presParOf" srcId="{0046D72E-AA7D-4086-B2A0-5A9202035E9A}" destId="{399DB02D-D796-4D03-B422-35E0B8539652}"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04A468-90CD-4941-A957-72BB48625B88}" type="doc">
      <dgm:prSet loTypeId="urn:microsoft.com/office/officeart/2005/8/layout/pyramid2" loCatId="list" qsTypeId="urn:microsoft.com/office/officeart/2005/8/quickstyle/simple1" qsCatId="simple" csTypeId="urn:microsoft.com/office/officeart/2005/8/colors/accent1_2" csCatId="accent1" phldr="1"/>
      <dgm:spPr/>
    </dgm:pt>
    <dgm:pt modelId="{6D4B4F72-CB77-427A-9880-57B48502633A}">
      <dgm:prSet phldrT="[Text]" custT="1"/>
      <dgm:spPr/>
      <dgm:t>
        <a:bodyPr/>
        <a:lstStyle/>
        <a:p>
          <a:r>
            <a:rPr lang="en-US" sz="2400" dirty="0" smtClean="0"/>
            <a:t>Temperament</a:t>
          </a:r>
        </a:p>
        <a:p>
          <a:r>
            <a:rPr lang="en-US" sz="2400" dirty="0" smtClean="0"/>
            <a:t>Relational Fit</a:t>
          </a:r>
          <a:endParaRPr lang="en-US" sz="2400" dirty="0"/>
        </a:p>
      </dgm:t>
    </dgm:pt>
    <dgm:pt modelId="{69662E74-F549-4AAE-BD8E-D936B3031DF9}" type="parTrans" cxnId="{75FCA313-6818-4E65-A718-435526F705A9}">
      <dgm:prSet/>
      <dgm:spPr/>
      <dgm:t>
        <a:bodyPr/>
        <a:lstStyle/>
        <a:p>
          <a:endParaRPr lang="en-US"/>
        </a:p>
      </dgm:t>
    </dgm:pt>
    <dgm:pt modelId="{884C7453-4EBB-4C0F-A38A-FC2B1DA296AF}" type="sibTrans" cxnId="{75FCA313-6818-4E65-A718-435526F705A9}">
      <dgm:prSet/>
      <dgm:spPr/>
      <dgm:t>
        <a:bodyPr/>
        <a:lstStyle/>
        <a:p>
          <a:endParaRPr lang="en-US"/>
        </a:p>
      </dgm:t>
    </dgm:pt>
    <dgm:pt modelId="{8B858205-A4FA-4D73-9AEB-55BD637E434D}">
      <dgm:prSet phldrT="[Text]" custT="1"/>
      <dgm:spPr/>
      <dgm:t>
        <a:bodyPr/>
        <a:lstStyle/>
        <a:p>
          <a:r>
            <a:rPr lang="en-US" sz="2400" dirty="0" smtClean="0"/>
            <a:t>Life Experiences</a:t>
          </a:r>
          <a:endParaRPr lang="en-US" sz="2400" dirty="0"/>
        </a:p>
      </dgm:t>
    </dgm:pt>
    <dgm:pt modelId="{EB845947-41F7-4ABF-9C63-C2D1CE8661D5}" type="parTrans" cxnId="{7D03EA37-55FB-458B-B10B-4A149098D18F}">
      <dgm:prSet/>
      <dgm:spPr/>
      <dgm:t>
        <a:bodyPr/>
        <a:lstStyle/>
        <a:p>
          <a:endParaRPr lang="en-US"/>
        </a:p>
      </dgm:t>
    </dgm:pt>
    <dgm:pt modelId="{9927CD8E-0665-441F-BCAF-80F20C2A7C20}" type="sibTrans" cxnId="{7D03EA37-55FB-458B-B10B-4A149098D18F}">
      <dgm:prSet/>
      <dgm:spPr/>
      <dgm:t>
        <a:bodyPr/>
        <a:lstStyle/>
        <a:p>
          <a:endParaRPr lang="en-US"/>
        </a:p>
      </dgm:t>
    </dgm:pt>
    <dgm:pt modelId="{FA6CCA5D-C248-4C28-BC42-0E999A85F52B}">
      <dgm:prSet phldrT="[Text]" custT="1"/>
      <dgm:spPr/>
      <dgm:t>
        <a:bodyPr/>
        <a:lstStyle/>
        <a:p>
          <a:r>
            <a:rPr lang="en-US" sz="2400" dirty="0" smtClean="0"/>
            <a:t>Gender Identity/Sexuality</a:t>
          </a:r>
          <a:endParaRPr lang="en-US" sz="2400" dirty="0"/>
        </a:p>
      </dgm:t>
    </dgm:pt>
    <dgm:pt modelId="{FFE4D716-212F-4889-9EC6-9FA10B6BF952}" type="parTrans" cxnId="{EDDCFB49-83BB-4FC6-8070-B95E22BB5202}">
      <dgm:prSet/>
      <dgm:spPr/>
      <dgm:t>
        <a:bodyPr/>
        <a:lstStyle/>
        <a:p>
          <a:endParaRPr lang="en-US"/>
        </a:p>
      </dgm:t>
    </dgm:pt>
    <dgm:pt modelId="{93800A03-A4B9-4DF0-A5B6-BF2A5BADDA67}" type="sibTrans" cxnId="{EDDCFB49-83BB-4FC6-8070-B95E22BB5202}">
      <dgm:prSet/>
      <dgm:spPr/>
      <dgm:t>
        <a:bodyPr/>
        <a:lstStyle/>
        <a:p>
          <a:endParaRPr lang="en-US"/>
        </a:p>
      </dgm:t>
    </dgm:pt>
    <dgm:pt modelId="{327A2FC8-78DC-408C-97D2-6EAAB2AC67BA}">
      <dgm:prSet custT="1"/>
      <dgm:spPr/>
      <dgm:t>
        <a:bodyPr/>
        <a:lstStyle/>
        <a:p>
          <a:r>
            <a:rPr lang="en-US" sz="2400" dirty="0" smtClean="0"/>
            <a:t>Resilience</a:t>
          </a:r>
          <a:endParaRPr lang="en-US" sz="2400" dirty="0"/>
        </a:p>
      </dgm:t>
    </dgm:pt>
    <dgm:pt modelId="{778D183D-35F9-429F-9548-A69C4A2A8A30}" type="parTrans" cxnId="{C1626A1B-ED0F-4DC7-A4CD-9EDD39404DED}">
      <dgm:prSet/>
      <dgm:spPr/>
      <dgm:t>
        <a:bodyPr/>
        <a:lstStyle/>
        <a:p>
          <a:endParaRPr lang="en-US"/>
        </a:p>
      </dgm:t>
    </dgm:pt>
    <dgm:pt modelId="{98654D06-E820-47EE-BCEB-967396999433}" type="sibTrans" cxnId="{C1626A1B-ED0F-4DC7-A4CD-9EDD39404DED}">
      <dgm:prSet/>
      <dgm:spPr/>
      <dgm:t>
        <a:bodyPr/>
        <a:lstStyle/>
        <a:p>
          <a:endParaRPr lang="en-US"/>
        </a:p>
      </dgm:t>
    </dgm:pt>
    <dgm:pt modelId="{D6B35EA6-4AF8-42C0-87B5-E2D7A9C83872}">
      <dgm:prSet custT="1"/>
      <dgm:spPr/>
      <dgm:t>
        <a:bodyPr/>
        <a:lstStyle/>
        <a:p>
          <a:r>
            <a:rPr lang="en-US" sz="2400" dirty="0" smtClean="0"/>
            <a:t>Mental Health</a:t>
          </a:r>
          <a:endParaRPr lang="en-US" sz="2400" dirty="0"/>
        </a:p>
      </dgm:t>
    </dgm:pt>
    <dgm:pt modelId="{CD1DD43B-DAD8-4EE9-8D84-92A8FD072869}" type="parTrans" cxnId="{68E64E56-504D-4746-B117-E3AF0C50FE0D}">
      <dgm:prSet/>
      <dgm:spPr/>
      <dgm:t>
        <a:bodyPr/>
        <a:lstStyle/>
        <a:p>
          <a:endParaRPr lang="en-US"/>
        </a:p>
      </dgm:t>
    </dgm:pt>
    <dgm:pt modelId="{DB70F39A-F1AA-4742-8FF8-2F08C55C9660}" type="sibTrans" cxnId="{68E64E56-504D-4746-B117-E3AF0C50FE0D}">
      <dgm:prSet/>
      <dgm:spPr/>
      <dgm:t>
        <a:bodyPr/>
        <a:lstStyle/>
        <a:p>
          <a:endParaRPr lang="en-US"/>
        </a:p>
      </dgm:t>
    </dgm:pt>
    <dgm:pt modelId="{1D997367-0F68-4118-99E8-858F6B96CFB4}" type="pres">
      <dgm:prSet presAssocID="{E804A468-90CD-4941-A957-72BB48625B88}" presName="compositeShape" presStyleCnt="0">
        <dgm:presLayoutVars>
          <dgm:dir/>
          <dgm:resizeHandles/>
        </dgm:presLayoutVars>
      </dgm:prSet>
      <dgm:spPr/>
    </dgm:pt>
    <dgm:pt modelId="{8A7A76E2-EE00-43E9-B430-96FEDDB556C6}" type="pres">
      <dgm:prSet presAssocID="{E804A468-90CD-4941-A957-72BB48625B88}" presName="pyramid" presStyleLbl="node1" presStyleIdx="0" presStyleCnt="1"/>
      <dgm:spPr>
        <a:blipFill rotWithShape="0">
          <a:blip xmlns:r="http://schemas.openxmlformats.org/officeDocument/2006/relationships" r:embed="rId1"/>
          <a:stretch>
            <a:fillRect/>
          </a:stretch>
        </a:blipFill>
      </dgm:spPr>
    </dgm:pt>
    <dgm:pt modelId="{7602C1A6-9E0C-42BA-B721-D44B9CE074E0}" type="pres">
      <dgm:prSet presAssocID="{E804A468-90CD-4941-A957-72BB48625B88}" presName="theList" presStyleCnt="0"/>
      <dgm:spPr/>
    </dgm:pt>
    <dgm:pt modelId="{FAD7954F-D691-478A-94F6-2BC390DC9A57}" type="pres">
      <dgm:prSet presAssocID="{6D4B4F72-CB77-427A-9880-57B48502633A}" presName="aNode" presStyleLbl="fgAcc1" presStyleIdx="0" presStyleCnt="5">
        <dgm:presLayoutVars>
          <dgm:bulletEnabled val="1"/>
        </dgm:presLayoutVars>
      </dgm:prSet>
      <dgm:spPr/>
      <dgm:t>
        <a:bodyPr/>
        <a:lstStyle/>
        <a:p>
          <a:endParaRPr lang="en-US"/>
        </a:p>
      </dgm:t>
    </dgm:pt>
    <dgm:pt modelId="{E9378870-A1DB-494D-B240-67C1689A5440}" type="pres">
      <dgm:prSet presAssocID="{6D4B4F72-CB77-427A-9880-57B48502633A}" presName="aSpace" presStyleCnt="0"/>
      <dgm:spPr/>
    </dgm:pt>
    <dgm:pt modelId="{0AC820F6-ABB6-4B1A-BA32-8318F75414E4}" type="pres">
      <dgm:prSet presAssocID="{8B858205-A4FA-4D73-9AEB-55BD637E434D}" presName="aNode" presStyleLbl="fgAcc1" presStyleIdx="1" presStyleCnt="5">
        <dgm:presLayoutVars>
          <dgm:bulletEnabled val="1"/>
        </dgm:presLayoutVars>
      </dgm:prSet>
      <dgm:spPr/>
      <dgm:t>
        <a:bodyPr/>
        <a:lstStyle/>
        <a:p>
          <a:endParaRPr lang="en-US"/>
        </a:p>
      </dgm:t>
    </dgm:pt>
    <dgm:pt modelId="{408A80A8-4CFD-4CFD-B3CE-332768C1A188}" type="pres">
      <dgm:prSet presAssocID="{8B858205-A4FA-4D73-9AEB-55BD637E434D}" presName="aSpace" presStyleCnt="0"/>
      <dgm:spPr/>
    </dgm:pt>
    <dgm:pt modelId="{292759E0-B650-4DF6-8652-154D2CFA969C}" type="pres">
      <dgm:prSet presAssocID="{FA6CCA5D-C248-4C28-BC42-0E999A85F52B}" presName="aNode" presStyleLbl="fgAcc1" presStyleIdx="2" presStyleCnt="5">
        <dgm:presLayoutVars>
          <dgm:bulletEnabled val="1"/>
        </dgm:presLayoutVars>
      </dgm:prSet>
      <dgm:spPr/>
      <dgm:t>
        <a:bodyPr/>
        <a:lstStyle/>
        <a:p>
          <a:endParaRPr lang="en-US"/>
        </a:p>
      </dgm:t>
    </dgm:pt>
    <dgm:pt modelId="{36EDBEF0-49D8-4188-A38D-2B172C61C371}" type="pres">
      <dgm:prSet presAssocID="{FA6CCA5D-C248-4C28-BC42-0E999A85F52B}" presName="aSpace" presStyleCnt="0"/>
      <dgm:spPr/>
    </dgm:pt>
    <dgm:pt modelId="{352D4121-1805-4ADB-ADE7-105B23957D17}" type="pres">
      <dgm:prSet presAssocID="{D6B35EA6-4AF8-42C0-87B5-E2D7A9C83872}" presName="aNode" presStyleLbl="fgAcc1" presStyleIdx="3" presStyleCnt="5">
        <dgm:presLayoutVars>
          <dgm:bulletEnabled val="1"/>
        </dgm:presLayoutVars>
      </dgm:prSet>
      <dgm:spPr/>
      <dgm:t>
        <a:bodyPr/>
        <a:lstStyle/>
        <a:p>
          <a:endParaRPr lang="en-US"/>
        </a:p>
      </dgm:t>
    </dgm:pt>
    <dgm:pt modelId="{EA5A8DAA-2F28-4499-A828-9CC4020BF81F}" type="pres">
      <dgm:prSet presAssocID="{D6B35EA6-4AF8-42C0-87B5-E2D7A9C83872}" presName="aSpace" presStyleCnt="0"/>
      <dgm:spPr/>
    </dgm:pt>
    <dgm:pt modelId="{DA83D8FA-9BC4-4587-9B5F-CE194342DB89}" type="pres">
      <dgm:prSet presAssocID="{327A2FC8-78DC-408C-97D2-6EAAB2AC67BA}" presName="aNode" presStyleLbl="fgAcc1" presStyleIdx="4" presStyleCnt="5">
        <dgm:presLayoutVars>
          <dgm:bulletEnabled val="1"/>
        </dgm:presLayoutVars>
      </dgm:prSet>
      <dgm:spPr/>
      <dgm:t>
        <a:bodyPr/>
        <a:lstStyle/>
        <a:p>
          <a:endParaRPr lang="en-US"/>
        </a:p>
      </dgm:t>
    </dgm:pt>
    <dgm:pt modelId="{4853D565-7525-4127-9A45-CB1BAD257008}" type="pres">
      <dgm:prSet presAssocID="{327A2FC8-78DC-408C-97D2-6EAAB2AC67BA}" presName="aSpace" presStyleCnt="0"/>
      <dgm:spPr/>
    </dgm:pt>
  </dgm:ptLst>
  <dgm:cxnLst>
    <dgm:cxn modelId="{1528E855-2D81-40CD-B594-C1D02CCED28B}" type="presOf" srcId="{6D4B4F72-CB77-427A-9880-57B48502633A}" destId="{FAD7954F-D691-478A-94F6-2BC390DC9A57}" srcOrd="0" destOrd="0" presId="urn:microsoft.com/office/officeart/2005/8/layout/pyramid2"/>
    <dgm:cxn modelId="{041B168E-A68D-48E4-9EDC-76F06A7F3869}" type="presOf" srcId="{8B858205-A4FA-4D73-9AEB-55BD637E434D}" destId="{0AC820F6-ABB6-4B1A-BA32-8318F75414E4}" srcOrd="0" destOrd="0" presId="urn:microsoft.com/office/officeart/2005/8/layout/pyramid2"/>
    <dgm:cxn modelId="{BAF8390E-6838-4449-9AE4-A73E935EC9E2}" type="presOf" srcId="{327A2FC8-78DC-408C-97D2-6EAAB2AC67BA}" destId="{DA83D8FA-9BC4-4587-9B5F-CE194342DB89}" srcOrd="0" destOrd="0" presId="urn:microsoft.com/office/officeart/2005/8/layout/pyramid2"/>
    <dgm:cxn modelId="{B1B3A7E4-FC54-4675-88C3-5F020D158FCB}" type="presOf" srcId="{E804A468-90CD-4941-A957-72BB48625B88}" destId="{1D997367-0F68-4118-99E8-858F6B96CFB4}" srcOrd="0" destOrd="0" presId="urn:microsoft.com/office/officeart/2005/8/layout/pyramid2"/>
    <dgm:cxn modelId="{3538B4E4-BA16-4F6C-ABD0-BEAADD58526F}" type="presOf" srcId="{D6B35EA6-4AF8-42C0-87B5-E2D7A9C83872}" destId="{352D4121-1805-4ADB-ADE7-105B23957D17}" srcOrd="0" destOrd="0" presId="urn:microsoft.com/office/officeart/2005/8/layout/pyramid2"/>
    <dgm:cxn modelId="{EDDCFB49-83BB-4FC6-8070-B95E22BB5202}" srcId="{E804A468-90CD-4941-A957-72BB48625B88}" destId="{FA6CCA5D-C248-4C28-BC42-0E999A85F52B}" srcOrd="2" destOrd="0" parTransId="{FFE4D716-212F-4889-9EC6-9FA10B6BF952}" sibTransId="{93800A03-A4B9-4DF0-A5B6-BF2A5BADDA67}"/>
    <dgm:cxn modelId="{7D03EA37-55FB-458B-B10B-4A149098D18F}" srcId="{E804A468-90CD-4941-A957-72BB48625B88}" destId="{8B858205-A4FA-4D73-9AEB-55BD637E434D}" srcOrd="1" destOrd="0" parTransId="{EB845947-41F7-4ABF-9C63-C2D1CE8661D5}" sibTransId="{9927CD8E-0665-441F-BCAF-80F20C2A7C20}"/>
    <dgm:cxn modelId="{68E64E56-504D-4746-B117-E3AF0C50FE0D}" srcId="{E804A468-90CD-4941-A957-72BB48625B88}" destId="{D6B35EA6-4AF8-42C0-87B5-E2D7A9C83872}" srcOrd="3" destOrd="0" parTransId="{CD1DD43B-DAD8-4EE9-8D84-92A8FD072869}" sibTransId="{DB70F39A-F1AA-4742-8FF8-2F08C55C9660}"/>
    <dgm:cxn modelId="{75FCA313-6818-4E65-A718-435526F705A9}" srcId="{E804A468-90CD-4941-A957-72BB48625B88}" destId="{6D4B4F72-CB77-427A-9880-57B48502633A}" srcOrd="0" destOrd="0" parTransId="{69662E74-F549-4AAE-BD8E-D936B3031DF9}" sibTransId="{884C7453-4EBB-4C0F-A38A-FC2B1DA296AF}"/>
    <dgm:cxn modelId="{C1626A1B-ED0F-4DC7-A4CD-9EDD39404DED}" srcId="{E804A468-90CD-4941-A957-72BB48625B88}" destId="{327A2FC8-78DC-408C-97D2-6EAAB2AC67BA}" srcOrd="4" destOrd="0" parTransId="{778D183D-35F9-429F-9548-A69C4A2A8A30}" sibTransId="{98654D06-E820-47EE-BCEB-967396999433}"/>
    <dgm:cxn modelId="{6CE5939A-B19B-48E1-836D-18D239E50BBF}" type="presOf" srcId="{FA6CCA5D-C248-4C28-BC42-0E999A85F52B}" destId="{292759E0-B650-4DF6-8652-154D2CFA969C}" srcOrd="0" destOrd="0" presId="urn:microsoft.com/office/officeart/2005/8/layout/pyramid2"/>
    <dgm:cxn modelId="{6749BA56-62A1-4ACC-AEA6-64910F2EB366}" type="presParOf" srcId="{1D997367-0F68-4118-99E8-858F6B96CFB4}" destId="{8A7A76E2-EE00-43E9-B430-96FEDDB556C6}" srcOrd="0" destOrd="0" presId="urn:microsoft.com/office/officeart/2005/8/layout/pyramid2"/>
    <dgm:cxn modelId="{058AC717-47C7-47B0-8B84-8E0B534DA5CD}" type="presParOf" srcId="{1D997367-0F68-4118-99E8-858F6B96CFB4}" destId="{7602C1A6-9E0C-42BA-B721-D44B9CE074E0}" srcOrd="1" destOrd="0" presId="urn:microsoft.com/office/officeart/2005/8/layout/pyramid2"/>
    <dgm:cxn modelId="{C53A864F-ED25-49F2-88B9-8410B715F924}" type="presParOf" srcId="{7602C1A6-9E0C-42BA-B721-D44B9CE074E0}" destId="{FAD7954F-D691-478A-94F6-2BC390DC9A57}" srcOrd="0" destOrd="0" presId="urn:microsoft.com/office/officeart/2005/8/layout/pyramid2"/>
    <dgm:cxn modelId="{C796C26F-AEF3-489B-A37F-3B316431EDCF}" type="presParOf" srcId="{7602C1A6-9E0C-42BA-B721-D44B9CE074E0}" destId="{E9378870-A1DB-494D-B240-67C1689A5440}" srcOrd="1" destOrd="0" presId="urn:microsoft.com/office/officeart/2005/8/layout/pyramid2"/>
    <dgm:cxn modelId="{7AFD0D58-2949-4DE5-8C39-40F45074C6F8}" type="presParOf" srcId="{7602C1A6-9E0C-42BA-B721-D44B9CE074E0}" destId="{0AC820F6-ABB6-4B1A-BA32-8318F75414E4}" srcOrd="2" destOrd="0" presId="urn:microsoft.com/office/officeart/2005/8/layout/pyramid2"/>
    <dgm:cxn modelId="{04DC8872-2A4A-4936-80FD-5910D88A9D49}" type="presParOf" srcId="{7602C1A6-9E0C-42BA-B721-D44B9CE074E0}" destId="{408A80A8-4CFD-4CFD-B3CE-332768C1A188}" srcOrd="3" destOrd="0" presId="urn:microsoft.com/office/officeart/2005/8/layout/pyramid2"/>
    <dgm:cxn modelId="{C88FCD1B-B1D4-4A7F-B264-8F35BBFA53FC}" type="presParOf" srcId="{7602C1A6-9E0C-42BA-B721-D44B9CE074E0}" destId="{292759E0-B650-4DF6-8652-154D2CFA969C}" srcOrd="4" destOrd="0" presId="urn:microsoft.com/office/officeart/2005/8/layout/pyramid2"/>
    <dgm:cxn modelId="{82D1941D-F275-4877-B1E8-50E96C75F6BF}" type="presParOf" srcId="{7602C1A6-9E0C-42BA-B721-D44B9CE074E0}" destId="{36EDBEF0-49D8-4188-A38D-2B172C61C371}" srcOrd="5" destOrd="0" presId="urn:microsoft.com/office/officeart/2005/8/layout/pyramid2"/>
    <dgm:cxn modelId="{D1AD8598-109C-4737-9E2D-7D7DB2F50C62}" type="presParOf" srcId="{7602C1A6-9E0C-42BA-B721-D44B9CE074E0}" destId="{352D4121-1805-4ADB-ADE7-105B23957D17}" srcOrd="6" destOrd="0" presId="urn:microsoft.com/office/officeart/2005/8/layout/pyramid2"/>
    <dgm:cxn modelId="{65DFE21A-5F04-4CA7-87E8-2E8837B71A6F}" type="presParOf" srcId="{7602C1A6-9E0C-42BA-B721-D44B9CE074E0}" destId="{EA5A8DAA-2F28-4499-A828-9CC4020BF81F}" srcOrd="7" destOrd="0" presId="urn:microsoft.com/office/officeart/2005/8/layout/pyramid2"/>
    <dgm:cxn modelId="{2EB56874-43DE-471F-BD5A-19983084B962}" type="presParOf" srcId="{7602C1A6-9E0C-42BA-B721-D44B9CE074E0}" destId="{DA83D8FA-9BC4-4587-9B5F-CE194342DB89}" srcOrd="8" destOrd="0" presId="urn:microsoft.com/office/officeart/2005/8/layout/pyramid2"/>
    <dgm:cxn modelId="{DAB8FD20-7DAA-4EE2-B5FA-33701DA7364E}" type="presParOf" srcId="{7602C1A6-9E0C-42BA-B721-D44B9CE074E0}" destId="{4853D565-7525-4127-9A45-CB1BAD257008}"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AB1E74-C464-4594-878F-7988C11FC884}" type="doc">
      <dgm:prSet loTypeId="urn:microsoft.com/office/officeart/2005/8/layout/pyramid2" loCatId="list" qsTypeId="urn:microsoft.com/office/officeart/2005/8/quickstyle/simple1" qsCatId="simple" csTypeId="urn:microsoft.com/office/officeart/2005/8/colors/accent1_2" csCatId="accent1" phldr="1"/>
      <dgm:spPr/>
    </dgm:pt>
    <dgm:pt modelId="{928498EE-F870-442C-9086-715B24FE2726}">
      <dgm:prSet phldrT="[Text]" custT="1"/>
      <dgm:spPr/>
      <dgm:t>
        <a:bodyPr/>
        <a:lstStyle/>
        <a:p>
          <a:r>
            <a:rPr lang="en-US" sz="2400" dirty="0" smtClean="0"/>
            <a:t>Discrimination </a:t>
          </a:r>
        </a:p>
        <a:p>
          <a:r>
            <a:rPr lang="en-US" sz="2400" dirty="0" smtClean="0"/>
            <a:t>Stigma</a:t>
          </a:r>
          <a:endParaRPr lang="en-US" sz="2400" dirty="0"/>
        </a:p>
      </dgm:t>
    </dgm:pt>
    <dgm:pt modelId="{C9FF0DE9-225D-4929-A751-F3A77C217B8E}" type="parTrans" cxnId="{40F389EC-FD94-46EB-87AA-D6E4A72FDAED}">
      <dgm:prSet/>
      <dgm:spPr/>
      <dgm:t>
        <a:bodyPr/>
        <a:lstStyle/>
        <a:p>
          <a:endParaRPr lang="en-US"/>
        </a:p>
      </dgm:t>
    </dgm:pt>
    <dgm:pt modelId="{C87D07C7-712A-414F-BC39-F9552802EDA7}" type="sibTrans" cxnId="{40F389EC-FD94-46EB-87AA-D6E4A72FDAED}">
      <dgm:prSet/>
      <dgm:spPr/>
      <dgm:t>
        <a:bodyPr/>
        <a:lstStyle/>
        <a:p>
          <a:endParaRPr lang="en-US"/>
        </a:p>
      </dgm:t>
    </dgm:pt>
    <dgm:pt modelId="{0FEA156E-055D-4957-A181-56457086ECDD}">
      <dgm:prSet phldrT="[Text]" custT="1"/>
      <dgm:spPr/>
      <dgm:t>
        <a:bodyPr/>
        <a:lstStyle/>
        <a:p>
          <a:r>
            <a:rPr lang="en-US" sz="2400" dirty="0" smtClean="0"/>
            <a:t>Social Identity</a:t>
          </a:r>
          <a:endParaRPr lang="en-US" sz="2400" dirty="0"/>
        </a:p>
      </dgm:t>
    </dgm:pt>
    <dgm:pt modelId="{917978BE-B856-44FF-89EE-04217D09E566}" type="parTrans" cxnId="{AD27CB46-E161-4D77-A803-E816882226EB}">
      <dgm:prSet/>
      <dgm:spPr/>
      <dgm:t>
        <a:bodyPr/>
        <a:lstStyle/>
        <a:p>
          <a:endParaRPr lang="en-US"/>
        </a:p>
      </dgm:t>
    </dgm:pt>
    <dgm:pt modelId="{C98E8ED9-5B37-45E2-9637-5711DD5B3C4D}" type="sibTrans" cxnId="{AD27CB46-E161-4D77-A803-E816882226EB}">
      <dgm:prSet/>
      <dgm:spPr/>
      <dgm:t>
        <a:bodyPr/>
        <a:lstStyle/>
        <a:p>
          <a:endParaRPr lang="en-US"/>
        </a:p>
      </dgm:t>
    </dgm:pt>
    <dgm:pt modelId="{6A271FEA-A90E-4DA6-86ED-2E7D283A5380}">
      <dgm:prSet phldrT="[Text]" custT="1"/>
      <dgm:spPr/>
      <dgm:t>
        <a:bodyPr/>
        <a:lstStyle/>
        <a:p>
          <a:pPr>
            <a:lnSpc>
              <a:spcPct val="100000"/>
            </a:lnSpc>
            <a:spcAft>
              <a:spcPts val="0"/>
            </a:spcAft>
          </a:pPr>
          <a:r>
            <a:rPr lang="en-US" sz="2400" dirty="0" smtClean="0"/>
            <a:t>Socioeconomic/</a:t>
          </a:r>
        </a:p>
        <a:p>
          <a:pPr>
            <a:lnSpc>
              <a:spcPct val="100000"/>
            </a:lnSpc>
            <a:spcAft>
              <a:spcPts val="0"/>
            </a:spcAft>
          </a:pPr>
          <a:r>
            <a:rPr lang="en-US" sz="2400" dirty="0" smtClean="0"/>
            <a:t>Community Resources</a:t>
          </a:r>
          <a:endParaRPr lang="en-US" sz="2400" dirty="0"/>
        </a:p>
      </dgm:t>
    </dgm:pt>
    <dgm:pt modelId="{B21A4AB4-4BE5-4288-8F8A-AEC37D263AF0}" type="parTrans" cxnId="{39EA1A3B-998D-483F-9EF6-D709A6155320}">
      <dgm:prSet/>
      <dgm:spPr/>
      <dgm:t>
        <a:bodyPr/>
        <a:lstStyle/>
        <a:p>
          <a:endParaRPr lang="en-US"/>
        </a:p>
      </dgm:t>
    </dgm:pt>
    <dgm:pt modelId="{728E5652-6486-472A-8822-5A846460DDB1}" type="sibTrans" cxnId="{39EA1A3B-998D-483F-9EF6-D709A6155320}">
      <dgm:prSet/>
      <dgm:spPr/>
      <dgm:t>
        <a:bodyPr/>
        <a:lstStyle/>
        <a:p>
          <a:endParaRPr lang="en-US"/>
        </a:p>
      </dgm:t>
    </dgm:pt>
    <dgm:pt modelId="{FC6008AF-6BE5-49C9-8205-FAFB31D1BD8E}">
      <dgm:prSet phldrT="[Text]" custT="1"/>
      <dgm:spPr/>
      <dgm:t>
        <a:bodyPr/>
        <a:lstStyle/>
        <a:p>
          <a:r>
            <a:rPr lang="en-US" sz="2400" dirty="0" smtClean="0"/>
            <a:t>Peer Relationships</a:t>
          </a:r>
        </a:p>
        <a:p>
          <a:r>
            <a:rPr lang="en-US" sz="2400" dirty="0" smtClean="0"/>
            <a:t>Friendships</a:t>
          </a:r>
          <a:endParaRPr lang="en-US" sz="2400" dirty="0"/>
        </a:p>
      </dgm:t>
    </dgm:pt>
    <dgm:pt modelId="{74737AFE-505B-4956-AF23-E09B2834AC78}" type="parTrans" cxnId="{71CDD698-5165-4AB9-B169-B6AE8E6FF76E}">
      <dgm:prSet/>
      <dgm:spPr/>
      <dgm:t>
        <a:bodyPr/>
        <a:lstStyle/>
        <a:p>
          <a:endParaRPr lang="en-US"/>
        </a:p>
      </dgm:t>
    </dgm:pt>
    <dgm:pt modelId="{4365A22F-32B7-4D9B-B1B8-E4C2FA8DA264}" type="sibTrans" cxnId="{71CDD698-5165-4AB9-B169-B6AE8E6FF76E}">
      <dgm:prSet/>
      <dgm:spPr/>
      <dgm:t>
        <a:bodyPr/>
        <a:lstStyle/>
        <a:p>
          <a:endParaRPr lang="en-US"/>
        </a:p>
      </dgm:t>
    </dgm:pt>
    <dgm:pt modelId="{A67C2440-4888-4C43-BA81-1549ECBF513E}">
      <dgm:prSet custT="1"/>
      <dgm:spPr/>
      <dgm:t>
        <a:bodyPr/>
        <a:lstStyle/>
        <a:p>
          <a:r>
            <a:rPr lang="en-US" sz="2400" dirty="0" smtClean="0"/>
            <a:t>Life Securities</a:t>
          </a:r>
          <a:endParaRPr lang="en-US" sz="2400" dirty="0"/>
        </a:p>
      </dgm:t>
    </dgm:pt>
    <dgm:pt modelId="{E82F7424-96CF-4F48-BF99-7630A4932991}" type="parTrans" cxnId="{3E93E45F-0E3D-4ACB-B77A-3001A84D4DA2}">
      <dgm:prSet/>
      <dgm:spPr/>
      <dgm:t>
        <a:bodyPr/>
        <a:lstStyle/>
        <a:p>
          <a:endParaRPr lang="en-US"/>
        </a:p>
      </dgm:t>
    </dgm:pt>
    <dgm:pt modelId="{0A9FEC3E-4BFA-47AD-AFF6-84632988B391}" type="sibTrans" cxnId="{3E93E45F-0E3D-4ACB-B77A-3001A84D4DA2}">
      <dgm:prSet/>
      <dgm:spPr/>
      <dgm:t>
        <a:bodyPr/>
        <a:lstStyle/>
        <a:p>
          <a:endParaRPr lang="en-US"/>
        </a:p>
      </dgm:t>
    </dgm:pt>
    <dgm:pt modelId="{28CB1203-C875-4D78-BA1A-7EC0F8BC99D7}" type="pres">
      <dgm:prSet presAssocID="{3AAB1E74-C464-4594-878F-7988C11FC884}" presName="compositeShape" presStyleCnt="0">
        <dgm:presLayoutVars>
          <dgm:dir/>
          <dgm:resizeHandles/>
        </dgm:presLayoutVars>
      </dgm:prSet>
      <dgm:spPr/>
    </dgm:pt>
    <dgm:pt modelId="{528D69C6-1B0E-4675-93FA-255E947BB5B3}" type="pres">
      <dgm:prSet presAssocID="{3AAB1E74-C464-4594-878F-7988C11FC884}" presName="pyramid" presStyleLbl="node1" presStyleIdx="0" presStyleCnt="1"/>
      <dgm:spPr>
        <a:blipFill rotWithShape="0">
          <a:blip xmlns:r="http://schemas.openxmlformats.org/officeDocument/2006/relationships" r:embed="rId1"/>
          <a:stretch>
            <a:fillRect/>
          </a:stretch>
        </a:blipFill>
      </dgm:spPr>
    </dgm:pt>
    <dgm:pt modelId="{F28B90DC-7716-420D-BF0D-575F07DF7A34}" type="pres">
      <dgm:prSet presAssocID="{3AAB1E74-C464-4594-878F-7988C11FC884}" presName="theList" presStyleCnt="0"/>
      <dgm:spPr/>
    </dgm:pt>
    <dgm:pt modelId="{2DEB170C-E3D9-4E37-B149-ED14B9EFDAEE}" type="pres">
      <dgm:prSet presAssocID="{928498EE-F870-442C-9086-715B24FE2726}" presName="aNode" presStyleLbl="fgAcc1" presStyleIdx="0" presStyleCnt="5">
        <dgm:presLayoutVars>
          <dgm:bulletEnabled val="1"/>
        </dgm:presLayoutVars>
      </dgm:prSet>
      <dgm:spPr/>
      <dgm:t>
        <a:bodyPr/>
        <a:lstStyle/>
        <a:p>
          <a:endParaRPr lang="en-US"/>
        </a:p>
      </dgm:t>
    </dgm:pt>
    <dgm:pt modelId="{39058E12-47F3-4834-A546-3BA09CA074F3}" type="pres">
      <dgm:prSet presAssocID="{928498EE-F870-442C-9086-715B24FE2726}" presName="aSpace" presStyleCnt="0"/>
      <dgm:spPr/>
    </dgm:pt>
    <dgm:pt modelId="{0F10CE4B-A61F-4A37-9E19-1730DAF033E6}" type="pres">
      <dgm:prSet presAssocID="{FC6008AF-6BE5-49C9-8205-FAFB31D1BD8E}" presName="aNode" presStyleLbl="fgAcc1" presStyleIdx="1" presStyleCnt="5">
        <dgm:presLayoutVars>
          <dgm:bulletEnabled val="1"/>
        </dgm:presLayoutVars>
      </dgm:prSet>
      <dgm:spPr/>
      <dgm:t>
        <a:bodyPr/>
        <a:lstStyle/>
        <a:p>
          <a:endParaRPr lang="en-US"/>
        </a:p>
      </dgm:t>
    </dgm:pt>
    <dgm:pt modelId="{EB9B7367-3DCE-4B13-B625-CBD878D41E34}" type="pres">
      <dgm:prSet presAssocID="{FC6008AF-6BE5-49C9-8205-FAFB31D1BD8E}" presName="aSpace" presStyleCnt="0"/>
      <dgm:spPr/>
    </dgm:pt>
    <dgm:pt modelId="{28AB2973-80F0-4311-9E82-B6E6661A72E9}" type="pres">
      <dgm:prSet presAssocID="{0FEA156E-055D-4957-A181-56457086ECDD}" presName="aNode" presStyleLbl="fgAcc1" presStyleIdx="2" presStyleCnt="5">
        <dgm:presLayoutVars>
          <dgm:bulletEnabled val="1"/>
        </dgm:presLayoutVars>
      </dgm:prSet>
      <dgm:spPr/>
      <dgm:t>
        <a:bodyPr/>
        <a:lstStyle/>
        <a:p>
          <a:endParaRPr lang="en-US"/>
        </a:p>
      </dgm:t>
    </dgm:pt>
    <dgm:pt modelId="{368DE355-8C8A-4D67-B02F-53137147B015}" type="pres">
      <dgm:prSet presAssocID="{0FEA156E-055D-4957-A181-56457086ECDD}" presName="aSpace" presStyleCnt="0"/>
      <dgm:spPr/>
    </dgm:pt>
    <dgm:pt modelId="{F4E0482C-7013-4B10-81C1-4701DB44FF64}" type="pres">
      <dgm:prSet presAssocID="{6A271FEA-A90E-4DA6-86ED-2E7D283A5380}" presName="aNode" presStyleLbl="fgAcc1" presStyleIdx="3" presStyleCnt="5">
        <dgm:presLayoutVars>
          <dgm:bulletEnabled val="1"/>
        </dgm:presLayoutVars>
      </dgm:prSet>
      <dgm:spPr/>
      <dgm:t>
        <a:bodyPr/>
        <a:lstStyle/>
        <a:p>
          <a:endParaRPr lang="en-US"/>
        </a:p>
      </dgm:t>
    </dgm:pt>
    <dgm:pt modelId="{A3E6DC2B-E5DD-47DC-98ED-6F4C0074DAD2}" type="pres">
      <dgm:prSet presAssocID="{6A271FEA-A90E-4DA6-86ED-2E7D283A5380}" presName="aSpace" presStyleCnt="0"/>
      <dgm:spPr/>
    </dgm:pt>
    <dgm:pt modelId="{7ED4962F-DF09-43A5-BE4B-92A81207B992}" type="pres">
      <dgm:prSet presAssocID="{A67C2440-4888-4C43-BA81-1549ECBF513E}" presName="aNode" presStyleLbl="fgAcc1" presStyleIdx="4" presStyleCnt="5">
        <dgm:presLayoutVars>
          <dgm:bulletEnabled val="1"/>
        </dgm:presLayoutVars>
      </dgm:prSet>
      <dgm:spPr/>
      <dgm:t>
        <a:bodyPr/>
        <a:lstStyle/>
        <a:p>
          <a:endParaRPr lang="en-US"/>
        </a:p>
      </dgm:t>
    </dgm:pt>
    <dgm:pt modelId="{2CEA4377-F0A2-417A-A68B-009402F156F4}" type="pres">
      <dgm:prSet presAssocID="{A67C2440-4888-4C43-BA81-1549ECBF513E}" presName="aSpace" presStyleCnt="0"/>
      <dgm:spPr/>
    </dgm:pt>
  </dgm:ptLst>
  <dgm:cxnLst>
    <dgm:cxn modelId="{D10FC9A2-439C-4FCF-9D7E-635D9FE0066E}" type="presOf" srcId="{928498EE-F870-442C-9086-715B24FE2726}" destId="{2DEB170C-E3D9-4E37-B149-ED14B9EFDAEE}" srcOrd="0" destOrd="0" presId="urn:microsoft.com/office/officeart/2005/8/layout/pyramid2"/>
    <dgm:cxn modelId="{B78955E8-0F48-49F7-A692-81FDE35E7D80}" type="presOf" srcId="{A67C2440-4888-4C43-BA81-1549ECBF513E}" destId="{7ED4962F-DF09-43A5-BE4B-92A81207B992}" srcOrd="0" destOrd="0" presId="urn:microsoft.com/office/officeart/2005/8/layout/pyramid2"/>
    <dgm:cxn modelId="{40F389EC-FD94-46EB-87AA-D6E4A72FDAED}" srcId="{3AAB1E74-C464-4594-878F-7988C11FC884}" destId="{928498EE-F870-442C-9086-715B24FE2726}" srcOrd="0" destOrd="0" parTransId="{C9FF0DE9-225D-4929-A751-F3A77C217B8E}" sibTransId="{C87D07C7-712A-414F-BC39-F9552802EDA7}"/>
    <dgm:cxn modelId="{3FD683D4-853D-4C9E-96B6-8CB82DD2F840}" type="presOf" srcId="{0FEA156E-055D-4957-A181-56457086ECDD}" destId="{28AB2973-80F0-4311-9E82-B6E6661A72E9}" srcOrd="0" destOrd="0" presId="urn:microsoft.com/office/officeart/2005/8/layout/pyramid2"/>
    <dgm:cxn modelId="{39EA1A3B-998D-483F-9EF6-D709A6155320}" srcId="{3AAB1E74-C464-4594-878F-7988C11FC884}" destId="{6A271FEA-A90E-4DA6-86ED-2E7D283A5380}" srcOrd="3" destOrd="0" parTransId="{B21A4AB4-4BE5-4288-8F8A-AEC37D263AF0}" sibTransId="{728E5652-6486-472A-8822-5A846460DDB1}"/>
    <dgm:cxn modelId="{5F8161E5-12C2-46E8-B74B-5F79CFBC21DF}" type="presOf" srcId="{6A271FEA-A90E-4DA6-86ED-2E7D283A5380}" destId="{F4E0482C-7013-4B10-81C1-4701DB44FF64}" srcOrd="0" destOrd="0" presId="urn:microsoft.com/office/officeart/2005/8/layout/pyramid2"/>
    <dgm:cxn modelId="{4E0B12F0-391B-46B8-B843-CC16D5603B40}" type="presOf" srcId="{FC6008AF-6BE5-49C9-8205-FAFB31D1BD8E}" destId="{0F10CE4B-A61F-4A37-9E19-1730DAF033E6}" srcOrd="0" destOrd="0" presId="urn:microsoft.com/office/officeart/2005/8/layout/pyramid2"/>
    <dgm:cxn modelId="{71CDD698-5165-4AB9-B169-B6AE8E6FF76E}" srcId="{3AAB1E74-C464-4594-878F-7988C11FC884}" destId="{FC6008AF-6BE5-49C9-8205-FAFB31D1BD8E}" srcOrd="1" destOrd="0" parTransId="{74737AFE-505B-4956-AF23-E09B2834AC78}" sibTransId="{4365A22F-32B7-4D9B-B1B8-E4C2FA8DA264}"/>
    <dgm:cxn modelId="{895E68DA-824D-422C-BEDF-2378F6DC53DE}" type="presOf" srcId="{3AAB1E74-C464-4594-878F-7988C11FC884}" destId="{28CB1203-C875-4D78-BA1A-7EC0F8BC99D7}" srcOrd="0" destOrd="0" presId="urn:microsoft.com/office/officeart/2005/8/layout/pyramid2"/>
    <dgm:cxn modelId="{AD27CB46-E161-4D77-A803-E816882226EB}" srcId="{3AAB1E74-C464-4594-878F-7988C11FC884}" destId="{0FEA156E-055D-4957-A181-56457086ECDD}" srcOrd="2" destOrd="0" parTransId="{917978BE-B856-44FF-89EE-04217D09E566}" sibTransId="{C98E8ED9-5B37-45E2-9637-5711DD5B3C4D}"/>
    <dgm:cxn modelId="{3E93E45F-0E3D-4ACB-B77A-3001A84D4DA2}" srcId="{3AAB1E74-C464-4594-878F-7988C11FC884}" destId="{A67C2440-4888-4C43-BA81-1549ECBF513E}" srcOrd="4" destOrd="0" parTransId="{E82F7424-96CF-4F48-BF99-7630A4932991}" sibTransId="{0A9FEC3E-4BFA-47AD-AFF6-84632988B391}"/>
    <dgm:cxn modelId="{4C337F2C-F327-4B63-823A-366D9B728814}" type="presParOf" srcId="{28CB1203-C875-4D78-BA1A-7EC0F8BC99D7}" destId="{528D69C6-1B0E-4675-93FA-255E947BB5B3}" srcOrd="0" destOrd="0" presId="urn:microsoft.com/office/officeart/2005/8/layout/pyramid2"/>
    <dgm:cxn modelId="{36292EDA-3A3A-4245-B3EB-3DFA1969020B}" type="presParOf" srcId="{28CB1203-C875-4D78-BA1A-7EC0F8BC99D7}" destId="{F28B90DC-7716-420D-BF0D-575F07DF7A34}" srcOrd="1" destOrd="0" presId="urn:microsoft.com/office/officeart/2005/8/layout/pyramid2"/>
    <dgm:cxn modelId="{6981A317-71C6-4082-9F25-CCA1E6A410E7}" type="presParOf" srcId="{F28B90DC-7716-420D-BF0D-575F07DF7A34}" destId="{2DEB170C-E3D9-4E37-B149-ED14B9EFDAEE}" srcOrd="0" destOrd="0" presId="urn:microsoft.com/office/officeart/2005/8/layout/pyramid2"/>
    <dgm:cxn modelId="{AC6BFB1A-374B-4426-94B7-C8334B39F7E6}" type="presParOf" srcId="{F28B90DC-7716-420D-BF0D-575F07DF7A34}" destId="{39058E12-47F3-4834-A546-3BA09CA074F3}" srcOrd="1" destOrd="0" presId="urn:microsoft.com/office/officeart/2005/8/layout/pyramid2"/>
    <dgm:cxn modelId="{499E892F-AC9F-4998-8F33-50CA5A6BC677}" type="presParOf" srcId="{F28B90DC-7716-420D-BF0D-575F07DF7A34}" destId="{0F10CE4B-A61F-4A37-9E19-1730DAF033E6}" srcOrd="2" destOrd="0" presId="urn:microsoft.com/office/officeart/2005/8/layout/pyramid2"/>
    <dgm:cxn modelId="{0392A562-BC6D-4C41-9473-7B5F1593F038}" type="presParOf" srcId="{F28B90DC-7716-420D-BF0D-575F07DF7A34}" destId="{EB9B7367-3DCE-4B13-B625-CBD878D41E34}" srcOrd="3" destOrd="0" presId="urn:microsoft.com/office/officeart/2005/8/layout/pyramid2"/>
    <dgm:cxn modelId="{46254382-00D1-42AF-B9D1-02F8AFED6CB6}" type="presParOf" srcId="{F28B90DC-7716-420D-BF0D-575F07DF7A34}" destId="{28AB2973-80F0-4311-9E82-B6E6661A72E9}" srcOrd="4" destOrd="0" presId="urn:microsoft.com/office/officeart/2005/8/layout/pyramid2"/>
    <dgm:cxn modelId="{70CFF723-355A-41DA-9ABF-A9450DD63B21}" type="presParOf" srcId="{F28B90DC-7716-420D-BF0D-575F07DF7A34}" destId="{368DE355-8C8A-4D67-B02F-53137147B015}" srcOrd="5" destOrd="0" presId="urn:microsoft.com/office/officeart/2005/8/layout/pyramid2"/>
    <dgm:cxn modelId="{55582F38-9786-471C-A861-2A8844F7C269}" type="presParOf" srcId="{F28B90DC-7716-420D-BF0D-575F07DF7A34}" destId="{F4E0482C-7013-4B10-81C1-4701DB44FF64}" srcOrd="6" destOrd="0" presId="urn:microsoft.com/office/officeart/2005/8/layout/pyramid2"/>
    <dgm:cxn modelId="{D5805925-6B22-4590-829D-10F48DC3D23A}" type="presParOf" srcId="{F28B90DC-7716-420D-BF0D-575F07DF7A34}" destId="{A3E6DC2B-E5DD-47DC-98ED-6F4C0074DAD2}" srcOrd="7" destOrd="0" presId="urn:microsoft.com/office/officeart/2005/8/layout/pyramid2"/>
    <dgm:cxn modelId="{CC39DCD4-65DE-44BE-85AD-14059F4128A9}" type="presParOf" srcId="{F28B90DC-7716-420D-BF0D-575F07DF7A34}" destId="{7ED4962F-DF09-43A5-BE4B-92A81207B992}" srcOrd="8" destOrd="0" presId="urn:microsoft.com/office/officeart/2005/8/layout/pyramid2"/>
    <dgm:cxn modelId="{0D7953F2-4D75-4B51-A89F-555827081209}" type="presParOf" srcId="{F28B90DC-7716-420D-BF0D-575F07DF7A34}" destId="{2CEA4377-F0A2-417A-A68B-009402F156F4}"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46662C-EBB9-4349-8063-805C7EEE6EB3}" type="doc">
      <dgm:prSet loTypeId="urn:microsoft.com/office/officeart/2005/8/layout/pyramid2" loCatId="list" qsTypeId="urn:microsoft.com/office/officeart/2005/8/quickstyle/simple1" qsCatId="simple" csTypeId="urn:microsoft.com/office/officeart/2005/8/colors/accent1_2" csCatId="accent1" phldr="1"/>
      <dgm:spPr/>
    </dgm:pt>
    <dgm:pt modelId="{5E26A9DC-1DA2-4020-A761-0DF02FED9A57}">
      <dgm:prSet phldrT="[Text]" custT="1"/>
      <dgm:spPr/>
      <dgm:t>
        <a:bodyPr/>
        <a:lstStyle/>
        <a:p>
          <a:r>
            <a:rPr lang="en-US" sz="2400" dirty="0" smtClean="0"/>
            <a:t>Attachment </a:t>
          </a:r>
        </a:p>
        <a:p>
          <a:r>
            <a:rPr lang="en-US" sz="2400" dirty="0" smtClean="0"/>
            <a:t>Connection</a:t>
          </a:r>
          <a:endParaRPr lang="en-US" sz="2400" dirty="0"/>
        </a:p>
      </dgm:t>
    </dgm:pt>
    <dgm:pt modelId="{9361782E-2843-4D85-AE81-C090BC60ED86}" type="parTrans" cxnId="{80AE3527-2850-4E03-87B3-78ED49BA6DDE}">
      <dgm:prSet/>
      <dgm:spPr/>
      <dgm:t>
        <a:bodyPr/>
        <a:lstStyle/>
        <a:p>
          <a:endParaRPr lang="en-US"/>
        </a:p>
      </dgm:t>
    </dgm:pt>
    <dgm:pt modelId="{280F2E8B-B5B6-45A8-AEBC-C19DB91234E4}" type="sibTrans" cxnId="{80AE3527-2850-4E03-87B3-78ED49BA6DDE}">
      <dgm:prSet/>
      <dgm:spPr/>
      <dgm:t>
        <a:bodyPr/>
        <a:lstStyle/>
        <a:p>
          <a:endParaRPr lang="en-US"/>
        </a:p>
      </dgm:t>
    </dgm:pt>
    <dgm:pt modelId="{B00939FF-5541-4EFB-83D3-88B0B97BDD11}">
      <dgm:prSet phldrT="[Text]" custT="1"/>
      <dgm:spPr/>
      <dgm:t>
        <a:bodyPr/>
        <a:lstStyle/>
        <a:p>
          <a:r>
            <a:rPr lang="en-US" sz="2400" dirty="0" smtClean="0"/>
            <a:t>Family &amp; Peer</a:t>
          </a:r>
        </a:p>
        <a:p>
          <a:r>
            <a:rPr lang="en-US" sz="2400" dirty="0" smtClean="0"/>
            <a:t>Support Systems</a:t>
          </a:r>
          <a:endParaRPr lang="en-US" sz="2400" dirty="0"/>
        </a:p>
      </dgm:t>
    </dgm:pt>
    <dgm:pt modelId="{CA541C01-DD28-49D1-AF9C-C28CE004832A}" type="parTrans" cxnId="{DB4BA719-A2ED-4744-9DD4-BBFED678CF09}">
      <dgm:prSet/>
      <dgm:spPr/>
      <dgm:t>
        <a:bodyPr/>
        <a:lstStyle/>
        <a:p>
          <a:endParaRPr lang="en-US"/>
        </a:p>
      </dgm:t>
    </dgm:pt>
    <dgm:pt modelId="{F64C4461-B302-4BAD-AEF7-9E6C836EF9DB}" type="sibTrans" cxnId="{DB4BA719-A2ED-4744-9DD4-BBFED678CF09}">
      <dgm:prSet/>
      <dgm:spPr/>
      <dgm:t>
        <a:bodyPr/>
        <a:lstStyle/>
        <a:p>
          <a:endParaRPr lang="en-US"/>
        </a:p>
      </dgm:t>
    </dgm:pt>
    <dgm:pt modelId="{D46812A0-B0B8-4D65-9BCE-CBB0CE91C1F9}">
      <dgm:prSet phldrT="[Text]" custT="1"/>
      <dgm:spPr/>
      <dgm:t>
        <a:bodyPr/>
        <a:lstStyle/>
        <a:p>
          <a:r>
            <a:rPr lang="en-US" sz="2400" dirty="0" smtClean="0"/>
            <a:t>Family Violence</a:t>
          </a:r>
        </a:p>
        <a:p>
          <a:r>
            <a:rPr lang="en-US" sz="2400" dirty="0" smtClean="0"/>
            <a:t>Disconnection</a:t>
          </a:r>
          <a:endParaRPr lang="en-US" sz="2400" dirty="0"/>
        </a:p>
      </dgm:t>
    </dgm:pt>
    <dgm:pt modelId="{485EAE4A-6569-4C52-8B2E-C443A037ACF3}" type="parTrans" cxnId="{5737AE99-4834-4111-A557-9137C5E92961}">
      <dgm:prSet/>
      <dgm:spPr/>
      <dgm:t>
        <a:bodyPr/>
        <a:lstStyle/>
        <a:p>
          <a:endParaRPr lang="en-US"/>
        </a:p>
      </dgm:t>
    </dgm:pt>
    <dgm:pt modelId="{C7D5E114-3D4E-4786-AEC4-21CA2FBDB89C}" type="sibTrans" cxnId="{5737AE99-4834-4111-A557-9137C5E92961}">
      <dgm:prSet/>
      <dgm:spPr/>
      <dgm:t>
        <a:bodyPr/>
        <a:lstStyle/>
        <a:p>
          <a:endParaRPr lang="en-US"/>
        </a:p>
      </dgm:t>
    </dgm:pt>
    <dgm:pt modelId="{8C996E75-1A84-4D65-9F2B-0FCD1AD89F1F}" type="pres">
      <dgm:prSet presAssocID="{7746662C-EBB9-4349-8063-805C7EEE6EB3}" presName="compositeShape" presStyleCnt="0">
        <dgm:presLayoutVars>
          <dgm:dir/>
          <dgm:resizeHandles/>
        </dgm:presLayoutVars>
      </dgm:prSet>
      <dgm:spPr/>
    </dgm:pt>
    <dgm:pt modelId="{FA5371B9-662B-45EB-9D64-43EB84B2CF19}" type="pres">
      <dgm:prSet presAssocID="{7746662C-EBB9-4349-8063-805C7EEE6EB3}" presName="pyramid" presStyleLbl="node1" presStyleIdx="0" presStyleCnt="1" custScaleY="96633"/>
      <dgm:spPr>
        <a:blipFill rotWithShape="0">
          <a:blip xmlns:r="http://schemas.openxmlformats.org/officeDocument/2006/relationships" r:embed="rId1"/>
          <a:stretch>
            <a:fillRect/>
          </a:stretch>
        </a:blipFill>
      </dgm:spPr>
    </dgm:pt>
    <dgm:pt modelId="{6298D27D-9019-4873-A49E-FD665C98E6E4}" type="pres">
      <dgm:prSet presAssocID="{7746662C-EBB9-4349-8063-805C7EEE6EB3}" presName="theList" presStyleCnt="0"/>
      <dgm:spPr/>
    </dgm:pt>
    <dgm:pt modelId="{387199AB-3270-4A43-A161-192EF18028DA}" type="pres">
      <dgm:prSet presAssocID="{5E26A9DC-1DA2-4020-A761-0DF02FED9A57}" presName="aNode" presStyleLbl="fgAcc1" presStyleIdx="0" presStyleCnt="3">
        <dgm:presLayoutVars>
          <dgm:bulletEnabled val="1"/>
        </dgm:presLayoutVars>
      </dgm:prSet>
      <dgm:spPr/>
      <dgm:t>
        <a:bodyPr/>
        <a:lstStyle/>
        <a:p>
          <a:endParaRPr lang="en-US"/>
        </a:p>
      </dgm:t>
    </dgm:pt>
    <dgm:pt modelId="{7ECEE4BC-2E7F-4672-9CBF-E5B94C7B785C}" type="pres">
      <dgm:prSet presAssocID="{5E26A9DC-1DA2-4020-A761-0DF02FED9A57}" presName="aSpace" presStyleCnt="0"/>
      <dgm:spPr/>
    </dgm:pt>
    <dgm:pt modelId="{A44FC518-97A7-4B8A-A934-580B5B4CA724}" type="pres">
      <dgm:prSet presAssocID="{B00939FF-5541-4EFB-83D3-88B0B97BDD11}" presName="aNode" presStyleLbl="fgAcc1" presStyleIdx="1" presStyleCnt="3">
        <dgm:presLayoutVars>
          <dgm:bulletEnabled val="1"/>
        </dgm:presLayoutVars>
      </dgm:prSet>
      <dgm:spPr/>
      <dgm:t>
        <a:bodyPr/>
        <a:lstStyle/>
        <a:p>
          <a:endParaRPr lang="en-US"/>
        </a:p>
      </dgm:t>
    </dgm:pt>
    <dgm:pt modelId="{C9FF4073-B7DD-4BB4-A2DA-5937130E5323}" type="pres">
      <dgm:prSet presAssocID="{B00939FF-5541-4EFB-83D3-88B0B97BDD11}" presName="aSpace" presStyleCnt="0"/>
      <dgm:spPr/>
    </dgm:pt>
    <dgm:pt modelId="{24FDEF74-EDA1-449E-B83E-BEC5AD3B926F}" type="pres">
      <dgm:prSet presAssocID="{D46812A0-B0B8-4D65-9BCE-CBB0CE91C1F9}" presName="aNode" presStyleLbl="fgAcc1" presStyleIdx="2" presStyleCnt="3">
        <dgm:presLayoutVars>
          <dgm:bulletEnabled val="1"/>
        </dgm:presLayoutVars>
      </dgm:prSet>
      <dgm:spPr/>
      <dgm:t>
        <a:bodyPr/>
        <a:lstStyle/>
        <a:p>
          <a:endParaRPr lang="en-US"/>
        </a:p>
      </dgm:t>
    </dgm:pt>
    <dgm:pt modelId="{6A42D4FD-C5F9-4858-BCAA-C972F21D214E}" type="pres">
      <dgm:prSet presAssocID="{D46812A0-B0B8-4D65-9BCE-CBB0CE91C1F9}" presName="aSpace" presStyleCnt="0"/>
      <dgm:spPr/>
    </dgm:pt>
  </dgm:ptLst>
  <dgm:cxnLst>
    <dgm:cxn modelId="{9EEF6F40-DF7C-4218-BC14-B22F3C6A517C}" type="presOf" srcId="{D46812A0-B0B8-4D65-9BCE-CBB0CE91C1F9}" destId="{24FDEF74-EDA1-449E-B83E-BEC5AD3B926F}" srcOrd="0" destOrd="0" presId="urn:microsoft.com/office/officeart/2005/8/layout/pyramid2"/>
    <dgm:cxn modelId="{9D6B6DFA-1CD4-451E-9AC1-C9F6A707D2A1}" type="presOf" srcId="{B00939FF-5541-4EFB-83D3-88B0B97BDD11}" destId="{A44FC518-97A7-4B8A-A934-580B5B4CA724}" srcOrd="0" destOrd="0" presId="urn:microsoft.com/office/officeart/2005/8/layout/pyramid2"/>
    <dgm:cxn modelId="{80AE3527-2850-4E03-87B3-78ED49BA6DDE}" srcId="{7746662C-EBB9-4349-8063-805C7EEE6EB3}" destId="{5E26A9DC-1DA2-4020-A761-0DF02FED9A57}" srcOrd="0" destOrd="0" parTransId="{9361782E-2843-4D85-AE81-C090BC60ED86}" sibTransId="{280F2E8B-B5B6-45A8-AEBC-C19DB91234E4}"/>
    <dgm:cxn modelId="{7C4068A8-CEE3-4A2F-8C6A-C162E7D529C5}" type="presOf" srcId="{5E26A9DC-1DA2-4020-A761-0DF02FED9A57}" destId="{387199AB-3270-4A43-A161-192EF18028DA}" srcOrd="0" destOrd="0" presId="urn:microsoft.com/office/officeart/2005/8/layout/pyramid2"/>
    <dgm:cxn modelId="{5737AE99-4834-4111-A557-9137C5E92961}" srcId="{7746662C-EBB9-4349-8063-805C7EEE6EB3}" destId="{D46812A0-B0B8-4D65-9BCE-CBB0CE91C1F9}" srcOrd="2" destOrd="0" parTransId="{485EAE4A-6569-4C52-8B2E-C443A037ACF3}" sibTransId="{C7D5E114-3D4E-4786-AEC4-21CA2FBDB89C}"/>
    <dgm:cxn modelId="{DB4BA719-A2ED-4744-9DD4-BBFED678CF09}" srcId="{7746662C-EBB9-4349-8063-805C7EEE6EB3}" destId="{B00939FF-5541-4EFB-83D3-88B0B97BDD11}" srcOrd="1" destOrd="0" parTransId="{CA541C01-DD28-49D1-AF9C-C28CE004832A}" sibTransId="{F64C4461-B302-4BAD-AEF7-9E6C836EF9DB}"/>
    <dgm:cxn modelId="{5EAA9FAB-FBD4-4495-8662-F4E7DBD46F64}" type="presOf" srcId="{7746662C-EBB9-4349-8063-805C7EEE6EB3}" destId="{8C996E75-1A84-4D65-9F2B-0FCD1AD89F1F}" srcOrd="0" destOrd="0" presId="urn:microsoft.com/office/officeart/2005/8/layout/pyramid2"/>
    <dgm:cxn modelId="{56036C24-9B98-419B-A432-EF192D37FB7B}" type="presParOf" srcId="{8C996E75-1A84-4D65-9F2B-0FCD1AD89F1F}" destId="{FA5371B9-662B-45EB-9D64-43EB84B2CF19}" srcOrd="0" destOrd="0" presId="urn:microsoft.com/office/officeart/2005/8/layout/pyramid2"/>
    <dgm:cxn modelId="{A12BB760-B5BD-4347-86EA-827EE83B3170}" type="presParOf" srcId="{8C996E75-1A84-4D65-9F2B-0FCD1AD89F1F}" destId="{6298D27D-9019-4873-A49E-FD665C98E6E4}" srcOrd="1" destOrd="0" presId="urn:microsoft.com/office/officeart/2005/8/layout/pyramid2"/>
    <dgm:cxn modelId="{D6604695-450C-4B7A-9281-D8F689C62B64}" type="presParOf" srcId="{6298D27D-9019-4873-A49E-FD665C98E6E4}" destId="{387199AB-3270-4A43-A161-192EF18028DA}" srcOrd="0" destOrd="0" presId="urn:microsoft.com/office/officeart/2005/8/layout/pyramid2"/>
    <dgm:cxn modelId="{EB2B65E2-1CF6-4794-A914-54FD7961FBE8}" type="presParOf" srcId="{6298D27D-9019-4873-A49E-FD665C98E6E4}" destId="{7ECEE4BC-2E7F-4672-9CBF-E5B94C7B785C}" srcOrd="1" destOrd="0" presId="urn:microsoft.com/office/officeart/2005/8/layout/pyramid2"/>
    <dgm:cxn modelId="{C81C1AAF-A892-4A06-BF45-741B6F60EEBA}" type="presParOf" srcId="{6298D27D-9019-4873-A49E-FD665C98E6E4}" destId="{A44FC518-97A7-4B8A-A934-580B5B4CA724}" srcOrd="2" destOrd="0" presId="urn:microsoft.com/office/officeart/2005/8/layout/pyramid2"/>
    <dgm:cxn modelId="{7D0420F5-85D5-4826-B192-7C797291C473}" type="presParOf" srcId="{6298D27D-9019-4873-A49E-FD665C98E6E4}" destId="{C9FF4073-B7DD-4BB4-A2DA-5937130E5323}" srcOrd="3" destOrd="0" presId="urn:microsoft.com/office/officeart/2005/8/layout/pyramid2"/>
    <dgm:cxn modelId="{46932463-F374-4ACE-825F-97CE1B2D5177}" type="presParOf" srcId="{6298D27D-9019-4873-A49E-FD665C98E6E4}" destId="{24FDEF74-EDA1-449E-B83E-BEC5AD3B926F}" srcOrd="4" destOrd="0" presId="urn:microsoft.com/office/officeart/2005/8/layout/pyramid2"/>
    <dgm:cxn modelId="{B9CA1383-F81D-4930-9406-3EB13795972B}" type="presParOf" srcId="{6298D27D-9019-4873-A49E-FD665C98E6E4}" destId="{6A42D4FD-C5F9-4858-BCAA-C972F21D214E}"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5C43A-63EC-48A8-A207-3A4C534F5DF4}">
      <dsp:nvSpPr>
        <dsp:cNvPr id="0" name=""/>
        <dsp:cNvSpPr/>
      </dsp:nvSpPr>
      <dsp:spPr>
        <a:xfrm>
          <a:off x="4763473" y="39629"/>
          <a:ext cx="1358205" cy="135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Struggles</a:t>
          </a:r>
          <a:endParaRPr lang="en-US" sz="2400" kern="1200" dirty="0"/>
        </a:p>
      </dsp:txBody>
      <dsp:txXfrm>
        <a:off x="4763473" y="39629"/>
        <a:ext cx="1358205" cy="1358205"/>
      </dsp:txXfrm>
    </dsp:sp>
    <dsp:sp modelId="{5849CEC3-BEE6-48A1-BC77-9F71C1ACA567}">
      <dsp:nvSpPr>
        <dsp:cNvPr id="0" name=""/>
        <dsp:cNvSpPr/>
      </dsp:nvSpPr>
      <dsp:spPr>
        <a:xfrm>
          <a:off x="1568930" y="390"/>
          <a:ext cx="5091738" cy="5091738"/>
        </a:xfrm>
        <a:prstGeom prst="circularArrow">
          <a:avLst>
            <a:gd name="adj1" fmla="val 5202"/>
            <a:gd name="adj2" fmla="val 336015"/>
            <a:gd name="adj3" fmla="val 21292825"/>
            <a:gd name="adj4" fmla="val 19766604"/>
            <a:gd name="adj5" fmla="val 6068"/>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14537B-2FEF-4FA8-8C33-6953188646FF}">
      <dsp:nvSpPr>
        <dsp:cNvPr id="0" name=""/>
        <dsp:cNvSpPr/>
      </dsp:nvSpPr>
      <dsp:spPr>
        <a:xfrm>
          <a:off x="5584085" y="2565210"/>
          <a:ext cx="1358205" cy="135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Context</a:t>
          </a:r>
          <a:endParaRPr lang="en-US" sz="2400" kern="1200" dirty="0"/>
        </a:p>
      </dsp:txBody>
      <dsp:txXfrm>
        <a:off x="5584085" y="2565210"/>
        <a:ext cx="1358205" cy="1358205"/>
      </dsp:txXfrm>
    </dsp:sp>
    <dsp:sp modelId="{9F56006C-E8B3-4940-9EE0-F6AED644FBFA}">
      <dsp:nvSpPr>
        <dsp:cNvPr id="0" name=""/>
        <dsp:cNvSpPr/>
      </dsp:nvSpPr>
      <dsp:spPr>
        <a:xfrm>
          <a:off x="1568930" y="390"/>
          <a:ext cx="5091738" cy="5091738"/>
        </a:xfrm>
        <a:prstGeom prst="circularArrow">
          <a:avLst>
            <a:gd name="adj1" fmla="val 5202"/>
            <a:gd name="adj2" fmla="val 336015"/>
            <a:gd name="adj3" fmla="val 4014266"/>
            <a:gd name="adj4" fmla="val 2253829"/>
            <a:gd name="adj5" fmla="val 6068"/>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1D294F-32DF-4B4A-8463-F6694E25F0CC}">
      <dsp:nvSpPr>
        <dsp:cNvPr id="0" name=""/>
        <dsp:cNvSpPr/>
      </dsp:nvSpPr>
      <dsp:spPr>
        <a:xfrm>
          <a:off x="3435697" y="4126106"/>
          <a:ext cx="1358205" cy="135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Resources</a:t>
          </a:r>
          <a:endParaRPr lang="en-US" sz="2400" kern="1200" dirty="0"/>
        </a:p>
      </dsp:txBody>
      <dsp:txXfrm>
        <a:off x="3435697" y="4126106"/>
        <a:ext cx="1358205" cy="1358205"/>
      </dsp:txXfrm>
    </dsp:sp>
    <dsp:sp modelId="{92429741-DE80-436E-B985-E1E29828F034}">
      <dsp:nvSpPr>
        <dsp:cNvPr id="0" name=""/>
        <dsp:cNvSpPr/>
      </dsp:nvSpPr>
      <dsp:spPr>
        <a:xfrm>
          <a:off x="1568930" y="390"/>
          <a:ext cx="5091738" cy="5091738"/>
        </a:xfrm>
        <a:prstGeom prst="circularArrow">
          <a:avLst>
            <a:gd name="adj1" fmla="val 5202"/>
            <a:gd name="adj2" fmla="val 336015"/>
            <a:gd name="adj3" fmla="val 8210155"/>
            <a:gd name="adj4" fmla="val 6449719"/>
            <a:gd name="adj5" fmla="val 6068"/>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93569D-3E76-439B-9FD0-096C0C35DD54}">
      <dsp:nvSpPr>
        <dsp:cNvPr id="0" name=""/>
        <dsp:cNvSpPr/>
      </dsp:nvSpPr>
      <dsp:spPr>
        <a:xfrm>
          <a:off x="1287309" y="2565210"/>
          <a:ext cx="1358205" cy="135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Growth</a:t>
          </a:r>
          <a:endParaRPr lang="en-US" sz="2400" kern="1200" dirty="0"/>
        </a:p>
      </dsp:txBody>
      <dsp:txXfrm>
        <a:off x="1287309" y="2565210"/>
        <a:ext cx="1358205" cy="1358205"/>
      </dsp:txXfrm>
    </dsp:sp>
    <dsp:sp modelId="{5FE7F22B-CED3-44F4-8493-6248A5B1D9DA}">
      <dsp:nvSpPr>
        <dsp:cNvPr id="0" name=""/>
        <dsp:cNvSpPr/>
      </dsp:nvSpPr>
      <dsp:spPr>
        <a:xfrm>
          <a:off x="1568930" y="390"/>
          <a:ext cx="5091738" cy="5091738"/>
        </a:xfrm>
        <a:prstGeom prst="circularArrow">
          <a:avLst>
            <a:gd name="adj1" fmla="val 5202"/>
            <a:gd name="adj2" fmla="val 336015"/>
            <a:gd name="adj3" fmla="val 12297380"/>
            <a:gd name="adj4" fmla="val 10771160"/>
            <a:gd name="adj5" fmla="val 606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CD6CC-E0ED-4710-A696-0E5D960857E5}">
      <dsp:nvSpPr>
        <dsp:cNvPr id="0" name=""/>
        <dsp:cNvSpPr/>
      </dsp:nvSpPr>
      <dsp:spPr>
        <a:xfrm>
          <a:off x="2107920" y="39629"/>
          <a:ext cx="1358205" cy="135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Strengths</a:t>
          </a:r>
          <a:endParaRPr lang="en-US" sz="2400" kern="1200" dirty="0"/>
        </a:p>
      </dsp:txBody>
      <dsp:txXfrm>
        <a:off x="2107920" y="39629"/>
        <a:ext cx="1358205" cy="1358205"/>
      </dsp:txXfrm>
    </dsp:sp>
    <dsp:sp modelId="{B8D9D54D-CE1E-49C7-8C0F-713BD4B5C157}">
      <dsp:nvSpPr>
        <dsp:cNvPr id="0" name=""/>
        <dsp:cNvSpPr/>
      </dsp:nvSpPr>
      <dsp:spPr>
        <a:xfrm>
          <a:off x="1568930" y="390"/>
          <a:ext cx="5091738" cy="5091738"/>
        </a:xfrm>
        <a:prstGeom prst="circularArrow">
          <a:avLst>
            <a:gd name="adj1" fmla="val 5202"/>
            <a:gd name="adj2" fmla="val 336015"/>
            <a:gd name="adj3" fmla="val 16865256"/>
            <a:gd name="adj4" fmla="val 15198729"/>
            <a:gd name="adj5" fmla="val 6068"/>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5683E-A749-4A79-9A01-10ED34563AA7}">
      <dsp:nvSpPr>
        <dsp:cNvPr id="0" name=""/>
        <dsp:cNvSpPr/>
      </dsp:nvSpPr>
      <dsp:spPr>
        <a:xfrm>
          <a:off x="960119" y="0"/>
          <a:ext cx="5486400" cy="5486400"/>
        </a:xfrm>
        <a:prstGeom prst="triangl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CF3C02-5863-48CB-AB5E-C8BD13B6B6B0}">
      <dsp:nvSpPr>
        <dsp:cNvPr id="0" name=""/>
        <dsp:cNvSpPr/>
      </dsp:nvSpPr>
      <dsp:spPr>
        <a:xfrm>
          <a:off x="3703319" y="551586"/>
          <a:ext cx="3566160" cy="129873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Faith </a:t>
          </a:r>
        </a:p>
        <a:p>
          <a:pPr lvl="0" algn="ctr" defTabSz="1066800">
            <a:lnSpc>
              <a:spcPct val="90000"/>
            </a:lnSpc>
            <a:spcBef>
              <a:spcPct val="0"/>
            </a:spcBef>
            <a:spcAft>
              <a:spcPct val="35000"/>
            </a:spcAft>
          </a:pPr>
          <a:r>
            <a:rPr lang="en-US" sz="2400" kern="1200" dirty="0" smtClean="0"/>
            <a:t>Spirituality</a:t>
          </a:r>
          <a:endParaRPr lang="en-US" sz="2400" kern="1200" dirty="0"/>
        </a:p>
      </dsp:txBody>
      <dsp:txXfrm>
        <a:off x="3766718" y="614985"/>
        <a:ext cx="3439362" cy="1171935"/>
      </dsp:txXfrm>
    </dsp:sp>
    <dsp:sp modelId="{D8B5B61E-E248-409C-92BC-EBE246D3C5A4}">
      <dsp:nvSpPr>
        <dsp:cNvPr id="0" name=""/>
        <dsp:cNvSpPr/>
      </dsp:nvSpPr>
      <dsp:spPr>
        <a:xfrm>
          <a:off x="3703319" y="2012662"/>
          <a:ext cx="3566160" cy="129873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en-US" sz="2400" kern="1200" dirty="0" smtClean="0"/>
            <a:t>Values</a:t>
          </a:r>
        </a:p>
        <a:p>
          <a:pPr lvl="0" algn="ctr" defTabSz="1066800">
            <a:lnSpc>
              <a:spcPct val="100000"/>
            </a:lnSpc>
            <a:spcBef>
              <a:spcPct val="0"/>
            </a:spcBef>
            <a:spcAft>
              <a:spcPts val="0"/>
            </a:spcAft>
          </a:pPr>
          <a:r>
            <a:rPr lang="en-US" sz="2400" kern="1200" dirty="0" smtClean="0"/>
            <a:t>Customs</a:t>
          </a:r>
        </a:p>
        <a:p>
          <a:pPr lvl="0" algn="ctr" defTabSz="1066800">
            <a:lnSpc>
              <a:spcPct val="100000"/>
            </a:lnSpc>
            <a:spcBef>
              <a:spcPct val="0"/>
            </a:spcBef>
            <a:spcAft>
              <a:spcPts val="0"/>
            </a:spcAft>
          </a:pPr>
          <a:r>
            <a:rPr lang="en-US" sz="2400" kern="1200" dirty="0" smtClean="0"/>
            <a:t>Traditions</a:t>
          </a:r>
          <a:endParaRPr lang="en-US" sz="2400" kern="1200" dirty="0"/>
        </a:p>
      </dsp:txBody>
      <dsp:txXfrm>
        <a:off x="3766718" y="2076061"/>
        <a:ext cx="3439362" cy="1171935"/>
      </dsp:txXfrm>
    </dsp:sp>
    <dsp:sp modelId="{5A553A3F-7965-44FB-80E1-38BA4FB84C0F}">
      <dsp:nvSpPr>
        <dsp:cNvPr id="0" name=""/>
        <dsp:cNvSpPr/>
      </dsp:nvSpPr>
      <dsp:spPr>
        <a:xfrm>
          <a:off x="3703319" y="3473737"/>
          <a:ext cx="3566160" cy="129873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en-US" sz="2400" kern="1200" dirty="0" smtClean="0"/>
            <a:t>Historical Trauma</a:t>
          </a:r>
        </a:p>
        <a:p>
          <a:pPr lvl="0" algn="ctr" defTabSz="1066800">
            <a:lnSpc>
              <a:spcPct val="100000"/>
            </a:lnSpc>
            <a:spcBef>
              <a:spcPct val="0"/>
            </a:spcBef>
            <a:spcAft>
              <a:spcPts val="0"/>
            </a:spcAft>
          </a:pPr>
          <a:r>
            <a:rPr lang="en-US" sz="2400" kern="1200" dirty="0" smtClean="0"/>
            <a:t>Immigration</a:t>
          </a:r>
        </a:p>
        <a:p>
          <a:pPr lvl="0" algn="ctr" defTabSz="1066800">
            <a:lnSpc>
              <a:spcPct val="100000"/>
            </a:lnSpc>
            <a:spcBef>
              <a:spcPct val="0"/>
            </a:spcBef>
            <a:spcAft>
              <a:spcPts val="0"/>
            </a:spcAft>
          </a:pPr>
          <a:r>
            <a:rPr lang="en-US" sz="2400" kern="1200" dirty="0" smtClean="0"/>
            <a:t>Citizen Status</a:t>
          </a:r>
          <a:endParaRPr lang="en-US" sz="2400" kern="1200" dirty="0"/>
        </a:p>
      </dsp:txBody>
      <dsp:txXfrm>
        <a:off x="3766718" y="3537136"/>
        <a:ext cx="3439362" cy="1171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47327-FEE5-4AC4-B125-3DEC34095FA6}">
      <dsp:nvSpPr>
        <dsp:cNvPr id="0" name=""/>
        <dsp:cNvSpPr/>
      </dsp:nvSpPr>
      <dsp:spPr>
        <a:xfrm>
          <a:off x="1600200" y="736599"/>
          <a:ext cx="3048000" cy="3048000"/>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83F5DD-1534-4A78-8B95-67E98B70AE00}">
      <dsp:nvSpPr>
        <dsp:cNvPr id="0" name=""/>
        <dsp:cNvSpPr/>
      </dsp:nvSpPr>
      <dsp:spPr>
        <a:xfrm>
          <a:off x="2072640" y="2126488"/>
          <a:ext cx="1950720" cy="10058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en-US" sz="6500" kern="1200"/>
        </a:p>
      </dsp:txBody>
      <dsp:txXfrm>
        <a:off x="2072640" y="2126488"/>
        <a:ext cx="1950720" cy="1005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8E0E3-5FA0-4FB6-B3BE-A057C60E4708}">
      <dsp:nvSpPr>
        <dsp:cNvPr id="0" name=""/>
        <dsp:cNvSpPr/>
      </dsp:nvSpPr>
      <dsp:spPr>
        <a:xfrm rot="5400000">
          <a:off x="1727728" y="-855673"/>
          <a:ext cx="3266023" cy="5434589"/>
        </a:xfrm>
        <a:prstGeom prst="corner">
          <a:avLst>
            <a:gd name="adj1" fmla="val 16120"/>
            <a:gd name="adj2" fmla="val 1611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4E4337-54C8-4C76-9EA3-D674D90B1697}">
      <dsp:nvSpPr>
        <dsp:cNvPr id="0" name=""/>
        <dsp:cNvSpPr/>
      </dsp:nvSpPr>
      <dsp:spPr>
        <a:xfrm>
          <a:off x="1710228" y="990606"/>
          <a:ext cx="4906378" cy="4300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600200">
            <a:lnSpc>
              <a:spcPct val="90000"/>
            </a:lnSpc>
            <a:spcBef>
              <a:spcPct val="0"/>
            </a:spcBef>
            <a:spcAft>
              <a:spcPct val="35000"/>
            </a:spcAft>
          </a:pPr>
          <a:r>
            <a:rPr lang="en-US" sz="3600" kern="1200" dirty="0" smtClean="0">
              <a:solidFill>
                <a:schemeClr val="bg1"/>
              </a:solidFill>
            </a:rPr>
            <a:t>CASE THEORY</a:t>
          </a:r>
          <a:endParaRPr lang="en-US" sz="3600" kern="1200" dirty="0">
            <a:solidFill>
              <a:schemeClr val="bg1"/>
            </a:solidFill>
          </a:endParaRPr>
        </a:p>
        <a:p>
          <a:pPr marL="285750" lvl="1" indent="-285750" algn="l" defTabSz="1244600">
            <a:lnSpc>
              <a:spcPct val="90000"/>
            </a:lnSpc>
            <a:spcBef>
              <a:spcPct val="0"/>
            </a:spcBef>
            <a:spcAft>
              <a:spcPct val="15000"/>
            </a:spcAft>
            <a:buChar char="••"/>
          </a:pPr>
          <a:r>
            <a:rPr lang="en-US" sz="2800" kern="1200" dirty="0" smtClean="0">
              <a:solidFill>
                <a:schemeClr val="bg1"/>
              </a:solidFill>
            </a:rPr>
            <a:t>ASSESSMENT</a:t>
          </a:r>
          <a:endParaRPr lang="en-US" sz="2800" kern="1200" dirty="0">
            <a:solidFill>
              <a:schemeClr val="bg1"/>
            </a:solidFill>
          </a:endParaRPr>
        </a:p>
        <a:p>
          <a:pPr marL="285750" lvl="1" indent="-285750" algn="l" defTabSz="1244600">
            <a:lnSpc>
              <a:spcPct val="90000"/>
            </a:lnSpc>
            <a:spcBef>
              <a:spcPct val="0"/>
            </a:spcBef>
            <a:spcAft>
              <a:spcPct val="15000"/>
            </a:spcAft>
            <a:buChar char="••"/>
          </a:pPr>
          <a:r>
            <a:rPr lang="en-US" sz="2800" kern="1200" dirty="0" smtClean="0">
              <a:solidFill>
                <a:schemeClr val="bg1"/>
              </a:solidFill>
            </a:rPr>
            <a:t>DATA GATHERING</a:t>
          </a:r>
          <a:endParaRPr lang="en-US" sz="2800" kern="1200" dirty="0">
            <a:solidFill>
              <a:schemeClr val="bg1"/>
            </a:solidFill>
          </a:endParaRPr>
        </a:p>
        <a:p>
          <a:pPr marL="285750" lvl="1" indent="-285750" algn="l" defTabSz="1244600">
            <a:lnSpc>
              <a:spcPct val="90000"/>
            </a:lnSpc>
            <a:spcBef>
              <a:spcPct val="0"/>
            </a:spcBef>
            <a:spcAft>
              <a:spcPct val="15000"/>
            </a:spcAft>
            <a:buChar char="••"/>
          </a:pPr>
          <a:r>
            <a:rPr lang="en-US" sz="2800" kern="1200" dirty="0" smtClean="0">
              <a:solidFill>
                <a:schemeClr val="bg1"/>
              </a:solidFill>
            </a:rPr>
            <a:t>FORMULATION</a:t>
          </a:r>
          <a:endParaRPr lang="en-US" sz="2800" kern="1200" dirty="0">
            <a:solidFill>
              <a:schemeClr val="bg1"/>
            </a:solidFill>
          </a:endParaRPr>
        </a:p>
        <a:p>
          <a:pPr marL="285750" lvl="1" indent="-285750" algn="l" defTabSz="1244600">
            <a:lnSpc>
              <a:spcPct val="90000"/>
            </a:lnSpc>
            <a:spcBef>
              <a:spcPct val="0"/>
            </a:spcBef>
            <a:spcAft>
              <a:spcPct val="15000"/>
            </a:spcAft>
            <a:buChar char="••"/>
          </a:pPr>
          <a:r>
            <a:rPr lang="en-US" sz="2800" kern="1200" dirty="0" smtClean="0">
              <a:solidFill>
                <a:schemeClr val="bg1"/>
              </a:solidFill>
            </a:rPr>
            <a:t>RECOMMENDATIONS</a:t>
          </a:r>
          <a:endParaRPr lang="en-US" sz="2800" kern="1200" dirty="0">
            <a:solidFill>
              <a:schemeClr val="bg1"/>
            </a:solidFill>
          </a:endParaRPr>
        </a:p>
        <a:p>
          <a:pPr marL="285750" lvl="1" indent="-285750" algn="l" defTabSz="1244600">
            <a:lnSpc>
              <a:spcPct val="90000"/>
            </a:lnSpc>
            <a:spcBef>
              <a:spcPct val="0"/>
            </a:spcBef>
            <a:spcAft>
              <a:spcPct val="15000"/>
            </a:spcAft>
            <a:buChar char="••"/>
          </a:pPr>
          <a:r>
            <a:rPr lang="en-US" sz="2800" kern="1200" dirty="0" smtClean="0">
              <a:solidFill>
                <a:schemeClr val="bg1"/>
              </a:solidFill>
            </a:rPr>
            <a:t>INTERVENTIONS</a:t>
          </a:r>
          <a:endParaRPr lang="en-US" sz="2800" kern="1200" dirty="0">
            <a:solidFill>
              <a:schemeClr val="bg1"/>
            </a:solidFill>
          </a:endParaRPr>
        </a:p>
        <a:p>
          <a:pPr marL="285750" lvl="1" indent="-285750" algn="l" defTabSz="1244600">
            <a:lnSpc>
              <a:spcPct val="90000"/>
            </a:lnSpc>
            <a:spcBef>
              <a:spcPct val="0"/>
            </a:spcBef>
            <a:spcAft>
              <a:spcPct val="15000"/>
            </a:spcAft>
            <a:buChar char="••"/>
          </a:pPr>
          <a:r>
            <a:rPr lang="en-US" sz="2800" kern="1200" dirty="0" smtClean="0">
              <a:solidFill>
                <a:schemeClr val="bg1"/>
              </a:solidFill>
            </a:rPr>
            <a:t>EVALUATION</a:t>
          </a:r>
          <a:endParaRPr lang="en-US" sz="2800" kern="1200" dirty="0">
            <a:solidFill>
              <a:schemeClr val="bg1"/>
            </a:solidFill>
          </a:endParaRPr>
        </a:p>
        <a:p>
          <a:pPr marL="285750" lvl="1" indent="-285750" algn="l" defTabSz="1244600">
            <a:lnSpc>
              <a:spcPct val="90000"/>
            </a:lnSpc>
            <a:spcBef>
              <a:spcPct val="0"/>
            </a:spcBef>
            <a:spcAft>
              <a:spcPct val="15000"/>
            </a:spcAft>
            <a:buChar char="••"/>
          </a:pPr>
          <a:r>
            <a:rPr lang="en-US" sz="2800" kern="1200" dirty="0" smtClean="0">
              <a:solidFill>
                <a:schemeClr val="bg1"/>
              </a:solidFill>
            </a:rPr>
            <a:t>REVISIONS</a:t>
          </a:r>
          <a:endParaRPr lang="en-US" sz="2800" kern="1200" dirty="0">
            <a:solidFill>
              <a:schemeClr val="bg1"/>
            </a:solidFill>
          </a:endParaRPr>
        </a:p>
      </dsp:txBody>
      <dsp:txXfrm>
        <a:off x="1710228" y="990606"/>
        <a:ext cx="4906378" cy="43007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048F7-E48D-42F4-8519-F7ACF3C377C8}">
      <dsp:nvSpPr>
        <dsp:cNvPr id="0" name=""/>
        <dsp:cNvSpPr/>
      </dsp:nvSpPr>
      <dsp:spPr>
        <a:xfrm>
          <a:off x="3112631" y="3613427"/>
          <a:ext cx="2157055" cy="2157055"/>
        </a:xfrm>
        <a:prstGeom prst="ellipse">
          <a:avLst/>
        </a:prstGeom>
        <a:blipFill rotWithShape="0">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CHILD-CENTERED</a:t>
          </a:r>
        </a:p>
        <a:p>
          <a:pPr lvl="0" algn="ctr" defTabSz="933450">
            <a:lnSpc>
              <a:spcPct val="90000"/>
            </a:lnSpc>
            <a:spcBef>
              <a:spcPct val="0"/>
            </a:spcBef>
            <a:spcAft>
              <a:spcPct val="35000"/>
            </a:spcAft>
          </a:pPr>
          <a:r>
            <a:rPr lang="en-US" sz="2100" b="1" kern="1200" dirty="0" smtClean="0">
              <a:solidFill>
                <a:schemeClr val="bg1"/>
              </a:solidFill>
            </a:rPr>
            <a:t>ASSESSMENT</a:t>
          </a:r>
          <a:endParaRPr lang="en-US" sz="2100" b="1" kern="1200" dirty="0">
            <a:solidFill>
              <a:schemeClr val="bg1"/>
            </a:solidFill>
          </a:endParaRPr>
        </a:p>
      </dsp:txBody>
      <dsp:txXfrm>
        <a:off x="3428524" y="3929320"/>
        <a:ext cx="1525269" cy="1525269"/>
      </dsp:txXfrm>
    </dsp:sp>
    <dsp:sp modelId="{20387FD6-ECDF-46B3-B95B-B7594A36DF3A}">
      <dsp:nvSpPr>
        <dsp:cNvPr id="0" name=""/>
        <dsp:cNvSpPr/>
      </dsp:nvSpPr>
      <dsp:spPr>
        <a:xfrm rot="10800000">
          <a:off x="1025401" y="4384574"/>
          <a:ext cx="1972431" cy="614760"/>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742409-6CE9-4354-9505-BC58760E0DE8}">
      <dsp:nvSpPr>
        <dsp:cNvPr id="0" name=""/>
        <dsp:cNvSpPr/>
      </dsp:nvSpPr>
      <dsp:spPr>
        <a:xfrm>
          <a:off x="-178176" y="3872274"/>
          <a:ext cx="2407157" cy="1639362"/>
        </a:xfrm>
        <a:prstGeom prst="roundRect">
          <a:avLst>
            <a:gd name="adj" fmla="val 10000"/>
          </a:avLst>
        </a:prstGeom>
        <a:solidFill>
          <a:srgbClr val="FFFFC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Ongoing self-reflection</a:t>
          </a:r>
          <a:endParaRPr lang="en-US" sz="2800" kern="1200" dirty="0"/>
        </a:p>
      </dsp:txBody>
      <dsp:txXfrm>
        <a:off x="-130161" y="3920289"/>
        <a:ext cx="2311127" cy="1543332"/>
      </dsp:txXfrm>
    </dsp:sp>
    <dsp:sp modelId="{FB37E831-A48C-4872-B3D4-F6B234699C7C}">
      <dsp:nvSpPr>
        <dsp:cNvPr id="0" name=""/>
        <dsp:cNvSpPr/>
      </dsp:nvSpPr>
      <dsp:spPr>
        <a:xfrm rot="13500000">
          <a:off x="1663774" y="2843406"/>
          <a:ext cx="1972431" cy="614760"/>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C11524-4190-4F6A-8A7D-F682269E39D0}">
      <dsp:nvSpPr>
        <dsp:cNvPr id="0" name=""/>
        <dsp:cNvSpPr/>
      </dsp:nvSpPr>
      <dsp:spPr>
        <a:xfrm>
          <a:off x="928029" y="1633745"/>
          <a:ext cx="2049202" cy="1639362"/>
        </a:xfrm>
        <a:prstGeom prst="roundRect">
          <a:avLst>
            <a:gd name="adj" fmla="val 10000"/>
          </a:avLst>
        </a:prstGeom>
        <a:solidFill>
          <a:schemeClr val="accent5">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Child/Adult Balance</a:t>
          </a:r>
          <a:endParaRPr lang="en-US" sz="2800" kern="1200" dirty="0"/>
        </a:p>
      </dsp:txBody>
      <dsp:txXfrm>
        <a:off x="976044" y="1681760"/>
        <a:ext cx="1953172" cy="1543332"/>
      </dsp:txXfrm>
    </dsp:sp>
    <dsp:sp modelId="{1CCED145-251F-4F00-80F6-B899DF403F90}">
      <dsp:nvSpPr>
        <dsp:cNvPr id="0" name=""/>
        <dsp:cNvSpPr/>
      </dsp:nvSpPr>
      <dsp:spPr>
        <a:xfrm rot="16200000">
          <a:off x="3204942" y="2205033"/>
          <a:ext cx="1972431" cy="614760"/>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482471-B6D1-4E16-91EF-DAE850F29230}">
      <dsp:nvSpPr>
        <dsp:cNvPr id="0" name=""/>
        <dsp:cNvSpPr/>
      </dsp:nvSpPr>
      <dsp:spPr>
        <a:xfrm>
          <a:off x="3166557" y="706517"/>
          <a:ext cx="2049202" cy="1639362"/>
        </a:xfrm>
        <a:prstGeom prst="roundRect">
          <a:avLst>
            <a:gd name="adj" fmla="val 10000"/>
          </a:avLst>
        </a:prstGeom>
        <a:solidFill>
          <a:schemeClr val="accent3">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Outside sources</a:t>
          </a:r>
          <a:endParaRPr lang="en-US" sz="2800" kern="1200" dirty="0"/>
        </a:p>
      </dsp:txBody>
      <dsp:txXfrm>
        <a:off x="3214572" y="754532"/>
        <a:ext cx="1953172" cy="1543332"/>
      </dsp:txXfrm>
    </dsp:sp>
    <dsp:sp modelId="{C9E86409-CD67-4500-8613-42B928CD49FB}">
      <dsp:nvSpPr>
        <dsp:cNvPr id="0" name=""/>
        <dsp:cNvSpPr/>
      </dsp:nvSpPr>
      <dsp:spPr>
        <a:xfrm rot="18900000">
          <a:off x="4746111" y="2843406"/>
          <a:ext cx="1972431" cy="614760"/>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E69295-132D-483E-B32F-FA43F42EB40F}">
      <dsp:nvSpPr>
        <dsp:cNvPr id="0" name=""/>
        <dsp:cNvSpPr/>
      </dsp:nvSpPr>
      <dsp:spPr>
        <a:xfrm>
          <a:off x="5405085" y="1633745"/>
          <a:ext cx="2049202" cy="1639362"/>
        </a:xfrm>
        <a:prstGeom prst="roundRect">
          <a:avLst>
            <a:gd name="adj" fmla="val 10000"/>
          </a:avLst>
        </a:prstGeom>
        <a:solidFill>
          <a:schemeClr val="accent4">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Specialized interviewing</a:t>
          </a:r>
          <a:endParaRPr lang="en-US" sz="2800" kern="1200" dirty="0"/>
        </a:p>
      </dsp:txBody>
      <dsp:txXfrm>
        <a:off x="5453100" y="1681760"/>
        <a:ext cx="1953172" cy="1543332"/>
      </dsp:txXfrm>
    </dsp:sp>
    <dsp:sp modelId="{8E8881D1-F350-4279-A089-EC9C9AA4C210}">
      <dsp:nvSpPr>
        <dsp:cNvPr id="0" name=""/>
        <dsp:cNvSpPr/>
      </dsp:nvSpPr>
      <dsp:spPr>
        <a:xfrm rot="15127">
          <a:off x="5384464" y="4394165"/>
          <a:ext cx="1972460" cy="614760"/>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F3CB26-776E-483F-A768-B7A1B0F7A0EC}">
      <dsp:nvSpPr>
        <dsp:cNvPr id="0" name=""/>
        <dsp:cNvSpPr/>
      </dsp:nvSpPr>
      <dsp:spPr>
        <a:xfrm>
          <a:off x="6153654" y="3886204"/>
          <a:ext cx="2406521" cy="1639362"/>
        </a:xfrm>
        <a:prstGeom prst="roundRect">
          <a:avLst>
            <a:gd name="adj" fmla="val 10000"/>
          </a:avLst>
        </a:prstGeom>
        <a:solidFill>
          <a:schemeClr val="accent6">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Child’s perspective</a:t>
          </a:r>
          <a:endParaRPr lang="en-US" sz="2800" kern="1200" dirty="0"/>
        </a:p>
      </dsp:txBody>
      <dsp:txXfrm>
        <a:off x="6201669" y="3934219"/>
        <a:ext cx="2310491" cy="15433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ABD1A-556D-405D-AB7C-4129D136C9B9}">
      <dsp:nvSpPr>
        <dsp:cNvPr id="0" name=""/>
        <dsp:cNvSpPr/>
      </dsp:nvSpPr>
      <dsp:spPr>
        <a:xfrm>
          <a:off x="3152977" y="-283141"/>
          <a:ext cx="1956941" cy="19535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Psychological</a:t>
          </a:r>
        </a:p>
        <a:p>
          <a:pPr lvl="0" algn="ctr" defTabSz="622300">
            <a:lnSpc>
              <a:spcPct val="90000"/>
            </a:lnSpc>
            <a:spcBef>
              <a:spcPct val="0"/>
            </a:spcBef>
            <a:spcAft>
              <a:spcPct val="35000"/>
            </a:spcAft>
          </a:pPr>
          <a:r>
            <a:rPr lang="en-US" sz="1400" kern="1200" dirty="0" smtClean="0"/>
            <a:t>Temperament</a:t>
          </a:r>
        </a:p>
        <a:p>
          <a:pPr lvl="0" algn="ctr" defTabSz="622300">
            <a:lnSpc>
              <a:spcPct val="90000"/>
            </a:lnSpc>
            <a:spcBef>
              <a:spcPct val="0"/>
            </a:spcBef>
            <a:spcAft>
              <a:spcPct val="35000"/>
            </a:spcAft>
          </a:pPr>
          <a:r>
            <a:rPr lang="en-US" sz="1400" kern="1200" dirty="0" smtClean="0"/>
            <a:t>Personality</a:t>
          </a:r>
        </a:p>
        <a:p>
          <a:pPr lvl="0" algn="ctr" defTabSz="622300">
            <a:lnSpc>
              <a:spcPct val="90000"/>
            </a:lnSpc>
            <a:spcBef>
              <a:spcPct val="0"/>
            </a:spcBef>
            <a:spcAft>
              <a:spcPct val="35000"/>
            </a:spcAft>
          </a:pPr>
          <a:r>
            <a:rPr lang="en-US" sz="1400" kern="1200" dirty="0" smtClean="0"/>
            <a:t>Signigicant Events</a:t>
          </a:r>
        </a:p>
        <a:p>
          <a:pPr lvl="0" algn="ctr" defTabSz="622300">
            <a:lnSpc>
              <a:spcPct val="90000"/>
            </a:lnSpc>
            <a:spcBef>
              <a:spcPct val="0"/>
            </a:spcBef>
            <a:spcAft>
              <a:spcPct val="35000"/>
            </a:spcAft>
          </a:pPr>
          <a:r>
            <a:rPr lang="en-US" sz="1400" kern="1200" dirty="0"/>
            <a:t>Gender Identiy</a:t>
          </a:r>
        </a:p>
        <a:p>
          <a:pPr lvl="0" algn="ctr" defTabSz="622300">
            <a:lnSpc>
              <a:spcPct val="90000"/>
            </a:lnSpc>
            <a:spcBef>
              <a:spcPct val="0"/>
            </a:spcBef>
            <a:spcAft>
              <a:spcPct val="35000"/>
            </a:spcAft>
          </a:pPr>
          <a:r>
            <a:rPr lang="en-US" sz="1400" kern="1200" dirty="0"/>
            <a:t>Resilience</a:t>
          </a:r>
        </a:p>
      </dsp:txBody>
      <dsp:txXfrm>
        <a:off x="3248343" y="-187775"/>
        <a:ext cx="1766209" cy="1762848"/>
      </dsp:txXfrm>
    </dsp:sp>
    <dsp:sp modelId="{B875B454-1711-4C5C-A5C6-3D85CE422FE7}">
      <dsp:nvSpPr>
        <dsp:cNvPr id="0" name=""/>
        <dsp:cNvSpPr/>
      </dsp:nvSpPr>
      <dsp:spPr>
        <a:xfrm>
          <a:off x="1574897" y="693548"/>
          <a:ext cx="5079611" cy="5079611"/>
        </a:xfrm>
        <a:custGeom>
          <a:avLst/>
          <a:gdLst/>
          <a:ahLst/>
          <a:cxnLst/>
          <a:rect l="0" t="0" r="0" b="0"/>
          <a:pathLst>
            <a:path>
              <a:moveTo>
                <a:pt x="3718707" y="290182"/>
              </a:moveTo>
              <a:arcTo wR="2539805" hR="2539805" stAng="17859391" swAng="835026"/>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CC4B73A-9E71-4736-A010-2B1F4780DA54}">
      <dsp:nvSpPr>
        <dsp:cNvPr id="0" name=""/>
        <dsp:cNvSpPr/>
      </dsp:nvSpPr>
      <dsp:spPr>
        <a:xfrm>
          <a:off x="5551828" y="1474187"/>
          <a:ext cx="1956941" cy="1948849"/>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Biological</a:t>
          </a:r>
        </a:p>
        <a:p>
          <a:pPr lvl="0" algn="ctr" defTabSz="622300">
            <a:lnSpc>
              <a:spcPct val="90000"/>
            </a:lnSpc>
            <a:spcBef>
              <a:spcPct val="0"/>
            </a:spcBef>
            <a:spcAft>
              <a:spcPct val="35000"/>
            </a:spcAft>
          </a:pPr>
          <a:r>
            <a:rPr lang="en-US" sz="1400" kern="1200" dirty="0" smtClean="0"/>
            <a:t>Health</a:t>
          </a:r>
        </a:p>
        <a:p>
          <a:pPr lvl="0" algn="ctr" defTabSz="622300">
            <a:lnSpc>
              <a:spcPct val="90000"/>
            </a:lnSpc>
            <a:spcBef>
              <a:spcPct val="0"/>
            </a:spcBef>
            <a:spcAft>
              <a:spcPct val="35000"/>
            </a:spcAft>
          </a:pPr>
          <a:r>
            <a:rPr lang="en-US" sz="1400" kern="1200" dirty="0" smtClean="0"/>
            <a:t>Speech</a:t>
          </a:r>
        </a:p>
        <a:p>
          <a:pPr lvl="0" algn="ctr" defTabSz="622300">
            <a:lnSpc>
              <a:spcPct val="90000"/>
            </a:lnSpc>
            <a:spcBef>
              <a:spcPct val="0"/>
            </a:spcBef>
            <a:spcAft>
              <a:spcPct val="35000"/>
            </a:spcAft>
          </a:pPr>
          <a:r>
            <a:rPr lang="en-US" sz="1400" kern="1200" dirty="0" smtClean="0"/>
            <a:t>Motor Skills</a:t>
          </a:r>
        </a:p>
        <a:p>
          <a:pPr lvl="0" algn="ctr" defTabSz="622300">
            <a:lnSpc>
              <a:spcPct val="90000"/>
            </a:lnSpc>
            <a:spcBef>
              <a:spcPct val="0"/>
            </a:spcBef>
            <a:spcAft>
              <a:spcPct val="35000"/>
            </a:spcAft>
          </a:pPr>
          <a:r>
            <a:rPr lang="en-US" sz="1400" kern="1200" dirty="0" smtClean="0"/>
            <a:t>Language</a:t>
          </a:r>
        </a:p>
        <a:p>
          <a:pPr lvl="0" algn="ctr" defTabSz="622300">
            <a:lnSpc>
              <a:spcPct val="90000"/>
            </a:lnSpc>
            <a:spcBef>
              <a:spcPct val="0"/>
            </a:spcBef>
            <a:spcAft>
              <a:spcPct val="35000"/>
            </a:spcAft>
          </a:pPr>
          <a:r>
            <a:rPr lang="en-US" sz="1400" kern="1200" dirty="0" smtClean="0"/>
            <a:t>Cognition</a:t>
          </a:r>
          <a:endParaRPr lang="en-US" sz="1400" kern="1200" dirty="0"/>
        </a:p>
      </dsp:txBody>
      <dsp:txXfrm>
        <a:off x="5646963" y="1569322"/>
        <a:ext cx="1766671" cy="1758579"/>
      </dsp:txXfrm>
    </dsp:sp>
    <dsp:sp modelId="{C7FE6A2A-CA0E-4987-8E9B-98177B746978}">
      <dsp:nvSpPr>
        <dsp:cNvPr id="0" name=""/>
        <dsp:cNvSpPr/>
      </dsp:nvSpPr>
      <dsp:spPr>
        <a:xfrm>
          <a:off x="1574994" y="693648"/>
          <a:ext cx="5079611" cy="5079611"/>
        </a:xfrm>
        <a:custGeom>
          <a:avLst/>
          <a:gdLst/>
          <a:ahLst/>
          <a:cxnLst/>
          <a:rect l="0" t="0" r="0" b="0"/>
          <a:pathLst>
            <a:path>
              <a:moveTo>
                <a:pt x="5051034" y="2919733"/>
              </a:moveTo>
              <a:arcTo wR="2539805" hR="2539805" stAng="516187" swAng="785837"/>
            </a:path>
          </a:pathLst>
        </a:custGeom>
        <a:noFill/>
        <a:ln w="9525" cap="flat" cmpd="sng" algn="ctr">
          <a:solidFill>
            <a:schemeClr val="accent3">
              <a:hueOff val="2812566"/>
              <a:satOff val="-4220"/>
              <a:lumOff val="-68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989D5FC-6E81-4498-81C5-5328204443C2}">
      <dsp:nvSpPr>
        <dsp:cNvPr id="0" name=""/>
        <dsp:cNvSpPr/>
      </dsp:nvSpPr>
      <dsp:spPr>
        <a:xfrm>
          <a:off x="4629189" y="4347738"/>
          <a:ext cx="1956941" cy="1880923"/>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Relational</a:t>
          </a:r>
        </a:p>
        <a:p>
          <a:pPr lvl="0" algn="ctr" defTabSz="622300">
            <a:lnSpc>
              <a:spcPct val="90000"/>
            </a:lnSpc>
            <a:spcBef>
              <a:spcPct val="0"/>
            </a:spcBef>
            <a:spcAft>
              <a:spcPct val="35000"/>
            </a:spcAft>
          </a:pPr>
          <a:r>
            <a:rPr lang="en-US" sz="1400" kern="1200" dirty="0" smtClean="0"/>
            <a:t>Attachments</a:t>
          </a:r>
        </a:p>
        <a:p>
          <a:pPr lvl="0" algn="ctr" defTabSz="622300">
            <a:lnSpc>
              <a:spcPct val="90000"/>
            </a:lnSpc>
            <a:spcBef>
              <a:spcPct val="0"/>
            </a:spcBef>
            <a:spcAft>
              <a:spcPct val="35000"/>
            </a:spcAft>
          </a:pPr>
          <a:r>
            <a:rPr lang="en-US" sz="1400" kern="1200" dirty="0" smtClean="0"/>
            <a:t>Trauma/Adversity</a:t>
          </a:r>
          <a:endParaRPr lang="en-US" sz="1400" kern="1200" dirty="0"/>
        </a:p>
        <a:p>
          <a:pPr lvl="0" algn="ctr" defTabSz="622300">
            <a:lnSpc>
              <a:spcPct val="90000"/>
            </a:lnSpc>
            <a:spcBef>
              <a:spcPct val="0"/>
            </a:spcBef>
            <a:spcAft>
              <a:spcPct val="35000"/>
            </a:spcAft>
          </a:pPr>
          <a:r>
            <a:rPr lang="en-US" sz="1400" kern="1200" dirty="0" smtClean="0"/>
            <a:t>Family </a:t>
          </a:r>
          <a:r>
            <a:rPr lang="en-US" sz="1400" kern="1200" dirty="0"/>
            <a:t>Dynamics</a:t>
          </a:r>
        </a:p>
        <a:p>
          <a:pPr lvl="0" algn="ctr" defTabSz="622300">
            <a:lnSpc>
              <a:spcPct val="90000"/>
            </a:lnSpc>
            <a:spcBef>
              <a:spcPct val="0"/>
            </a:spcBef>
            <a:spcAft>
              <a:spcPct val="35000"/>
            </a:spcAft>
          </a:pPr>
          <a:r>
            <a:rPr lang="en-US" sz="1400" kern="1200" dirty="0"/>
            <a:t>Family Violence</a:t>
          </a:r>
        </a:p>
        <a:p>
          <a:pPr lvl="0" algn="ctr" defTabSz="622300">
            <a:lnSpc>
              <a:spcPct val="90000"/>
            </a:lnSpc>
            <a:spcBef>
              <a:spcPct val="0"/>
            </a:spcBef>
            <a:spcAft>
              <a:spcPct val="35000"/>
            </a:spcAft>
          </a:pPr>
          <a:r>
            <a:rPr lang="en-US" sz="1400" kern="1200" dirty="0" smtClean="0"/>
            <a:t>Peers</a:t>
          </a:r>
          <a:endParaRPr lang="en-US" sz="1400" kern="1200" dirty="0"/>
        </a:p>
      </dsp:txBody>
      <dsp:txXfrm>
        <a:off x="4721008" y="4439557"/>
        <a:ext cx="1773303" cy="1697285"/>
      </dsp:txXfrm>
    </dsp:sp>
    <dsp:sp modelId="{53DE1B61-913C-4C26-9238-6B086B001F13}">
      <dsp:nvSpPr>
        <dsp:cNvPr id="0" name=""/>
        <dsp:cNvSpPr/>
      </dsp:nvSpPr>
      <dsp:spPr>
        <a:xfrm>
          <a:off x="1574994" y="693648"/>
          <a:ext cx="5079611" cy="5079611"/>
        </a:xfrm>
        <a:custGeom>
          <a:avLst/>
          <a:gdLst/>
          <a:ahLst/>
          <a:cxnLst/>
          <a:rect l="0" t="0" r="0" b="0"/>
          <a:pathLst>
            <a:path>
              <a:moveTo>
                <a:pt x="2851237" y="5060445"/>
              </a:moveTo>
              <a:arcTo wR="2539805" hR="2539805" stAng="4977399" swAng="845201"/>
            </a:path>
          </a:pathLst>
        </a:custGeom>
        <a:noFill/>
        <a:ln w="9525" cap="flat" cmpd="sng" algn="ctr">
          <a:solidFill>
            <a:schemeClr val="accent3">
              <a:hueOff val="5625132"/>
              <a:satOff val="-8440"/>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3047B45-F952-4DE1-8C09-45F8FB2566F4}">
      <dsp:nvSpPr>
        <dsp:cNvPr id="0" name=""/>
        <dsp:cNvSpPr/>
      </dsp:nvSpPr>
      <dsp:spPr>
        <a:xfrm>
          <a:off x="1643469" y="4334580"/>
          <a:ext cx="1956941" cy="1907241"/>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Social </a:t>
          </a:r>
        </a:p>
        <a:p>
          <a:pPr lvl="0" algn="ctr" defTabSz="622300">
            <a:lnSpc>
              <a:spcPct val="90000"/>
            </a:lnSpc>
            <a:spcBef>
              <a:spcPct val="0"/>
            </a:spcBef>
            <a:spcAft>
              <a:spcPct val="35000"/>
            </a:spcAft>
          </a:pPr>
          <a:r>
            <a:rPr lang="en-US" sz="1400" kern="1200" dirty="0" smtClean="0"/>
            <a:t>Stigma</a:t>
          </a:r>
          <a:endParaRPr lang="en-US" sz="1400" kern="1200" dirty="0"/>
        </a:p>
        <a:p>
          <a:pPr lvl="0" algn="ctr" defTabSz="622300">
            <a:lnSpc>
              <a:spcPct val="90000"/>
            </a:lnSpc>
            <a:spcBef>
              <a:spcPct val="0"/>
            </a:spcBef>
            <a:spcAft>
              <a:spcPct val="35000"/>
            </a:spcAft>
          </a:pPr>
          <a:r>
            <a:rPr lang="en-US" sz="1400" kern="1200" dirty="0" smtClean="0"/>
            <a:t>Discrimination</a:t>
          </a:r>
          <a:endParaRPr lang="en-US" sz="1400" kern="1200" dirty="0"/>
        </a:p>
        <a:p>
          <a:pPr lvl="0" algn="ctr" defTabSz="622300">
            <a:lnSpc>
              <a:spcPct val="90000"/>
            </a:lnSpc>
            <a:spcBef>
              <a:spcPct val="0"/>
            </a:spcBef>
            <a:spcAft>
              <a:spcPct val="35000"/>
            </a:spcAft>
          </a:pPr>
          <a:r>
            <a:rPr lang="en-US" sz="1400" kern="1200" dirty="0" smtClean="0"/>
            <a:t>Friendships</a:t>
          </a:r>
          <a:endParaRPr lang="en-US" sz="1400" kern="1200" dirty="0"/>
        </a:p>
        <a:p>
          <a:pPr lvl="0" algn="ctr" defTabSz="622300">
            <a:lnSpc>
              <a:spcPct val="90000"/>
            </a:lnSpc>
            <a:spcBef>
              <a:spcPct val="0"/>
            </a:spcBef>
            <a:spcAft>
              <a:spcPct val="35000"/>
            </a:spcAft>
          </a:pPr>
          <a:r>
            <a:rPr lang="en-US" sz="1400" kern="1200" dirty="0" smtClean="0"/>
            <a:t>Identity</a:t>
          </a:r>
        </a:p>
        <a:p>
          <a:pPr lvl="0" algn="ctr" defTabSz="622300">
            <a:lnSpc>
              <a:spcPct val="90000"/>
            </a:lnSpc>
            <a:spcBef>
              <a:spcPct val="0"/>
            </a:spcBef>
            <a:spcAft>
              <a:spcPct val="35000"/>
            </a:spcAft>
          </a:pPr>
          <a:r>
            <a:rPr lang="en-US" sz="1400" kern="1200" dirty="0" smtClean="0"/>
            <a:t>Socioeconomics</a:t>
          </a:r>
          <a:endParaRPr lang="en-US" sz="1400" kern="1200" dirty="0"/>
        </a:p>
        <a:p>
          <a:pPr lvl="0" algn="ctr" defTabSz="622300">
            <a:lnSpc>
              <a:spcPct val="90000"/>
            </a:lnSpc>
            <a:spcBef>
              <a:spcPct val="0"/>
            </a:spcBef>
            <a:spcAft>
              <a:spcPct val="35000"/>
            </a:spcAft>
          </a:pPr>
          <a:r>
            <a:rPr lang="en-US" sz="1400" kern="1200" dirty="0" smtClean="0"/>
            <a:t>Resources</a:t>
          </a:r>
          <a:endParaRPr lang="en-US" sz="1400" kern="1200" dirty="0"/>
        </a:p>
      </dsp:txBody>
      <dsp:txXfrm>
        <a:off x="1736573" y="4427684"/>
        <a:ext cx="1770733" cy="1721033"/>
      </dsp:txXfrm>
    </dsp:sp>
    <dsp:sp modelId="{4AB30224-1778-4681-8545-C25439EE4F5A}">
      <dsp:nvSpPr>
        <dsp:cNvPr id="0" name=""/>
        <dsp:cNvSpPr/>
      </dsp:nvSpPr>
      <dsp:spPr>
        <a:xfrm>
          <a:off x="1577677" y="699243"/>
          <a:ext cx="5079611" cy="5079611"/>
        </a:xfrm>
        <a:custGeom>
          <a:avLst/>
          <a:gdLst/>
          <a:ahLst/>
          <a:cxnLst/>
          <a:rect l="0" t="0" r="0" b="0"/>
          <a:pathLst>
            <a:path>
              <a:moveTo>
                <a:pt x="168016" y="3448226"/>
              </a:moveTo>
              <a:arcTo wR="2539805" hR="2539805" stAng="9542557" swAng="836605"/>
            </a:path>
          </a:pathLst>
        </a:custGeom>
        <a:noFill/>
        <a:ln w="9525" cap="flat" cmpd="sng" algn="ctr">
          <a:solidFill>
            <a:schemeClr val="accent3">
              <a:hueOff val="8437698"/>
              <a:satOff val="-12660"/>
              <a:lumOff val="-205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5C5B6B6-2C4B-46D2-929B-2873B2DF9B31}">
      <dsp:nvSpPr>
        <dsp:cNvPr id="0" name=""/>
        <dsp:cNvSpPr/>
      </dsp:nvSpPr>
      <dsp:spPr>
        <a:xfrm>
          <a:off x="739792" y="1453543"/>
          <a:ext cx="1956941" cy="1892677"/>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Cultural &amp; Spiritual </a:t>
          </a:r>
        </a:p>
        <a:p>
          <a:pPr lvl="0" algn="ctr" defTabSz="622300">
            <a:lnSpc>
              <a:spcPct val="90000"/>
            </a:lnSpc>
            <a:spcBef>
              <a:spcPct val="0"/>
            </a:spcBef>
            <a:spcAft>
              <a:spcPct val="35000"/>
            </a:spcAft>
          </a:pPr>
          <a:r>
            <a:rPr lang="en-US" sz="1400" kern="1200" dirty="0" smtClean="0">
              <a:solidFill>
                <a:schemeClr val="bg1"/>
              </a:solidFill>
            </a:rPr>
            <a:t>Faith</a:t>
          </a:r>
        </a:p>
        <a:p>
          <a:pPr lvl="0" algn="ctr" defTabSz="622300">
            <a:lnSpc>
              <a:spcPct val="90000"/>
            </a:lnSpc>
            <a:spcBef>
              <a:spcPct val="0"/>
            </a:spcBef>
            <a:spcAft>
              <a:spcPct val="35000"/>
            </a:spcAft>
          </a:pPr>
          <a:r>
            <a:rPr lang="en-US" sz="1400" kern="1200" dirty="0" smtClean="0">
              <a:solidFill>
                <a:schemeClr val="bg1"/>
              </a:solidFill>
            </a:rPr>
            <a:t>Customs</a:t>
          </a:r>
        </a:p>
        <a:p>
          <a:pPr lvl="0" algn="ctr" defTabSz="622300">
            <a:lnSpc>
              <a:spcPct val="90000"/>
            </a:lnSpc>
            <a:spcBef>
              <a:spcPct val="0"/>
            </a:spcBef>
            <a:spcAft>
              <a:spcPct val="35000"/>
            </a:spcAft>
          </a:pPr>
          <a:r>
            <a:rPr lang="en-US" sz="1400" kern="1200" dirty="0" smtClean="0">
              <a:solidFill>
                <a:schemeClr val="bg1"/>
              </a:solidFill>
            </a:rPr>
            <a:t>Historical Trauma</a:t>
          </a:r>
        </a:p>
        <a:p>
          <a:pPr lvl="0" algn="ctr" defTabSz="622300">
            <a:lnSpc>
              <a:spcPct val="90000"/>
            </a:lnSpc>
            <a:spcBef>
              <a:spcPct val="0"/>
            </a:spcBef>
            <a:spcAft>
              <a:spcPct val="35000"/>
            </a:spcAft>
          </a:pPr>
          <a:r>
            <a:rPr lang="en-US" sz="1400" kern="1200" dirty="0" smtClean="0">
              <a:solidFill>
                <a:schemeClr val="bg1"/>
              </a:solidFill>
            </a:rPr>
            <a:t>Values</a:t>
          </a:r>
        </a:p>
        <a:p>
          <a:pPr lvl="0" algn="ctr" defTabSz="622300">
            <a:lnSpc>
              <a:spcPct val="90000"/>
            </a:lnSpc>
            <a:spcBef>
              <a:spcPct val="0"/>
            </a:spcBef>
            <a:spcAft>
              <a:spcPct val="35000"/>
            </a:spcAft>
          </a:pPr>
          <a:r>
            <a:rPr lang="en-US" sz="1400" kern="1200" dirty="0" smtClean="0">
              <a:solidFill>
                <a:schemeClr val="bg1"/>
              </a:solidFill>
            </a:rPr>
            <a:t>Citizen Status</a:t>
          </a:r>
          <a:endParaRPr lang="en-US" sz="1400" kern="1200" dirty="0">
            <a:solidFill>
              <a:schemeClr val="bg1"/>
            </a:solidFill>
          </a:endParaRPr>
        </a:p>
      </dsp:txBody>
      <dsp:txXfrm>
        <a:off x="832185" y="1545936"/>
        <a:ext cx="1772155" cy="1707891"/>
      </dsp:txXfrm>
    </dsp:sp>
    <dsp:sp modelId="{B887B0E0-4F21-433D-9A75-705D8E4C22AF}">
      <dsp:nvSpPr>
        <dsp:cNvPr id="0" name=""/>
        <dsp:cNvSpPr/>
      </dsp:nvSpPr>
      <dsp:spPr>
        <a:xfrm>
          <a:off x="1580817" y="691198"/>
          <a:ext cx="5079611" cy="5079611"/>
        </a:xfrm>
        <a:custGeom>
          <a:avLst/>
          <a:gdLst/>
          <a:ahLst/>
          <a:cxnLst/>
          <a:rect l="0" t="0" r="0" b="0"/>
          <a:pathLst>
            <a:path>
              <a:moveTo>
                <a:pt x="874238" y="622385"/>
              </a:moveTo>
              <a:arcTo wR="2539805" hR="2539805" stAng="13741247" swAng="838653"/>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37D8B-1B8B-476A-BA5F-259941FEDF03}">
      <dsp:nvSpPr>
        <dsp:cNvPr id="0" name=""/>
        <dsp:cNvSpPr/>
      </dsp:nvSpPr>
      <dsp:spPr>
        <a:xfrm>
          <a:off x="1091564" y="0"/>
          <a:ext cx="5257800" cy="5257800"/>
        </a:xfrm>
        <a:prstGeom prst="triangl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BF14A4-4B5E-4091-8E9B-6095EBEABC75}">
      <dsp:nvSpPr>
        <dsp:cNvPr id="0" name=""/>
        <dsp:cNvSpPr/>
      </dsp:nvSpPr>
      <dsp:spPr>
        <a:xfrm>
          <a:off x="3720464" y="526293"/>
          <a:ext cx="3417570" cy="93449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Prenatal Care</a:t>
          </a:r>
          <a:endParaRPr lang="en-US" sz="2400" kern="1200" dirty="0"/>
        </a:p>
      </dsp:txBody>
      <dsp:txXfrm>
        <a:off x="3766082" y="571911"/>
        <a:ext cx="3326334" cy="843255"/>
      </dsp:txXfrm>
    </dsp:sp>
    <dsp:sp modelId="{72A936F4-9471-417C-9177-B6E8F0CD7B83}">
      <dsp:nvSpPr>
        <dsp:cNvPr id="0" name=""/>
        <dsp:cNvSpPr/>
      </dsp:nvSpPr>
      <dsp:spPr>
        <a:xfrm>
          <a:off x="3720464" y="1577596"/>
          <a:ext cx="3417570" cy="93449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Physical Health</a:t>
          </a:r>
          <a:endParaRPr lang="en-US" sz="2400" kern="1200" dirty="0"/>
        </a:p>
      </dsp:txBody>
      <dsp:txXfrm>
        <a:off x="3766082" y="1623214"/>
        <a:ext cx="3326334" cy="843255"/>
      </dsp:txXfrm>
    </dsp:sp>
    <dsp:sp modelId="{0374DABE-8652-40F3-BEDC-F1AAB3CF61C3}">
      <dsp:nvSpPr>
        <dsp:cNvPr id="0" name=""/>
        <dsp:cNvSpPr/>
      </dsp:nvSpPr>
      <dsp:spPr>
        <a:xfrm>
          <a:off x="3720464" y="2628900"/>
          <a:ext cx="3417570" cy="93449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Developmental Growth</a:t>
          </a:r>
          <a:endParaRPr lang="en-US" sz="2400" kern="1200" dirty="0"/>
        </a:p>
      </dsp:txBody>
      <dsp:txXfrm>
        <a:off x="3766082" y="2674518"/>
        <a:ext cx="3326334" cy="843255"/>
      </dsp:txXfrm>
    </dsp:sp>
    <dsp:sp modelId="{EF627CCD-A867-44B0-A36E-13E82102661B}">
      <dsp:nvSpPr>
        <dsp:cNvPr id="0" name=""/>
        <dsp:cNvSpPr/>
      </dsp:nvSpPr>
      <dsp:spPr>
        <a:xfrm>
          <a:off x="3720464" y="3680203"/>
          <a:ext cx="3417570" cy="93449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US" sz="2000" kern="1200" dirty="0" smtClean="0"/>
            <a:t>Language/Cognition</a:t>
          </a:r>
        </a:p>
        <a:p>
          <a:pPr lvl="0" algn="ctr" defTabSz="889000">
            <a:lnSpc>
              <a:spcPct val="100000"/>
            </a:lnSpc>
            <a:spcBef>
              <a:spcPct val="0"/>
            </a:spcBef>
            <a:spcAft>
              <a:spcPts val="0"/>
            </a:spcAft>
          </a:pPr>
          <a:r>
            <a:rPr lang="en-US" sz="2000" kern="1200" dirty="0" smtClean="0"/>
            <a:t>Motor Skills</a:t>
          </a:r>
          <a:endParaRPr lang="en-US" sz="2000" kern="1200" dirty="0"/>
        </a:p>
      </dsp:txBody>
      <dsp:txXfrm>
        <a:off x="3766082" y="3725821"/>
        <a:ext cx="3326334" cy="8432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A76E2-EE00-43E9-B430-96FEDDB556C6}">
      <dsp:nvSpPr>
        <dsp:cNvPr id="0" name=""/>
        <dsp:cNvSpPr/>
      </dsp:nvSpPr>
      <dsp:spPr>
        <a:xfrm>
          <a:off x="916304" y="0"/>
          <a:ext cx="5562600" cy="5562600"/>
        </a:xfrm>
        <a:prstGeom prst="triangl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D7954F-D691-478A-94F6-2BC390DC9A57}">
      <dsp:nvSpPr>
        <dsp:cNvPr id="0" name=""/>
        <dsp:cNvSpPr/>
      </dsp:nvSpPr>
      <dsp:spPr>
        <a:xfrm>
          <a:off x="3697604" y="556803"/>
          <a:ext cx="3615690" cy="7909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Temperament</a:t>
          </a:r>
        </a:p>
        <a:p>
          <a:pPr lvl="0" algn="ctr" defTabSz="1066800">
            <a:lnSpc>
              <a:spcPct val="90000"/>
            </a:lnSpc>
            <a:spcBef>
              <a:spcPct val="0"/>
            </a:spcBef>
            <a:spcAft>
              <a:spcPct val="35000"/>
            </a:spcAft>
          </a:pPr>
          <a:r>
            <a:rPr lang="en-US" sz="2400" kern="1200" dirty="0" smtClean="0"/>
            <a:t>Relational Fit</a:t>
          </a:r>
          <a:endParaRPr lang="en-US" sz="2400" kern="1200" dirty="0"/>
        </a:p>
      </dsp:txBody>
      <dsp:txXfrm>
        <a:off x="3736214" y="595413"/>
        <a:ext cx="3538470" cy="713712"/>
      </dsp:txXfrm>
    </dsp:sp>
    <dsp:sp modelId="{0AC820F6-ABB6-4B1A-BA32-8318F75414E4}">
      <dsp:nvSpPr>
        <dsp:cNvPr id="0" name=""/>
        <dsp:cNvSpPr/>
      </dsp:nvSpPr>
      <dsp:spPr>
        <a:xfrm>
          <a:off x="3697604" y="1446601"/>
          <a:ext cx="3615690" cy="7909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Life Experiences</a:t>
          </a:r>
          <a:endParaRPr lang="en-US" sz="2400" kern="1200" dirty="0"/>
        </a:p>
      </dsp:txBody>
      <dsp:txXfrm>
        <a:off x="3736214" y="1485211"/>
        <a:ext cx="3538470" cy="713712"/>
      </dsp:txXfrm>
    </dsp:sp>
    <dsp:sp modelId="{292759E0-B650-4DF6-8652-154D2CFA969C}">
      <dsp:nvSpPr>
        <dsp:cNvPr id="0" name=""/>
        <dsp:cNvSpPr/>
      </dsp:nvSpPr>
      <dsp:spPr>
        <a:xfrm>
          <a:off x="3697604" y="2336400"/>
          <a:ext cx="3615690" cy="7909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Gender Identity/Sexuality</a:t>
          </a:r>
          <a:endParaRPr lang="en-US" sz="2400" kern="1200" dirty="0"/>
        </a:p>
      </dsp:txBody>
      <dsp:txXfrm>
        <a:off x="3736214" y="2375010"/>
        <a:ext cx="3538470" cy="713712"/>
      </dsp:txXfrm>
    </dsp:sp>
    <dsp:sp modelId="{352D4121-1805-4ADB-ADE7-105B23957D17}">
      <dsp:nvSpPr>
        <dsp:cNvPr id="0" name=""/>
        <dsp:cNvSpPr/>
      </dsp:nvSpPr>
      <dsp:spPr>
        <a:xfrm>
          <a:off x="3697604" y="3226199"/>
          <a:ext cx="3615690" cy="7909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Mental Health</a:t>
          </a:r>
          <a:endParaRPr lang="en-US" sz="2400" kern="1200" dirty="0"/>
        </a:p>
      </dsp:txBody>
      <dsp:txXfrm>
        <a:off x="3736214" y="3264809"/>
        <a:ext cx="3538470" cy="713712"/>
      </dsp:txXfrm>
    </dsp:sp>
    <dsp:sp modelId="{DA83D8FA-9BC4-4587-9B5F-CE194342DB89}">
      <dsp:nvSpPr>
        <dsp:cNvPr id="0" name=""/>
        <dsp:cNvSpPr/>
      </dsp:nvSpPr>
      <dsp:spPr>
        <a:xfrm>
          <a:off x="3697604" y="4115998"/>
          <a:ext cx="3615690" cy="7909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Resilience</a:t>
          </a:r>
          <a:endParaRPr lang="en-US" sz="2400" kern="1200" dirty="0"/>
        </a:p>
      </dsp:txBody>
      <dsp:txXfrm>
        <a:off x="3736214" y="4154608"/>
        <a:ext cx="3538470" cy="7137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D69C6-1B0E-4675-93FA-255E947BB5B3}">
      <dsp:nvSpPr>
        <dsp:cNvPr id="0" name=""/>
        <dsp:cNvSpPr/>
      </dsp:nvSpPr>
      <dsp:spPr>
        <a:xfrm>
          <a:off x="872490" y="0"/>
          <a:ext cx="5638800" cy="5638800"/>
        </a:xfrm>
        <a:prstGeom prst="triangl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B170C-E3D9-4E37-B149-ED14B9EFDAEE}">
      <dsp:nvSpPr>
        <dsp:cNvPr id="0" name=""/>
        <dsp:cNvSpPr/>
      </dsp:nvSpPr>
      <dsp:spPr>
        <a:xfrm>
          <a:off x="3691890" y="564430"/>
          <a:ext cx="3665220" cy="80176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Discrimination </a:t>
          </a:r>
        </a:p>
        <a:p>
          <a:pPr lvl="0" algn="ctr" defTabSz="1066800">
            <a:lnSpc>
              <a:spcPct val="90000"/>
            </a:lnSpc>
            <a:spcBef>
              <a:spcPct val="0"/>
            </a:spcBef>
            <a:spcAft>
              <a:spcPct val="35000"/>
            </a:spcAft>
          </a:pPr>
          <a:r>
            <a:rPr lang="en-US" sz="2400" kern="1200" dirty="0" smtClean="0"/>
            <a:t>Stigma</a:t>
          </a:r>
          <a:endParaRPr lang="en-US" sz="2400" kern="1200" dirty="0"/>
        </a:p>
      </dsp:txBody>
      <dsp:txXfrm>
        <a:off x="3731029" y="603569"/>
        <a:ext cx="3586942" cy="723488"/>
      </dsp:txXfrm>
    </dsp:sp>
    <dsp:sp modelId="{0F10CE4B-A61F-4A37-9E19-1730DAF033E6}">
      <dsp:nvSpPr>
        <dsp:cNvPr id="0" name=""/>
        <dsp:cNvSpPr/>
      </dsp:nvSpPr>
      <dsp:spPr>
        <a:xfrm>
          <a:off x="3691890" y="1466418"/>
          <a:ext cx="3665220" cy="80176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Peer Relationships</a:t>
          </a:r>
        </a:p>
        <a:p>
          <a:pPr lvl="0" algn="ctr" defTabSz="1066800">
            <a:lnSpc>
              <a:spcPct val="90000"/>
            </a:lnSpc>
            <a:spcBef>
              <a:spcPct val="0"/>
            </a:spcBef>
            <a:spcAft>
              <a:spcPct val="35000"/>
            </a:spcAft>
          </a:pPr>
          <a:r>
            <a:rPr lang="en-US" sz="2400" kern="1200" dirty="0" smtClean="0"/>
            <a:t>Friendships</a:t>
          </a:r>
          <a:endParaRPr lang="en-US" sz="2400" kern="1200" dirty="0"/>
        </a:p>
      </dsp:txBody>
      <dsp:txXfrm>
        <a:off x="3731029" y="1505557"/>
        <a:ext cx="3586942" cy="723488"/>
      </dsp:txXfrm>
    </dsp:sp>
    <dsp:sp modelId="{28AB2973-80F0-4311-9E82-B6E6661A72E9}">
      <dsp:nvSpPr>
        <dsp:cNvPr id="0" name=""/>
        <dsp:cNvSpPr/>
      </dsp:nvSpPr>
      <dsp:spPr>
        <a:xfrm>
          <a:off x="3691890" y="2368406"/>
          <a:ext cx="3665220" cy="80176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Social Identity</a:t>
          </a:r>
          <a:endParaRPr lang="en-US" sz="2400" kern="1200" dirty="0"/>
        </a:p>
      </dsp:txBody>
      <dsp:txXfrm>
        <a:off x="3731029" y="2407545"/>
        <a:ext cx="3586942" cy="723488"/>
      </dsp:txXfrm>
    </dsp:sp>
    <dsp:sp modelId="{F4E0482C-7013-4B10-81C1-4701DB44FF64}">
      <dsp:nvSpPr>
        <dsp:cNvPr id="0" name=""/>
        <dsp:cNvSpPr/>
      </dsp:nvSpPr>
      <dsp:spPr>
        <a:xfrm>
          <a:off x="3691890" y="3270393"/>
          <a:ext cx="3665220" cy="80176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en-US" sz="2400" kern="1200" dirty="0" smtClean="0"/>
            <a:t>Socioeconomic/</a:t>
          </a:r>
        </a:p>
        <a:p>
          <a:pPr lvl="0" algn="ctr" defTabSz="1066800">
            <a:lnSpc>
              <a:spcPct val="100000"/>
            </a:lnSpc>
            <a:spcBef>
              <a:spcPct val="0"/>
            </a:spcBef>
            <a:spcAft>
              <a:spcPts val="0"/>
            </a:spcAft>
          </a:pPr>
          <a:r>
            <a:rPr lang="en-US" sz="2400" kern="1200" dirty="0" smtClean="0"/>
            <a:t>Community Resources</a:t>
          </a:r>
          <a:endParaRPr lang="en-US" sz="2400" kern="1200" dirty="0"/>
        </a:p>
      </dsp:txBody>
      <dsp:txXfrm>
        <a:off x="3731029" y="3309532"/>
        <a:ext cx="3586942" cy="723488"/>
      </dsp:txXfrm>
    </dsp:sp>
    <dsp:sp modelId="{7ED4962F-DF09-43A5-BE4B-92A81207B992}">
      <dsp:nvSpPr>
        <dsp:cNvPr id="0" name=""/>
        <dsp:cNvSpPr/>
      </dsp:nvSpPr>
      <dsp:spPr>
        <a:xfrm>
          <a:off x="3691890" y="4172381"/>
          <a:ext cx="3665220" cy="80176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Life Securities</a:t>
          </a:r>
          <a:endParaRPr lang="en-US" sz="2400" kern="1200" dirty="0"/>
        </a:p>
      </dsp:txBody>
      <dsp:txXfrm>
        <a:off x="3731029" y="4211520"/>
        <a:ext cx="3586942" cy="7234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371B9-662B-45EB-9D64-43EB84B2CF19}">
      <dsp:nvSpPr>
        <dsp:cNvPr id="0" name=""/>
        <dsp:cNvSpPr/>
      </dsp:nvSpPr>
      <dsp:spPr>
        <a:xfrm>
          <a:off x="872490" y="94929"/>
          <a:ext cx="5638800" cy="5448941"/>
        </a:xfrm>
        <a:prstGeom prst="triangl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7199AB-3270-4A43-A161-192EF18028DA}">
      <dsp:nvSpPr>
        <dsp:cNvPr id="0" name=""/>
        <dsp:cNvSpPr/>
      </dsp:nvSpPr>
      <dsp:spPr>
        <a:xfrm>
          <a:off x="3691890" y="566908"/>
          <a:ext cx="3665220" cy="133480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Attachment </a:t>
          </a:r>
        </a:p>
        <a:p>
          <a:pPr lvl="0" algn="ctr" defTabSz="1066800">
            <a:lnSpc>
              <a:spcPct val="90000"/>
            </a:lnSpc>
            <a:spcBef>
              <a:spcPct val="0"/>
            </a:spcBef>
            <a:spcAft>
              <a:spcPct val="35000"/>
            </a:spcAft>
          </a:pPr>
          <a:r>
            <a:rPr lang="en-US" sz="2400" kern="1200" dirty="0" smtClean="0"/>
            <a:t>Connection</a:t>
          </a:r>
          <a:endParaRPr lang="en-US" sz="2400" kern="1200" dirty="0"/>
        </a:p>
      </dsp:txBody>
      <dsp:txXfrm>
        <a:off x="3757050" y="632068"/>
        <a:ext cx="3534900" cy="1204489"/>
      </dsp:txXfrm>
    </dsp:sp>
    <dsp:sp modelId="{A44FC518-97A7-4B8A-A934-580B5B4CA724}">
      <dsp:nvSpPr>
        <dsp:cNvPr id="0" name=""/>
        <dsp:cNvSpPr/>
      </dsp:nvSpPr>
      <dsp:spPr>
        <a:xfrm>
          <a:off x="3691890" y="2068569"/>
          <a:ext cx="3665220" cy="133480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Family &amp; Peer</a:t>
          </a:r>
        </a:p>
        <a:p>
          <a:pPr lvl="0" algn="ctr" defTabSz="1066800">
            <a:lnSpc>
              <a:spcPct val="90000"/>
            </a:lnSpc>
            <a:spcBef>
              <a:spcPct val="0"/>
            </a:spcBef>
            <a:spcAft>
              <a:spcPct val="35000"/>
            </a:spcAft>
          </a:pPr>
          <a:r>
            <a:rPr lang="en-US" sz="2400" kern="1200" dirty="0" smtClean="0"/>
            <a:t>Support Systems</a:t>
          </a:r>
          <a:endParaRPr lang="en-US" sz="2400" kern="1200" dirty="0"/>
        </a:p>
      </dsp:txBody>
      <dsp:txXfrm>
        <a:off x="3757050" y="2133729"/>
        <a:ext cx="3534900" cy="1204489"/>
      </dsp:txXfrm>
    </dsp:sp>
    <dsp:sp modelId="{24FDEF74-EDA1-449E-B83E-BEC5AD3B926F}">
      <dsp:nvSpPr>
        <dsp:cNvPr id="0" name=""/>
        <dsp:cNvSpPr/>
      </dsp:nvSpPr>
      <dsp:spPr>
        <a:xfrm>
          <a:off x="3691890" y="3570230"/>
          <a:ext cx="3665220" cy="133480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Family Violence</a:t>
          </a:r>
        </a:p>
        <a:p>
          <a:pPr lvl="0" algn="ctr" defTabSz="1066800">
            <a:lnSpc>
              <a:spcPct val="90000"/>
            </a:lnSpc>
            <a:spcBef>
              <a:spcPct val="0"/>
            </a:spcBef>
            <a:spcAft>
              <a:spcPct val="35000"/>
            </a:spcAft>
          </a:pPr>
          <a:r>
            <a:rPr lang="en-US" sz="2400" kern="1200" dirty="0" smtClean="0"/>
            <a:t>Disconnection</a:t>
          </a:r>
          <a:endParaRPr lang="en-US" sz="2400" kern="1200" dirty="0"/>
        </a:p>
      </dsp:txBody>
      <dsp:txXfrm>
        <a:off x="3757050" y="3635390"/>
        <a:ext cx="3534900" cy="1204489"/>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326E5-9CAB-41B9-BAB0-1E4F985DA289}" type="datetimeFigureOut">
              <a:rPr lang="en-US" smtClean="0"/>
              <a:t>7/18/2019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F69EB-1AC3-48C9-A7F1-92FC53BF25CE}" type="slidenum">
              <a:rPr lang="en-US" smtClean="0"/>
              <a:t>‹#›</a:t>
            </a:fld>
            <a:endParaRPr lang="en-US" dirty="0"/>
          </a:p>
        </p:txBody>
      </p:sp>
    </p:spTree>
    <p:extLst>
      <p:ext uri="{BB962C8B-B14F-4D97-AF65-F5344CB8AC3E}">
        <p14:creationId xmlns:p14="http://schemas.microsoft.com/office/powerpoint/2010/main" val="557980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Child-centered assessment is a process, not a fact-finding mission.</a:t>
            </a:r>
          </a:p>
          <a:p>
            <a:r>
              <a:rPr lang="en-US" dirty="0" smtClean="0"/>
              <a:t>The goal of assessment is to get to know each child; to see their uniqueness, appreciate the exigencies of their circumstances – the contexts of their lives; identify their strengths and resources and to work with all of these to relieve discord and suffering.</a:t>
            </a:r>
          </a:p>
          <a:p>
            <a:r>
              <a:rPr lang="en-US" dirty="0" smtClean="0"/>
              <a:t>Assessment builds a framework for understanding a child’s world; the factors that contribute to problems and resilience.</a:t>
            </a:r>
          </a:p>
          <a:p>
            <a:r>
              <a:rPr lang="en-US" dirty="0" smtClean="0"/>
              <a:t>Data gathered for assessment is complicated and at times, contradictory.  Workers should use information as a springboard for asking questions and learning from the child, family and related systems.</a:t>
            </a:r>
          </a:p>
          <a:p>
            <a:r>
              <a:rPr lang="en-US" dirty="0" smtClean="0"/>
              <a:t>Because children are in a steady process of growth, assessment ideas &amp; intuitions evolve and change over time.</a:t>
            </a:r>
          </a:p>
          <a:p>
            <a:endParaRPr lang="en-US" dirty="0" smtClean="0"/>
          </a:p>
          <a:p>
            <a:r>
              <a:rPr lang="en-US" dirty="0" smtClean="0"/>
              <a:t>Suggested activity: Divide class into small groups (4-6 student maximum).  Select a vignette from the case study portfolio or one of your own. Have student groups use the process model to develop a case theory about the child (10-15 minutes). As each group reports out, note emerging themes. How do they align with the process model? How are they different? Do students focus on strengths or do they move to a problem-only assessment.</a:t>
            </a:r>
          </a:p>
          <a:p>
            <a:endParaRPr lang="en-US" dirty="0" smtClean="0"/>
          </a:p>
          <a:p>
            <a:r>
              <a:rPr lang="en-US" dirty="0" smtClean="0"/>
              <a:t>Photo: www.flickr.com</a:t>
            </a:r>
            <a:endParaRPr lang="en-US" dirty="0"/>
          </a:p>
        </p:txBody>
      </p:sp>
      <p:sp>
        <p:nvSpPr>
          <p:cNvPr id="4" name="Slide Number Placeholder 3"/>
          <p:cNvSpPr>
            <a:spLocks noGrp="1"/>
          </p:cNvSpPr>
          <p:nvPr>
            <p:ph type="sldNum" sz="quarter" idx="10"/>
          </p:nvPr>
        </p:nvSpPr>
        <p:spPr/>
        <p:txBody>
          <a:bodyPr/>
          <a:lstStyle/>
          <a:p>
            <a:fld id="{CA2F69EB-1AC3-48C9-A7F1-92FC53BF25CE}" type="slidenum">
              <a:rPr lang="en-US" smtClean="0"/>
              <a:t>2</a:t>
            </a:fld>
            <a:endParaRPr lang="en-US" dirty="0"/>
          </a:p>
        </p:txBody>
      </p:sp>
    </p:spTree>
    <p:extLst>
      <p:ext uri="{BB962C8B-B14F-4D97-AF65-F5344CB8AC3E}">
        <p14:creationId xmlns:p14="http://schemas.microsoft.com/office/powerpoint/2010/main" val="716264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Workers</a:t>
            </a:r>
            <a:r>
              <a:rPr lang="en-US" dirty="0" smtClean="0"/>
              <a:t> should be familiar with the descriptions, codes, and which diagnoses are reimbursable using</a:t>
            </a:r>
            <a:r>
              <a:rPr lang="en-US" baseline="0" dirty="0" smtClean="0"/>
              <a:t> the</a:t>
            </a:r>
            <a:r>
              <a:rPr lang="en-US" dirty="0" smtClean="0"/>
              <a:t> Diagnostic and Statistical Manual of Mental Disorders (DSM-5, 2013). Knowing this further</a:t>
            </a:r>
            <a:r>
              <a:rPr lang="en-US" baseline="0" dirty="0" smtClean="0"/>
              <a:t> </a:t>
            </a:r>
            <a:r>
              <a:rPr lang="en-US" dirty="0" smtClean="0"/>
              <a:t>helps workers understand formal diagnoses that may have already been applied in</a:t>
            </a:r>
            <a:r>
              <a:rPr lang="en-US" baseline="0" dirty="0" smtClean="0"/>
              <a:t> previous assessments </a:t>
            </a:r>
            <a:r>
              <a:rPr lang="en-US" dirty="0" smtClean="0"/>
              <a:t>to the child or the child’s family members. </a:t>
            </a:r>
          </a:p>
          <a:p>
            <a:pPr marL="228600" indent="-228600">
              <a:buAutoNum type="arabicPeriod"/>
            </a:pPr>
            <a:r>
              <a:rPr lang="en-US" dirty="0" smtClean="0"/>
              <a:t>A diagnosis is one</a:t>
            </a:r>
            <a:r>
              <a:rPr lang="en-US" baseline="0" dirty="0" smtClean="0"/>
              <a:t> tool used for understanding behavior and</a:t>
            </a:r>
            <a:r>
              <a:rPr lang="en-US" dirty="0" smtClean="0"/>
              <a:t> should never be used as a substitute for fully knowing a</a:t>
            </a:r>
            <a:r>
              <a:rPr lang="en-US" baseline="0" dirty="0" smtClean="0"/>
              <a:t> child or family member</a:t>
            </a:r>
            <a:r>
              <a:rPr lang="en-US" dirty="0" smtClean="0"/>
              <a:t>. A</a:t>
            </a:r>
            <a:r>
              <a:rPr lang="en-US" baseline="0" dirty="0" smtClean="0"/>
              <a:t> diagnosis is an </a:t>
            </a:r>
            <a:r>
              <a:rPr lang="en-US" dirty="0" smtClean="0"/>
              <a:t>hypothesis about why a person may be experiencing a range of symptoms or acting in a particular manner. Trauma-informed practice (Chapter 2) considers what has happened to a child rather than</a:t>
            </a:r>
            <a:r>
              <a:rPr lang="en-US" baseline="0" dirty="0" smtClean="0"/>
              <a:t> what is ‘wrong’ with them.</a:t>
            </a:r>
            <a:r>
              <a:rPr lang="en-US" dirty="0" smtClean="0"/>
              <a:t> Diagnoses should be considered</a:t>
            </a:r>
            <a:r>
              <a:rPr lang="en-US" baseline="0" dirty="0" smtClean="0"/>
              <a:t> within a trauma-informed context.</a:t>
            </a:r>
            <a:endParaRPr lang="en-US" dirty="0" smtClean="0"/>
          </a:p>
          <a:p>
            <a:pPr marL="228600" indent="-228600">
              <a:buAutoNum type="arabicPeriod"/>
            </a:pPr>
            <a:r>
              <a:rPr lang="en-US" dirty="0" smtClean="0"/>
              <a:t>In some instances, a diagnosis may prove helpful to parents and children trying to make sense of diverse and complicated behaviors. Some</a:t>
            </a:r>
            <a:r>
              <a:rPr lang="en-US" baseline="0" dirty="0" smtClean="0"/>
              <a:t> </a:t>
            </a:r>
            <a:r>
              <a:rPr lang="en-US" dirty="0" smtClean="0"/>
              <a:t> families are relieved to learn that their child’s seemingly indescribable behaviors are attributed to a condition called autism or attention deficit hyperactivity disorder. Although no parent wants a child to live with a chronic health condition, being able to identify the condition and seek resources to manage it, oftentimes makes it more bearable. </a:t>
            </a:r>
            <a:endParaRPr lang="en-US" dirty="0"/>
          </a:p>
        </p:txBody>
      </p:sp>
      <p:sp>
        <p:nvSpPr>
          <p:cNvPr id="4" name="Slide Number Placeholder 3"/>
          <p:cNvSpPr>
            <a:spLocks noGrp="1"/>
          </p:cNvSpPr>
          <p:nvPr>
            <p:ph type="sldNum" sz="quarter" idx="10"/>
          </p:nvPr>
        </p:nvSpPr>
        <p:spPr/>
        <p:txBody>
          <a:bodyPr/>
          <a:lstStyle/>
          <a:p>
            <a:fld id="{CA2F69EB-1AC3-48C9-A7F1-92FC53BF25CE}" type="slidenum">
              <a:rPr lang="en-US" smtClean="0"/>
              <a:t>11</a:t>
            </a:fld>
            <a:endParaRPr lang="en-US" dirty="0"/>
          </a:p>
        </p:txBody>
      </p:sp>
    </p:spTree>
    <p:extLst>
      <p:ext uri="{BB962C8B-B14F-4D97-AF65-F5344CB8AC3E}">
        <p14:creationId xmlns:p14="http://schemas.microsoft.com/office/powerpoint/2010/main" val="64554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Cultural and spiritual factors influence the fabric of daily life for children and families. </a:t>
            </a:r>
          </a:p>
          <a:p>
            <a:pPr marL="228600" indent="-228600">
              <a:buAutoNum type="arabicPeriod"/>
            </a:pPr>
            <a:r>
              <a:rPr lang="en-US" dirty="0" smtClean="0"/>
              <a:t>Such factors include individual</a:t>
            </a:r>
            <a:r>
              <a:rPr lang="en-US" baseline="0" dirty="0" smtClean="0"/>
              <a:t> and</a:t>
            </a:r>
            <a:r>
              <a:rPr lang="en-US" dirty="0" smtClean="0"/>
              <a:t> family customs, personal beliefs and faith traditions; ties to family and community, and shared histories</a:t>
            </a:r>
            <a:r>
              <a:rPr lang="en-US" baseline="0" dirty="0" smtClean="0"/>
              <a:t> including historical trauma and immigration experience.</a:t>
            </a:r>
            <a:r>
              <a:rPr lang="en-US" dirty="0" smtClean="0"/>
              <a:t> </a:t>
            </a:r>
          </a:p>
          <a:p>
            <a:pPr marL="228600" indent="-228600">
              <a:buAutoNum type="arabicPeriod"/>
            </a:pPr>
            <a:r>
              <a:rPr lang="en-US" dirty="0" smtClean="0"/>
              <a:t>Although common threads run across diverse cultures, races, ethnicities, regions, nationalities, and religions, each child and family will be distinctive in the ways in which they weave these together. </a:t>
            </a:r>
          </a:p>
          <a:p>
            <a:r>
              <a:rPr lang="en-US" dirty="0" smtClean="0"/>
              <a:t>Photo: Courtesy of Shelley Cohen Konrad. </a:t>
            </a:r>
            <a:endParaRPr lang="en-US" dirty="0"/>
          </a:p>
        </p:txBody>
      </p:sp>
      <p:sp>
        <p:nvSpPr>
          <p:cNvPr id="4" name="Slide Number Placeholder 3"/>
          <p:cNvSpPr>
            <a:spLocks noGrp="1"/>
          </p:cNvSpPr>
          <p:nvPr>
            <p:ph type="sldNum" sz="quarter" idx="10"/>
          </p:nvPr>
        </p:nvSpPr>
        <p:spPr/>
        <p:txBody>
          <a:bodyPr/>
          <a:lstStyle/>
          <a:p>
            <a:fld id="{CA2F69EB-1AC3-48C9-A7F1-92FC53BF25CE}" type="slidenum">
              <a:rPr lang="en-US" smtClean="0"/>
              <a:t>12</a:t>
            </a:fld>
            <a:endParaRPr lang="en-US" dirty="0"/>
          </a:p>
        </p:txBody>
      </p:sp>
    </p:spTree>
    <p:extLst>
      <p:ext uri="{BB962C8B-B14F-4D97-AF65-F5344CB8AC3E}">
        <p14:creationId xmlns:p14="http://schemas.microsoft.com/office/powerpoint/2010/main" val="2423579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Assessment</a:t>
            </a:r>
            <a:r>
              <a:rPr lang="en-US" baseline="0" dirty="0" smtClean="0"/>
              <a:t> data only provides a partial portrait of a child’s life.</a:t>
            </a:r>
          </a:p>
          <a:p>
            <a:pPr marL="228600" indent="-228600">
              <a:buAutoNum type="arabicPeriod"/>
            </a:pPr>
            <a:r>
              <a:rPr lang="en-US" baseline="0" dirty="0" smtClean="0"/>
              <a:t>To avoid common assessment errors, workers must consider data provided from all sources including the child and their carer.</a:t>
            </a:r>
          </a:p>
          <a:p>
            <a:pPr marL="0" indent="0">
              <a:buNone/>
            </a:pPr>
            <a:r>
              <a:rPr lang="en-US" baseline="0" dirty="0" smtClean="0"/>
              <a:t>Common Errors:</a:t>
            </a:r>
          </a:p>
          <a:p>
            <a:pPr marL="228600" indent="-228600">
              <a:buAutoNum type="arabicPeriod"/>
            </a:pPr>
            <a:r>
              <a:rPr lang="en-US" baseline="0" dirty="0" smtClean="0"/>
              <a:t>Gathering data to support a preferred diagnosis rather than considering all data received.</a:t>
            </a:r>
          </a:p>
          <a:p>
            <a:pPr marL="228600" indent="-228600">
              <a:buAutoNum type="arabicPeriod"/>
            </a:pPr>
            <a:r>
              <a:rPr lang="en-US" baseline="0" dirty="0" smtClean="0"/>
              <a:t>Ignoring data that disconfirms case theory; decontextualizing information received.</a:t>
            </a:r>
          </a:p>
          <a:p>
            <a:pPr marL="228600" indent="-228600">
              <a:buAutoNum type="arabicPeriod"/>
            </a:pPr>
            <a:r>
              <a:rPr lang="en-US" baseline="0" dirty="0" smtClean="0"/>
              <a:t>Seeking single causes for complex issues.</a:t>
            </a:r>
          </a:p>
          <a:p>
            <a:pPr marL="228600" indent="-228600">
              <a:buAutoNum type="arabicPeriod"/>
            </a:pPr>
            <a:r>
              <a:rPr lang="en-US" baseline="0" dirty="0" smtClean="0"/>
              <a:t>Making judgments based on only one 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Photo: </a:t>
            </a:r>
            <a:r>
              <a:rPr lang="en-US" sz="1200" b="0" i="0" kern="1200" baseline="0" dirty="0" smtClean="0">
                <a:solidFill>
                  <a:schemeClr val="tx1"/>
                </a:solidFill>
                <a:effectLst/>
                <a:latin typeface="+mn-lt"/>
                <a:ea typeface="+mn-ea"/>
                <a:cs typeface="+mn-cs"/>
              </a:rPr>
              <a:t>Courtesy of Shelley Cohen Konrad and Glenn Simpson</a:t>
            </a:r>
            <a:endParaRPr lang="en-US" sz="1200" b="1" i="0" kern="1200" dirty="0" smtClean="0">
              <a:solidFill>
                <a:schemeClr val="tx1"/>
              </a:solidFill>
              <a:effectLst/>
              <a:latin typeface="+mn-lt"/>
              <a:ea typeface="+mn-ea"/>
              <a:cs typeface="+mn-cs"/>
            </a:endParaRPr>
          </a:p>
          <a:p>
            <a:pPr marL="0" indent="0">
              <a:buNone/>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A2F69EB-1AC3-48C9-A7F1-92FC53BF25CE}" type="slidenum">
              <a:rPr lang="en-US" smtClean="0"/>
              <a:t>13</a:t>
            </a:fld>
            <a:endParaRPr lang="en-US" dirty="0"/>
          </a:p>
        </p:txBody>
      </p:sp>
    </p:spTree>
    <p:extLst>
      <p:ext uri="{BB962C8B-B14F-4D97-AF65-F5344CB8AC3E}">
        <p14:creationId xmlns:p14="http://schemas.microsoft.com/office/powerpoint/2010/main" val="4171210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smtClean="0">
                <a:solidFill>
                  <a:schemeClr val="tx1"/>
                </a:solidFill>
                <a:effectLst/>
                <a:latin typeface="+mn-lt"/>
                <a:ea typeface="+mn-ea"/>
                <a:cs typeface="+mn-cs"/>
              </a:rPr>
              <a:t>Children are experts in their own lives and like people of all ages, they deserve to be listened to, respected, and heard. </a:t>
            </a:r>
          </a:p>
          <a:p>
            <a:pPr marL="228600" indent="-228600">
              <a:buAutoNum type="arabicPeriod"/>
            </a:pPr>
            <a:r>
              <a:rPr lang="en-US" sz="1200" kern="1200" dirty="0" smtClean="0">
                <a:solidFill>
                  <a:schemeClr val="tx1"/>
                </a:solidFill>
                <a:effectLst/>
                <a:latin typeface="+mn-lt"/>
                <a:ea typeface="+mn-ea"/>
                <a:cs typeface="+mn-cs"/>
              </a:rPr>
              <a:t>Information gleaned from children adds much to data provided from parents and others adults involved in the assessment process. </a:t>
            </a:r>
          </a:p>
          <a:p>
            <a:pPr marL="228600" indent="-228600">
              <a:buAutoNum type="arabicPeriod"/>
            </a:pPr>
            <a:r>
              <a:rPr lang="en-US" sz="1200" kern="1200" dirty="0" smtClean="0">
                <a:solidFill>
                  <a:schemeClr val="tx1"/>
                </a:solidFill>
                <a:effectLst/>
                <a:latin typeface="+mn-lt"/>
                <a:ea typeface="+mn-ea"/>
                <a:cs typeface="+mn-cs"/>
              </a:rPr>
              <a:t>Evaluators must be</a:t>
            </a:r>
            <a:r>
              <a:rPr lang="en-US" sz="1200" kern="1200" baseline="0" dirty="0" smtClean="0">
                <a:solidFill>
                  <a:schemeClr val="tx1"/>
                </a:solidFill>
                <a:effectLst/>
                <a:latin typeface="+mn-lt"/>
                <a:ea typeface="+mn-ea"/>
                <a:cs typeface="+mn-cs"/>
              </a:rPr>
              <a:t> versed in early childhood </a:t>
            </a:r>
            <a:r>
              <a:rPr lang="en-US" sz="1200" kern="1200" dirty="0" smtClean="0">
                <a:solidFill>
                  <a:schemeClr val="tx1"/>
                </a:solidFill>
                <a:effectLst/>
                <a:latin typeface="+mn-lt"/>
                <a:ea typeface="+mn-ea"/>
                <a:cs typeface="+mn-cs"/>
              </a:rPr>
              <a:t>knowledge and possess skills for child-centered communication (See Chapter 5). Additionally</a:t>
            </a:r>
            <a:r>
              <a:rPr lang="en-US" sz="1200" kern="1200" baseline="0" dirty="0" smtClean="0">
                <a:solidFill>
                  <a:schemeClr val="tx1"/>
                </a:solidFill>
                <a:effectLst/>
                <a:latin typeface="+mn-lt"/>
                <a:ea typeface="+mn-ea"/>
                <a:cs typeface="+mn-cs"/>
              </a:rPr>
              <a:t> they must respect and value how children make sense of the world.</a:t>
            </a:r>
            <a:r>
              <a:rPr lang="en-US" sz="1200" kern="1200" dirty="0" smtClean="0">
                <a:solidFill>
                  <a:schemeClr val="tx1"/>
                </a:solidFill>
                <a:effectLst/>
                <a:latin typeface="+mn-lt"/>
                <a:ea typeface="+mn-ea"/>
                <a:cs typeface="+mn-cs"/>
              </a:rPr>
              <a:t> </a:t>
            </a:r>
          </a:p>
          <a:p>
            <a:pPr marL="228600" indent="-228600">
              <a:buAutoNum type="arabicPeriod"/>
            </a:pPr>
            <a:r>
              <a:rPr lang="en-US" sz="1200" kern="1200" dirty="0" smtClean="0">
                <a:solidFill>
                  <a:schemeClr val="tx1"/>
                </a:solidFill>
                <a:effectLst/>
                <a:latin typeface="+mn-lt"/>
                <a:ea typeface="+mn-ea"/>
                <a:cs typeface="+mn-cs"/>
              </a:rPr>
              <a:t>Evaluators should do</a:t>
            </a:r>
            <a:r>
              <a:rPr lang="en-US" sz="1200" kern="1200" baseline="0" dirty="0" smtClean="0">
                <a:solidFill>
                  <a:schemeClr val="tx1"/>
                </a:solidFill>
                <a:effectLst/>
                <a:latin typeface="+mn-lt"/>
                <a:ea typeface="+mn-ea"/>
                <a:cs typeface="+mn-cs"/>
              </a:rPr>
              <a:t> their</a:t>
            </a:r>
            <a:r>
              <a:rPr lang="en-US" sz="1200" kern="1200" dirty="0" smtClean="0">
                <a:solidFill>
                  <a:schemeClr val="tx1"/>
                </a:solidFill>
                <a:effectLst/>
                <a:latin typeface="+mn-lt"/>
                <a:ea typeface="+mn-ea"/>
                <a:cs typeface="+mn-cs"/>
              </a:rPr>
              <a:t> best to create a conversational, and developmentally-sensitive environment in which the child can feel safe enough to share his or her story. Expressing sincere interest in the child’s perspective</a:t>
            </a:r>
            <a:r>
              <a:rPr lang="en-US" sz="1200" kern="1200" baseline="0" dirty="0" smtClean="0">
                <a:solidFill>
                  <a:schemeClr val="tx1"/>
                </a:solidFill>
                <a:effectLst/>
                <a:latin typeface="+mn-lt"/>
                <a:ea typeface="+mn-ea"/>
                <a:cs typeface="+mn-cs"/>
              </a:rPr>
              <a:t> builds trust. </a:t>
            </a:r>
            <a:r>
              <a:rPr lang="en-US" sz="1200" kern="1200" dirty="0" smtClean="0">
                <a:solidFill>
                  <a:schemeClr val="tx1"/>
                </a:solidFill>
                <a:effectLst/>
                <a:latin typeface="+mn-lt"/>
                <a:ea typeface="+mn-ea"/>
                <a:cs typeface="+mn-cs"/>
              </a:rPr>
              <a:t>Play</a:t>
            </a:r>
            <a:r>
              <a:rPr lang="en-US" sz="1200" kern="1200" baseline="0" dirty="0" smtClean="0">
                <a:solidFill>
                  <a:schemeClr val="tx1"/>
                </a:solidFill>
                <a:effectLst/>
                <a:latin typeface="+mn-lt"/>
                <a:ea typeface="+mn-ea"/>
                <a:cs typeface="+mn-cs"/>
              </a:rPr>
              <a:t> and other activities help engage children in productive dialogue.</a:t>
            </a:r>
          </a:p>
          <a:p>
            <a:pPr marL="0" indent="0">
              <a:buNone/>
            </a:pPr>
            <a:r>
              <a:rPr lang="en-US" sz="1200" kern="1200" baseline="0" dirty="0" smtClean="0">
                <a:solidFill>
                  <a:schemeClr val="tx1"/>
                </a:solidFill>
                <a:effectLst/>
                <a:latin typeface="+mn-lt"/>
                <a:ea typeface="+mn-ea"/>
                <a:cs typeface="+mn-cs"/>
              </a:rPr>
              <a:t>Photo: www.flickr.com</a:t>
            </a:r>
            <a:endParaRPr lang="en-US" dirty="0"/>
          </a:p>
        </p:txBody>
      </p:sp>
      <p:sp>
        <p:nvSpPr>
          <p:cNvPr id="4" name="Slide Number Placeholder 3"/>
          <p:cNvSpPr>
            <a:spLocks noGrp="1"/>
          </p:cNvSpPr>
          <p:nvPr>
            <p:ph type="sldNum" sz="quarter" idx="10"/>
          </p:nvPr>
        </p:nvSpPr>
        <p:spPr/>
        <p:txBody>
          <a:bodyPr/>
          <a:lstStyle/>
          <a:p>
            <a:fld id="{CA2F69EB-1AC3-48C9-A7F1-92FC53BF25CE}" type="slidenum">
              <a:rPr lang="en-US" smtClean="0"/>
              <a:t>14</a:t>
            </a:fld>
            <a:endParaRPr lang="en-US" dirty="0"/>
          </a:p>
        </p:txBody>
      </p:sp>
    </p:spTree>
    <p:extLst>
      <p:ext uri="{BB962C8B-B14F-4D97-AF65-F5344CB8AC3E}">
        <p14:creationId xmlns:p14="http://schemas.microsoft.com/office/powerpoint/2010/main" val="2117950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The culmination of the assessment process is a written report read by those concerned with the child’s welfare.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Assessment documents are most constructive when they are descriptive and not categorizing.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The use of language should</a:t>
            </a:r>
            <a:r>
              <a:rPr lang="en-US" sz="1200" baseline="0" dirty="0" smtClean="0"/>
              <a:t> be thoughtful and considerate</a:t>
            </a:r>
            <a:r>
              <a:rPr lang="en-US" sz="1200" dirty="0" smtClean="0"/>
              <a:t> for the following reasons:</a:t>
            </a:r>
          </a:p>
          <a:p>
            <a:pPr marL="171450" indent="-171450" eaLnBrk="1" hangingPunct="1">
              <a:buFont typeface="Arial" pitchFamily="34" charset="0"/>
              <a:buChar char="•"/>
            </a:pPr>
            <a:r>
              <a:rPr lang="en-US" sz="1200" dirty="0" smtClean="0"/>
              <a:t>How it will be perceived by the child and affect his/her short and long-term identity</a:t>
            </a:r>
          </a:p>
          <a:p>
            <a:pPr marL="171450" indent="-171450" eaLnBrk="1" hangingPunct="1">
              <a:buFont typeface="Arial" pitchFamily="34" charset="0"/>
              <a:buChar char="•"/>
            </a:pPr>
            <a:r>
              <a:rPr lang="en-US" sz="1200" dirty="0" smtClean="0"/>
              <a:t>How it will be perceived and understood by the child’s caregivers</a:t>
            </a:r>
          </a:p>
          <a:p>
            <a:pPr marL="171450" indent="-171450" eaLnBrk="1" hangingPunct="1">
              <a:buFont typeface="Arial" pitchFamily="34" charset="0"/>
              <a:buChar char="•"/>
            </a:pPr>
            <a:r>
              <a:rPr lang="en-US" sz="1200" dirty="0" smtClean="0"/>
              <a:t>How recommendations will be translated by professionals</a:t>
            </a:r>
          </a:p>
          <a:p>
            <a:pPr marL="171450" indent="-171450" eaLnBrk="1" hangingPunct="1">
              <a:buFont typeface="Arial" pitchFamily="34" charset="0"/>
              <a:buChar char="•"/>
            </a:pPr>
            <a:r>
              <a:rPr lang="en-US" sz="1200" dirty="0" smtClean="0"/>
              <a:t>The longevity of reports through electronic recordkeeping.</a:t>
            </a:r>
          </a:p>
          <a:p>
            <a:pPr marL="0" indent="0" eaLnBrk="1" hangingPunct="1">
              <a:buFont typeface="Arial" pitchFamily="34" charset="0"/>
              <a:buNone/>
            </a:pPr>
            <a:r>
              <a:rPr lang="en-US" sz="1200" dirty="0" smtClean="0"/>
              <a:t>4. Plain language should be used to ensure that the report can be read and understood by a range of parents and child-centered stakeholders.</a:t>
            </a:r>
            <a:r>
              <a:rPr lang="en-US" sz="1200" baseline="0" dirty="0" smtClean="0"/>
              <a:t> It’s usage </a:t>
            </a:r>
            <a:r>
              <a:rPr lang="en-US" sz="1200" b="0" i="0" kern="1200" dirty="0" smtClean="0">
                <a:solidFill>
                  <a:schemeClr val="tx1"/>
                </a:solidFill>
                <a:effectLst/>
                <a:latin typeface="+mn-lt"/>
                <a:ea typeface="+mn-ea"/>
                <a:cs typeface="+mn-cs"/>
              </a:rPr>
              <a:t>avoids creating communication barriers and</a:t>
            </a:r>
            <a:r>
              <a:rPr lang="en-US" sz="1200" b="0" i="0" kern="1200" baseline="0" dirty="0" smtClean="0">
                <a:solidFill>
                  <a:schemeClr val="tx1"/>
                </a:solidFill>
                <a:effectLst/>
                <a:latin typeface="+mn-lt"/>
                <a:ea typeface="+mn-ea"/>
                <a:cs typeface="+mn-cs"/>
              </a:rPr>
              <a:t> instills trust.</a:t>
            </a:r>
          </a:p>
          <a:p>
            <a:pPr marL="0" indent="0" eaLnBrk="1" hangingPunct="1">
              <a:buFont typeface="Arial" pitchFamily="34" charset="0"/>
              <a:buNone/>
            </a:pPr>
            <a:r>
              <a:rPr lang="en-US" sz="1200" b="0" i="0" kern="1200" baseline="0" dirty="0" smtClean="0">
                <a:solidFill>
                  <a:schemeClr val="tx1"/>
                </a:solidFill>
                <a:effectLst/>
                <a:latin typeface="+mn-lt"/>
                <a:ea typeface="+mn-ea"/>
                <a:cs typeface="+mn-cs"/>
              </a:rPr>
              <a:t>Photos: www.flickr.com</a:t>
            </a:r>
          </a:p>
          <a:p>
            <a:pPr marL="0" indent="0" eaLnBrk="1" hangingPunct="1">
              <a:buFont typeface="Arial" pitchFamily="34" charset="0"/>
              <a:buNone/>
            </a:pPr>
            <a:r>
              <a:rPr lang="en-US" sz="1200" b="0" i="0" kern="1200" baseline="0" dirty="0" smtClean="0">
                <a:solidFill>
                  <a:schemeClr val="tx1"/>
                </a:solidFill>
                <a:effectLst/>
                <a:latin typeface="+mn-lt"/>
                <a:ea typeface="+mn-ea"/>
                <a:cs typeface="+mn-cs"/>
              </a:rPr>
              <a:t>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CA2F69EB-1AC3-48C9-A7F1-92FC53BF25CE}" type="slidenum">
              <a:rPr lang="en-US" smtClean="0"/>
              <a:t>15</a:t>
            </a:fld>
            <a:endParaRPr lang="en-US" dirty="0"/>
          </a:p>
        </p:txBody>
      </p:sp>
    </p:spTree>
    <p:extLst>
      <p:ext uri="{BB962C8B-B14F-4D97-AF65-F5344CB8AC3E}">
        <p14:creationId xmlns:p14="http://schemas.microsoft.com/office/powerpoint/2010/main" val="290764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Case</a:t>
            </a:r>
            <a:r>
              <a:rPr lang="en-US" sz="1200" kern="1200" baseline="0" dirty="0" smtClean="0">
                <a:solidFill>
                  <a:schemeClr val="tx1"/>
                </a:solidFill>
                <a:effectLst/>
                <a:latin typeface="+mn-lt"/>
                <a:ea typeface="+mn-ea"/>
                <a:cs typeface="+mn-cs"/>
              </a:rPr>
              <a:t> study (See full details in Chapter 4, pp. pp. 81-91): </a:t>
            </a:r>
            <a:r>
              <a:rPr lang="en-US" sz="1200" kern="1200" dirty="0" smtClean="0">
                <a:solidFill>
                  <a:schemeClr val="tx1"/>
                </a:solidFill>
                <a:effectLst/>
                <a:latin typeface="+mn-lt"/>
                <a:ea typeface="+mn-ea"/>
                <a:cs typeface="+mn-cs"/>
              </a:rPr>
              <a:t>Oscar Winters is a 7-year-old boy whose parentage is Native American (mother) and Caucasian (father). Oscar just returned to his mother’s home after living for 18 months with his aunt and cousins on the Reservation just south of the Canadian border. According to his mother, Nancy Dana, 32, she sends her children to be with relatives when she feels too stressed to parent. Oscar currently lives with his mother and sister, Mary, 13. The whereabouts of Oscar’s father, Edmund Winters, 62, are unknown. Edmund travels to find work and is often out of touch with his children. </a:t>
            </a:r>
          </a:p>
          <a:p>
            <a:r>
              <a:rPr lang="en-US" sz="1200" kern="1200" dirty="0" smtClean="0">
                <a:solidFill>
                  <a:schemeClr val="tx1"/>
                </a:solidFill>
                <a:effectLst/>
                <a:latin typeface="+mn-lt"/>
                <a:ea typeface="+mn-ea"/>
                <a:cs typeface="+mn-cs"/>
              </a:rPr>
              <a:t>Most of the time Oscar’s family lives in a one-bedroom, rental cottage in a coastal tourist town. Their cottage is heated by an old propane stove;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Nancy is responsible for supplying the heating fuel. In the summer, the family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moves north and lives in a tent. They return to the coastal community just before Labor Day so the children can stay in the same School Administrative District. According to the referral materials, Oscar has moved 16 times in his young life.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referral was prompted by the school nurse. According to the referral notes, she is concerned about Oscar’s inconsistent toileting. She suggests that he suffers from encopresis, a condition that causes involuntary defecation. The school nurse reports that they keep a limited clothing supply in her office for children who wet</a:t>
            </a:r>
            <a:r>
              <a:rPr lang="en-US" sz="1200" kern="1200" baseline="0" dirty="0" smtClean="0">
                <a:solidFill>
                  <a:schemeClr val="tx1"/>
                </a:solidFill>
                <a:effectLst/>
                <a:latin typeface="+mn-lt"/>
                <a:ea typeface="+mn-ea"/>
                <a:cs typeface="+mn-cs"/>
              </a:rPr>
              <a:t> or dirty their clothes</a:t>
            </a:r>
            <a:r>
              <a:rPr lang="en-US" sz="1200" kern="1200" dirty="0" smtClean="0">
                <a:solidFill>
                  <a:schemeClr val="tx1"/>
                </a:solidFill>
                <a:effectLst/>
                <a:latin typeface="+mn-lt"/>
                <a:ea typeface="+mn-ea"/>
                <a:cs typeface="+mn-cs"/>
              </a:rPr>
              <a:t>. However, school policy requires that children who defecate be automatically sent home to be showered and changed. According to the nurse’s notes, Oscar’s mother does not have a reliable phone number. The school nurse states “I’m at a loss as to how to deal with Oscar’s soiling problem.”</a:t>
            </a:r>
          </a:p>
          <a:p>
            <a:endParaRPr lang="en-US" dirty="0" smtClean="0"/>
          </a:p>
          <a:p>
            <a:r>
              <a:rPr lang="en-US" dirty="0" smtClean="0"/>
              <a:t>Drawing courtesy of Shelley Cohen Konrad. This drawing</a:t>
            </a:r>
            <a:r>
              <a:rPr lang="en-US" baseline="0" dirty="0" smtClean="0"/>
              <a:t> was done by a seven-year-old boy whose life was much like Oscar’s. How do child drawings and other expressive modalities help with the child assessment process? What do we learn about this child from </a:t>
            </a:r>
            <a:r>
              <a:rPr lang="en-US" baseline="0" smtClean="0"/>
              <a:t>this drawing?</a:t>
            </a:r>
            <a:endParaRPr lang="en-US" dirty="0"/>
          </a:p>
        </p:txBody>
      </p:sp>
      <p:sp>
        <p:nvSpPr>
          <p:cNvPr id="4" name="Slide Number Placeholder 3"/>
          <p:cNvSpPr>
            <a:spLocks noGrp="1"/>
          </p:cNvSpPr>
          <p:nvPr>
            <p:ph type="sldNum" sz="quarter" idx="10"/>
          </p:nvPr>
        </p:nvSpPr>
        <p:spPr/>
        <p:txBody>
          <a:bodyPr/>
          <a:lstStyle/>
          <a:p>
            <a:fld id="{CA2F69EB-1AC3-48C9-A7F1-92FC53BF25CE}" type="slidenum">
              <a:rPr lang="en-US" smtClean="0"/>
              <a:t>16</a:t>
            </a:fld>
            <a:endParaRPr lang="en-US" dirty="0"/>
          </a:p>
        </p:txBody>
      </p:sp>
    </p:spTree>
    <p:extLst>
      <p:ext uri="{BB962C8B-B14F-4D97-AF65-F5344CB8AC3E}">
        <p14:creationId xmlns:p14="http://schemas.microsoft.com/office/powerpoint/2010/main" val="366766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Workers</a:t>
            </a:r>
            <a:r>
              <a:rPr lang="en-US" baseline="0" dirty="0" smtClean="0"/>
              <a:t> gather data from multiple sources, for example parents, children, and caregivers, teachers, providing a diversity of perspectives. Data is used to help evaluators make sense of complex and dynamic information.</a:t>
            </a:r>
          </a:p>
          <a:p>
            <a:pPr marL="228600" indent="-228600">
              <a:buAutoNum type="arabicPeriod"/>
            </a:pPr>
            <a:r>
              <a:rPr lang="en-US" baseline="0" dirty="0" smtClean="0"/>
              <a:t>Data is used to formulate ideas and develop hypotheses about the child’s strengths, coping strategies, resources, and presenting problems.</a:t>
            </a:r>
          </a:p>
          <a:p>
            <a:pPr marL="228600" indent="-228600">
              <a:buAutoNum type="arabicPeriod"/>
            </a:pPr>
            <a:r>
              <a:rPr lang="en-US" baseline="0" dirty="0" smtClean="0"/>
              <a:t>A case theory (working hypothesis) represents a synthesis of information gathered including input from the child.  Recommendations and interventions are developed in response to a working case theory. </a:t>
            </a:r>
          </a:p>
          <a:p>
            <a:pPr marL="228600" indent="-228600">
              <a:buAutoNum type="arabicPeriod"/>
            </a:pPr>
            <a:r>
              <a:rPr lang="en-US" baseline="0" dirty="0" smtClean="0"/>
              <a:t>Interventions are continuously evaluated and updated to meet the needs of the evolving child.  </a:t>
            </a:r>
          </a:p>
          <a:p>
            <a:pPr marL="0" indent="0">
              <a:buNone/>
            </a:pPr>
            <a:r>
              <a:rPr lang="en-US" baseline="0" dirty="0" smtClean="0"/>
              <a:t>Photo: www.flickr</a:t>
            </a:r>
            <a:endParaRPr lang="en-US" dirty="0"/>
          </a:p>
        </p:txBody>
      </p:sp>
      <p:sp>
        <p:nvSpPr>
          <p:cNvPr id="4" name="Slide Number Placeholder 3"/>
          <p:cNvSpPr>
            <a:spLocks noGrp="1"/>
          </p:cNvSpPr>
          <p:nvPr>
            <p:ph type="sldNum" sz="quarter" idx="10"/>
          </p:nvPr>
        </p:nvSpPr>
        <p:spPr/>
        <p:txBody>
          <a:bodyPr/>
          <a:lstStyle/>
          <a:p>
            <a:fld id="{CA2F69EB-1AC3-48C9-A7F1-92FC53BF25CE}" type="slidenum">
              <a:rPr lang="en-US" smtClean="0"/>
              <a:t>3</a:t>
            </a:fld>
            <a:endParaRPr lang="en-US" dirty="0"/>
          </a:p>
        </p:txBody>
      </p:sp>
    </p:spTree>
    <p:extLst>
      <p:ext uri="{BB962C8B-B14F-4D97-AF65-F5344CB8AC3E}">
        <p14:creationId xmlns:p14="http://schemas.microsoft.com/office/powerpoint/2010/main" val="87518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Child-centered</a:t>
            </a:r>
            <a:r>
              <a:rPr lang="en-US" baseline="0" dirty="0" smtClean="0"/>
              <a:t> assessments are distinctive from those conducted with adults in a number of ways: </a:t>
            </a:r>
            <a:endParaRPr lang="en-US" dirty="0" smtClean="0"/>
          </a:p>
          <a:p>
            <a:pPr marL="228600" indent="-228600">
              <a:buAutoNum type="arabicPeriod"/>
            </a:pPr>
            <a:r>
              <a:rPr lang="en-US" dirty="0" smtClean="0"/>
              <a:t>Data gathered for child assessment is primarily obtained from outside sources, not from the child client. Relational practitioners make sure that the child’s views are integrated into</a:t>
            </a:r>
            <a:r>
              <a:rPr lang="en-US" baseline="0" dirty="0" smtClean="0"/>
              <a:t> the assessment process.</a:t>
            </a:r>
          </a:p>
          <a:p>
            <a:pPr marL="228600" indent="-228600">
              <a:buAutoNum type="arabicPeriod"/>
            </a:pPr>
            <a:r>
              <a:rPr lang="en-US" baseline="0" dirty="0" smtClean="0"/>
              <a:t>Evaluators may not recall what it was like to be a child and thus may not understand their views, behaviors, and emotions.</a:t>
            </a:r>
          </a:p>
          <a:p>
            <a:pPr marL="228600" indent="-228600">
              <a:buAutoNum type="arabicPeriod"/>
            </a:pPr>
            <a:r>
              <a:rPr lang="en-US" dirty="0" smtClean="0"/>
              <a:t>Specialized knowledge and skills are needed to effectively</a:t>
            </a:r>
            <a:r>
              <a:rPr lang="en-US" baseline="0" dirty="0" smtClean="0"/>
              <a:t> interview children.</a:t>
            </a:r>
            <a:r>
              <a:rPr lang="en-US" dirty="0" smtClean="0"/>
              <a:t> </a:t>
            </a:r>
          </a:p>
          <a:p>
            <a:pPr marL="228600" indent="-228600">
              <a:buAutoNum type="arabicPeriod"/>
            </a:pPr>
            <a:r>
              <a:rPr lang="en-US" dirty="0" smtClean="0"/>
              <a:t>It is difficult for adults to appreciably recall the feelings and perceptions of childhood. It takes skill and intentionality to</a:t>
            </a:r>
            <a:r>
              <a:rPr lang="en-US" baseline="0" dirty="0" smtClean="0"/>
              <a:t> see </a:t>
            </a:r>
            <a:r>
              <a:rPr lang="en-US" dirty="0" smtClean="0"/>
              <a:t>the world through children’s eyes; to value their</a:t>
            </a:r>
            <a:r>
              <a:rPr lang="en-US" baseline="0" dirty="0" smtClean="0"/>
              <a:t> fears, honor their perceptions, and never dismiss their realities.</a:t>
            </a:r>
          </a:p>
          <a:p>
            <a:pPr marL="228600" indent="-228600">
              <a:buAutoNum type="arabicPeriod"/>
            </a:pPr>
            <a:r>
              <a:rPr lang="en-US" baseline="0" dirty="0" smtClean="0"/>
              <a:t>Children’s perspectives should be balanced with with those of their parents and caregivers.</a:t>
            </a:r>
          </a:p>
          <a:p>
            <a:pPr marL="228600" indent="-228600">
              <a:buAutoNum type="arabicPeriod"/>
            </a:pPr>
            <a:r>
              <a:rPr lang="en-US" baseline="0" dirty="0" smtClean="0"/>
              <a:t>Self-reflection is essential to separate one’s own experiences of being a child from those of children being assessed.</a:t>
            </a:r>
          </a:p>
          <a:p>
            <a:pPr marL="0" indent="0">
              <a:buNone/>
            </a:pPr>
            <a:r>
              <a:rPr lang="en-US" baseline="0" dirty="0" smtClean="0"/>
              <a:t>Photo: www.flickr.com</a:t>
            </a:r>
            <a:endParaRPr lang="en-US" dirty="0"/>
          </a:p>
        </p:txBody>
      </p:sp>
      <p:sp>
        <p:nvSpPr>
          <p:cNvPr id="4" name="Slide Number Placeholder 3"/>
          <p:cNvSpPr>
            <a:spLocks noGrp="1"/>
          </p:cNvSpPr>
          <p:nvPr>
            <p:ph type="sldNum" sz="quarter" idx="10"/>
          </p:nvPr>
        </p:nvSpPr>
        <p:spPr/>
        <p:txBody>
          <a:bodyPr/>
          <a:lstStyle/>
          <a:p>
            <a:fld id="{CA2F69EB-1AC3-48C9-A7F1-92FC53BF25CE}" type="slidenum">
              <a:rPr lang="en-US" smtClean="0"/>
              <a:t>4</a:t>
            </a:fld>
            <a:endParaRPr lang="en-US" dirty="0"/>
          </a:p>
        </p:txBody>
      </p:sp>
    </p:spTree>
    <p:extLst>
      <p:ext uri="{BB962C8B-B14F-4D97-AF65-F5344CB8AC3E}">
        <p14:creationId xmlns:p14="http://schemas.microsoft.com/office/powerpoint/2010/main" val="3498330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Data</a:t>
            </a:r>
            <a:r>
              <a:rPr lang="en-US" baseline="0" dirty="0" smtClean="0"/>
              <a:t> gathered for child-centered assessment illuminate biological, relational, social, cultural &amp; spiritual, and psychological domains of a child’s live. In combination they provide individual and contextual information that helps formulate a case theory. The domains are not meant to be exclusive; factors outside of these domains may be foundational to assessment and formulation.</a:t>
            </a:r>
          </a:p>
          <a:p>
            <a:pPr marL="228600" indent="-228600">
              <a:buAutoNum type="arabicPeriod"/>
            </a:pPr>
            <a:r>
              <a:rPr lang="en-US" baseline="0" dirty="0" smtClean="0"/>
              <a:t>Parent, caregivers, and those who engage the child in his/her natural environment contribute to data in each of these domains.</a:t>
            </a:r>
            <a:endParaRPr lang="en-US" dirty="0" smtClean="0"/>
          </a:p>
          <a:p>
            <a:r>
              <a:rPr lang="en-US" dirty="0" smtClean="0"/>
              <a:t>Photo:</a:t>
            </a:r>
            <a:r>
              <a:rPr lang="en-US" baseline="0" dirty="0" smtClean="0"/>
              <a:t> www.flickr.com</a:t>
            </a:r>
            <a:endParaRPr lang="en-US" dirty="0"/>
          </a:p>
        </p:txBody>
      </p:sp>
      <p:sp>
        <p:nvSpPr>
          <p:cNvPr id="4" name="Slide Number Placeholder 3"/>
          <p:cNvSpPr>
            <a:spLocks noGrp="1"/>
          </p:cNvSpPr>
          <p:nvPr>
            <p:ph type="sldNum" sz="quarter" idx="10"/>
          </p:nvPr>
        </p:nvSpPr>
        <p:spPr/>
        <p:txBody>
          <a:bodyPr/>
          <a:lstStyle/>
          <a:p>
            <a:fld id="{CA2F69EB-1AC3-48C9-A7F1-92FC53BF25CE}" type="slidenum">
              <a:rPr lang="en-US" smtClean="0"/>
              <a:t>5</a:t>
            </a:fld>
            <a:endParaRPr lang="en-US" dirty="0"/>
          </a:p>
        </p:txBody>
      </p:sp>
    </p:spTree>
    <p:extLst>
      <p:ext uri="{BB962C8B-B14F-4D97-AF65-F5344CB8AC3E}">
        <p14:creationId xmlns:p14="http://schemas.microsoft.com/office/powerpoint/2010/main" val="422590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Biological data include relevant information about the overall health and wellness of the child; developmental factors and milestones, including those related to speech, motor skills, language,</a:t>
            </a:r>
            <a:r>
              <a:rPr lang="en-US" baseline="0" dirty="0" smtClean="0"/>
              <a:t> </a:t>
            </a:r>
            <a:r>
              <a:rPr lang="en-US" dirty="0" smtClean="0"/>
              <a:t>and intellectual growth.</a:t>
            </a:r>
          </a:p>
          <a:p>
            <a:pPr marL="228600" indent="-228600">
              <a:buAutoNum type="arabicPeriod"/>
            </a:pPr>
            <a:r>
              <a:rPr lang="en-US" dirty="0" smtClean="0"/>
              <a:t>The achievement of developmental milestones</a:t>
            </a:r>
            <a:r>
              <a:rPr lang="en-US" baseline="0" dirty="0" smtClean="0"/>
              <a:t> is</a:t>
            </a:r>
            <a:r>
              <a:rPr lang="en-US" dirty="0" smtClean="0"/>
              <a:t> sequential however it is influenced by circumstances, culture, and context resulting in variations in when</a:t>
            </a:r>
            <a:r>
              <a:rPr lang="en-US" baseline="0" dirty="0" smtClean="0"/>
              <a:t> they</a:t>
            </a:r>
            <a:r>
              <a:rPr lang="en-US" dirty="0" smtClean="0"/>
              <a:t> are achieved (See Generalized Child Development, pages 67-68).</a:t>
            </a:r>
          </a:p>
          <a:p>
            <a:pPr marL="228600" indent="-228600">
              <a:buAutoNum type="arabicPeriod"/>
            </a:pPr>
            <a:r>
              <a:rPr lang="en-US" dirty="0" smtClean="0"/>
              <a:t>Pre-natal</a:t>
            </a:r>
            <a:r>
              <a:rPr lang="en-US" baseline="0" dirty="0" smtClean="0"/>
              <a:t>, birth, and perinatal factors including </a:t>
            </a:r>
            <a:r>
              <a:rPr lang="en-US" dirty="0" smtClean="0"/>
              <a:t>parents’ early responses to their children</a:t>
            </a:r>
            <a:r>
              <a:rPr lang="en-US" baseline="0" dirty="0" smtClean="0"/>
              <a:t> are relevant to child-centered assessment.</a:t>
            </a:r>
            <a:endParaRPr lang="en-US" dirty="0" smtClean="0"/>
          </a:p>
          <a:p>
            <a:r>
              <a:rPr lang="en-US" dirty="0" smtClean="0"/>
              <a:t>Photo:</a:t>
            </a:r>
            <a:r>
              <a:rPr lang="en-US" baseline="0" dirty="0" smtClean="0"/>
              <a:t> </a:t>
            </a:r>
            <a:r>
              <a:rPr lang="en-US" dirty="0" smtClean="0"/>
              <a:t>www.flickr.com</a:t>
            </a:r>
          </a:p>
          <a:p>
            <a:endParaRPr lang="en-US" dirty="0"/>
          </a:p>
        </p:txBody>
      </p:sp>
      <p:sp>
        <p:nvSpPr>
          <p:cNvPr id="4" name="Slide Number Placeholder 3"/>
          <p:cNvSpPr>
            <a:spLocks noGrp="1"/>
          </p:cNvSpPr>
          <p:nvPr>
            <p:ph type="sldNum" sz="quarter" idx="10"/>
          </p:nvPr>
        </p:nvSpPr>
        <p:spPr/>
        <p:txBody>
          <a:bodyPr/>
          <a:lstStyle/>
          <a:p>
            <a:fld id="{CA2F69EB-1AC3-48C9-A7F1-92FC53BF25CE}" type="slidenum">
              <a:rPr lang="en-US" smtClean="0"/>
              <a:t>6</a:t>
            </a:fld>
            <a:endParaRPr lang="en-US" dirty="0"/>
          </a:p>
        </p:txBody>
      </p:sp>
    </p:spTree>
    <p:extLst>
      <p:ext uri="{BB962C8B-B14F-4D97-AF65-F5344CB8AC3E}">
        <p14:creationId xmlns:p14="http://schemas.microsoft.com/office/powerpoint/2010/main" val="385667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psychological domain explores personality, temperament, sexuality, gender, and other factors that contribute to identity formation and a sense of self. </a:t>
            </a:r>
          </a:p>
          <a:p>
            <a:pPr marL="228600" indent="-228600">
              <a:buAutoNum type="arabicPeriod"/>
            </a:pPr>
            <a:r>
              <a:rPr lang="en-US" dirty="0" smtClean="0"/>
              <a:t>Significant life events and early adversity impact the growing child’s developmental pathway and brain architecture (See Chapter 2).</a:t>
            </a:r>
          </a:p>
          <a:p>
            <a:pPr marL="228600" indent="-228600">
              <a:buAutoNum type="arabicPeriod"/>
            </a:pPr>
            <a:r>
              <a:rPr lang="en-US" dirty="0" smtClean="0"/>
              <a:t>Background history on the child’s adaptation</a:t>
            </a:r>
            <a:r>
              <a:rPr lang="en-US" baseline="0" dirty="0" smtClean="0"/>
              <a:t>, resilience, </a:t>
            </a:r>
            <a:r>
              <a:rPr lang="en-US" dirty="0" smtClean="0"/>
              <a:t>and coping style is included in this domain as is mental health history and experience in the mental health system. </a:t>
            </a:r>
          </a:p>
          <a:p>
            <a:pPr marL="228600" indent="-228600">
              <a:buAutoNum type="arabicPeriod"/>
            </a:pPr>
            <a:r>
              <a:rPr lang="en-US" dirty="0" smtClean="0"/>
              <a:t>Relational assessments recognize the dynamic interaction of a child’s strengths, challenges, capacities, and vulnerabilities. </a:t>
            </a:r>
          </a:p>
          <a:p>
            <a:pPr marL="228600" indent="-228600">
              <a:buAutoNum type="arabicPeriod"/>
            </a:pPr>
            <a:r>
              <a:rPr lang="en-US" dirty="0" smtClean="0"/>
              <a:t>Social,</a:t>
            </a:r>
            <a:r>
              <a:rPr lang="en-US" baseline="0" dirty="0" smtClean="0"/>
              <a:t> economic, </a:t>
            </a:r>
            <a:r>
              <a:rPr lang="en-US" dirty="0" smtClean="0"/>
              <a:t>and environmental factors intersect with all other aspects</a:t>
            </a:r>
            <a:r>
              <a:rPr lang="en-US" baseline="0" dirty="0" smtClean="0"/>
              <a:t> of psychological growth and development.</a:t>
            </a:r>
          </a:p>
          <a:p>
            <a:pPr marL="0" indent="0">
              <a:buNone/>
            </a:pPr>
            <a:r>
              <a:rPr lang="en-US" baseline="0" dirty="0" smtClean="0"/>
              <a:t>Photo: www.flickr.com</a:t>
            </a:r>
            <a:endParaRPr lang="en-US" dirty="0" smtClean="0"/>
          </a:p>
          <a:p>
            <a:r>
              <a:rPr lang="en-US" dirty="0" smtClean="0"/>
              <a:t>Photos: Upper left &amp; right: www.flickr.com; Bottom left &amp; right courtesy of Shelley Cohen Konrad</a:t>
            </a:r>
            <a:endParaRPr lang="en-US" dirty="0"/>
          </a:p>
        </p:txBody>
      </p:sp>
      <p:sp>
        <p:nvSpPr>
          <p:cNvPr id="4" name="Slide Number Placeholder 3"/>
          <p:cNvSpPr>
            <a:spLocks noGrp="1"/>
          </p:cNvSpPr>
          <p:nvPr>
            <p:ph type="sldNum" sz="quarter" idx="10"/>
          </p:nvPr>
        </p:nvSpPr>
        <p:spPr/>
        <p:txBody>
          <a:bodyPr/>
          <a:lstStyle/>
          <a:p>
            <a:fld id="{CA2F69EB-1AC3-48C9-A7F1-92FC53BF25CE}" type="slidenum">
              <a:rPr lang="en-US" smtClean="0"/>
              <a:t>7</a:t>
            </a:fld>
            <a:endParaRPr lang="en-US" dirty="0"/>
          </a:p>
        </p:txBody>
      </p:sp>
    </p:spTree>
    <p:extLst>
      <p:ext uri="{BB962C8B-B14F-4D97-AF65-F5344CB8AC3E}">
        <p14:creationId xmlns:p14="http://schemas.microsoft.com/office/powerpoint/2010/main" val="214526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Edward’s Story: Edward, age 12, was reluctant to discuss his attraction to boys with the new social</a:t>
            </a:r>
            <a:r>
              <a:rPr lang="en-US" sz="1200" kern="1200" baseline="0" dirty="0" smtClean="0">
                <a:solidFill>
                  <a:schemeClr val="tx1"/>
                </a:solidFill>
                <a:effectLst/>
                <a:latin typeface="+mn-lt"/>
                <a:ea typeface="+mn-ea"/>
                <a:cs typeface="+mn-cs"/>
              </a:rPr>
              <a:t> worker</a:t>
            </a:r>
            <a:r>
              <a:rPr lang="en-US" sz="1200" kern="1200" dirty="0" smtClean="0">
                <a:solidFill>
                  <a:schemeClr val="tx1"/>
                </a:solidFill>
                <a:effectLst/>
                <a:latin typeface="+mn-lt"/>
                <a:ea typeface="+mn-ea"/>
                <a:cs typeface="+mn-cs"/>
              </a:rPr>
              <a:t>. A veteran of psychotherapy since the age of six, he was astute at detecting adults’ discomfort and judgments. None of his previous therapists made mention of sexual orientation or gender identity so Edward simply kept quiet about these matters. His four previous evaluations (all of which he’d read) contained an array of diagnostic speculations about why this bright; good-looking, athletic, seemingly healthy young man did not live up to his potential or thrive. </a:t>
            </a:r>
          </a:p>
          <a:p>
            <a:r>
              <a:rPr lang="en-US" sz="1200" kern="1200" dirty="0" smtClean="0">
                <a:solidFill>
                  <a:schemeClr val="tx1"/>
                </a:solidFill>
                <a:effectLst/>
                <a:latin typeface="+mn-lt"/>
                <a:ea typeface="+mn-ea"/>
                <a:cs typeface="+mn-cs"/>
              </a:rPr>
              <a:t>When asked about sexual orientation and gender identity, Edward refused to answer. When his parents were asked, they were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insulted; their son was “all man” his father reported. However once a safe-enough relationship was established, Edward came back to the issue of sexual orientation on his own. 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asked if it was “normal” for him to like boys “in that way”. The initial assessment questions about sexual development had left the door open for him to be candid. </a:t>
            </a:r>
          </a:p>
          <a:p>
            <a:r>
              <a:rPr lang="en-US" dirty="0" smtClean="0"/>
              <a:t>Image:</a:t>
            </a:r>
            <a:r>
              <a:rPr lang="en-US" baseline="0" dirty="0" smtClean="0"/>
              <a:t> Photo by Augustin de </a:t>
            </a:r>
            <a:r>
              <a:rPr lang="en-US" baseline="0" dirty="0" err="1" smtClean="0"/>
              <a:t>Montesquiou</a:t>
            </a:r>
            <a:r>
              <a:rPr lang="en-US" baseline="0" dirty="0" smtClean="0"/>
              <a:t> on </a:t>
            </a:r>
            <a:r>
              <a:rPr lang="en-US" baseline="0" dirty="0" err="1" smtClean="0"/>
              <a:t>Unsplash</a:t>
            </a:r>
            <a:endParaRPr lang="en-US" dirty="0"/>
          </a:p>
        </p:txBody>
      </p:sp>
      <p:sp>
        <p:nvSpPr>
          <p:cNvPr id="4" name="Slide Number Placeholder 3"/>
          <p:cNvSpPr>
            <a:spLocks noGrp="1"/>
          </p:cNvSpPr>
          <p:nvPr>
            <p:ph type="sldNum" sz="quarter" idx="10"/>
          </p:nvPr>
        </p:nvSpPr>
        <p:spPr/>
        <p:txBody>
          <a:bodyPr/>
          <a:lstStyle/>
          <a:p>
            <a:fld id="{CA2F69EB-1AC3-48C9-A7F1-92FC53BF25CE}" type="slidenum">
              <a:rPr lang="en-US" smtClean="0"/>
              <a:t>8</a:t>
            </a:fld>
            <a:endParaRPr lang="en-US" dirty="0"/>
          </a:p>
        </p:txBody>
      </p:sp>
    </p:spTree>
    <p:extLst>
      <p:ext uri="{BB962C8B-B14F-4D97-AF65-F5344CB8AC3E}">
        <p14:creationId xmlns:p14="http://schemas.microsoft.com/office/powerpoint/2010/main" val="3518962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social component of assessment investigates individual, family, and community-based aspects of the child’s social world. </a:t>
            </a:r>
          </a:p>
          <a:p>
            <a:r>
              <a:rPr lang="en-US" dirty="0" smtClean="0"/>
              <a:t>Social engagement is influenced by the child’s age as well as by her/his developmental capabilities.</a:t>
            </a:r>
          </a:p>
          <a:p>
            <a:pPr marL="228600" indent="-228600">
              <a:buAutoNum type="arabicPeriod"/>
            </a:pPr>
            <a:r>
              <a:rPr lang="en-US" dirty="0" smtClean="0"/>
              <a:t>A child’s social experiences shape how they both see themselves as well as how they are seen.</a:t>
            </a:r>
          </a:p>
          <a:p>
            <a:pPr marL="228600" indent="-228600">
              <a:buAutoNum type="arabicPeriod"/>
            </a:pPr>
            <a:r>
              <a:rPr lang="en-US" dirty="0" smtClean="0"/>
              <a:t>Discrimination including racism, sexism, heterosexism, body shame, stigma associated with poverty and other forms of social oppression, affect</a:t>
            </a:r>
            <a:r>
              <a:rPr lang="en-US" baseline="0" dirty="0" smtClean="0"/>
              <a:t> how</a:t>
            </a:r>
            <a:r>
              <a:rPr lang="en-US" dirty="0" smtClean="0"/>
              <a:t> children perceive</a:t>
            </a:r>
            <a:r>
              <a:rPr lang="en-US" baseline="0" dirty="0" smtClean="0"/>
              <a:t> themselves</a:t>
            </a:r>
            <a:r>
              <a:rPr lang="en-US" dirty="0" smtClean="0"/>
              <a:t>. </a:t>
            </a:r>
            <a:r>
              <a:rPr lang="en-US" baseline="0" dirty="0" smtClean="0"/>
              <a:t> Regardless of its source, a</a:t>
            </a:r>
            <a:r>
              <a:rPr lang="en-US" dirty="0" smtClean="0"/>
              <a:t>ny form of marginalization or bullying impacts a child’s social well-being regardless of age. </a:t>
            </a:r>
          </a:p>
          <a:p>
            <a:pPr marL="228600" indent="-228600">
              <a:buAutoNum type="arabicPeriod"/>
            </a:pPr>
            <a:r>
              <a:rPr lang="en-US" dirty="0" smtClean="0"/>
              <a:t>Material insecurity</a:t>
            </a:r>
            <a:r>
              <a:rPr lang="en-US" baseline="0" dirty="0" smtClean="0"/>
              <a:t> and its</a:t>
            </a:r>
            <a:r>
              <a:rPr lang="en-US" dirty="0" smtClean="0"/>
              <a:t> effects including hunger</a:t>
            </a:r>
            <a:r>
              <a:rPr lang="en-US" baseline="0" dirty="0" smtClean="0"/>
              <a:t> and homelessness are powerfully felt by children. They</a:t>
            </a:r>
            <a:r>
              <a:rPr lang="en-US" dirty="0" smtClean="0"/>
              <a:t> feel stigmatized by those with greater economic means, privilege and access</a:t>
            </a:r>
            <a:r>
              <a:rPr lang="en-US" baseline="0" dirty="0" smtClean="0"/>
              <a:t> and their circumstances often deprive them of participating in social and peer-related activities. In combination, children in low economic circumstances may feel like outsiders in school and other places where they should feel safe and thrive.</a:t>
            </a:r>
          </a:p>
          <a:p>
            <a:pPr marL="0" indent="0">
              <a:buNone/>
            </a:pPr>
            <a:r>
              <a:rPr lang="en-US" baseline="0" dirty="0" smtClean="0"/>
              <a:t>Photo: </a:t>
            </a:r>
            <a:r>
              <a:rPr lang="en-US" dirty="0" smtClean="0"/>
              <a:t>www.flickr.com</a:t>
            </a:r>
            <a:endParaRPr lang="en-US" dirty="0"/>
          </a:p>
        </p:txBody>
      </p:sp>
      <p:sp>
        <p:nvSpPr>
          <p:cNvPr id="4" name="Slide Number Placeholder 3"/>
          <p:cNvSpPr>
            <a:spLocks noGrp="1"/>
          </p:cNvSpPr>
          <p:nvPr>
            <p:ph type="sldNum" sz="quarter" idx="10"/>
          </p:nvPr>
        </p:nvSpPr>
        <p:spPr/>
        <p:txBody>
          <a:bodyPr/>
          <a:lstStyle/>
          <a:p>
            <a:fld id="{CA2F69EB-1AC3-48C9-A7F1-92FC53BF25CE}" type="slidenum">
              <a:rPr lang="en-US" smtClean="0"/>
              <a:t>9</a:t>
            </a:fld>
            <a:endParaRPr lang="en-US" dirty="0"/>
          </a:p>
        </p:txBody>
      </p:sp>
    </p:spTree>
    <p:extLst>
      <p:ext uri="{BB962C8B-B14F-4D97-AF65-F5344CB8AC3E}">
        <p14:creationId xmlns:p14="http://schemas.microsoft.com/office/powerpoint/2010/main" val="1882758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Relational connection is a hallmark of health;</a:t>
            </a:r>
            <a:r>
              <a:rPr lang="en-US" baseline="0" dirty="0" smtClean="0"/>
              <a:t> positive ties with at least one adult help children to thrive and garner resilience.</a:t>
            </a:r>
          </a:p>
          <a:p>
            <a:pPr marL="228600" indent="-228600">
              <a:buAutoNum type="arabicPeriod"/>
            </a:pPr>
            <a:r>
              <a:rPr lang="en-US" dirty="0" smtClean="0"/>
              <a:t>As noted in Chapter 3, strong ties between infants and caregivers lead to secure attachments; insufficient or disrupted ties can result in insecure attachments that can impede a child’s growth across developmental domains. </a:t>
            </a:r>
          </a:p>
          <a:p>
            <a:pPr marL="228600" indent="-228600">
              <a:buAutoNum type="arabicPeriod"/>
            </a:pPr>
            <a:r>
              <a:rPr lang="en-US" dirty="0" smtClean="0"/>
              <a:t>Child maltreatment and violence of any kind erodes relationships between parents, adults, and children and leading</a:t>
            </a:r>
            <a:r>
              <a:rPr lang="en-US" baseline="0" dirty="0" smtClean="0"/>
              <a:t> to disconnection and</a:t>
            </a:r>
            <a:r>
              <a:rPr lang="en-US" dirty="0" smtClean="0"/>
              <a:t> relational mistrust. </a:t>
            </a:r>
          </a:p>
          <a:p>
            <a:pPr marL="228600" indent="-228600">
              <a:buAutoNum type="arabicPeriod"/>
            </a:pPr>
            <a:r>
              <a:rPr lang="en-US" dirty="0" smtClean="0"/>
              <a:t>People including those outside of the biological/original family, can form meaningful ties with children.  Foster parents, siblings, kin, coaches, counselors, and teachers among others, can provide foundational support to children.</a:t>
            </a:r>
          </a:p>
          <a:p>
            <a:pPr marL="228600" indent="-228600">
              <a:buAutoNum type="arabicPeriod"/>
            </a:pPr>
            <a:r>
              <a:rPr lang="en-US" dirty="0" smtClean="0"/>
              <a:t>Relational practice emphasizes relationship between child and worker, and between worker and family, as a primary tool in healing.</a:t>
            </a:r>
          </a:p>
          <a:p>
            <a:r>
              <a:rPr lang="en-US" dirty="0" smtClean="0"/>
              <a:t>Photos:</a:t>
            </a:r>
            <a:r>
              <a:rPr lang="en-US" baseline="0" dirty="0" smtClean="0"/>
              <a:t> </a:t>
            </a:r>
            <a:r>
              <a:rPr lang="en-US" dirty="0" smtClean="0"/>
              <a:t>www.flickr.com.</a:t>
            </a:r>
            <a:endParaRPr lang="en-US" dirty="0"/>
          </a:p>
        </p:txBody>
      </p:sp>
      <p:sp>
        <p:nvSpPr>
          <p:cNvPr id="4" name="Slide Number Placeholder 3"/>
          <p:cNvSpPr>
            <a:spLocks noGrp="1"/>
          </p:cNvSpPr>
          <p:nvPr>
            <p:ph type="sldNum" sz="quarter" idx="10"/>
          </p:nvPr>
        </p:nvSpPr>
        <p:spPr/>
        <p:txBody>
          <a:bodyPr/>
          <a:lstStyle/>
          <a:p>
            <a:fld id="{CA2F69EB-1AC3-48C9-A7F1-92FC53BF25CE}" type="slidenum">
              <a:rPr lang="en-US" smtClean="0"/>
              <a:t>10</a:t>
            </a:fld>
            <a:endParaRPr lang="en-US" dirty="0"/>
          </a:p>
        </p:txBody>
      </p:sp>
    </p:spTree>
    <p:extLst>
      <p:ext uri="{BB962C8B-B14F-4D97-AF65-F5344CB8AC3E}">
        <p14:creationId xmlns:p14="http://schemas.microsoft.com/office/powerpoint/2010/main" val="6584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9A8F2A-E9C0-4111-BA5C-D2DCFF038C6B}" type="datetimeFigureOut">
              <a:rPr lang="en-US" smtClean="0"/>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2B6FD2-A121-4A87-A790-F21495DDE94C}" type="slidenum">
              <a:rPr lang="en-US" smtClean="0"/>
              <a:t>‹#›</a:t>
            </a:fld>
            <a:endParaRPr lang="en-US" dirty="0"/>
          </a:p>
        </p:txBody>
      </p:sp>
    </p:spTree>
    <p:extLst>
      <p:ext uri="{BB962C8B-B14F-4D97-AF65-F5344CB8AC3E}">
        <p14:creationId xmlns:p14="http://schemas.microsoft.com/office/powerpoint/2010/main" val="325037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9A8F2A-E9C0-4111-BA5C-D2DCFF038C6B}" type="datetimeFigureOut">
              <a:rPr lang="en-US" smtClean="0"/>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2B6FD2-A121-4A87-A790-F21495DDE94C}" type="slidenum">
              <a:rPr lang="en-US" smtClean="0"/>
              <a:t>‹#›</a:t>
            </a:fld>
            <a:endParaRPr lang="en-US" dirty="0"/>
          </a:p>
        </p:txBody>
      </p:sp>
    </p:spTree>
    <p:extLst>
      <p:ext uri="{BB962C8B-B14F-4D97-AF65-F5344CB8AC3E}">
        <p14:creationId xmlns:p14="http://schemas.microsoft.com/office/powerpoint/2010/main" val="367070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9A8F2A-E9C0-4111-BA5C-D2DCFF038C6B}" type="datetimeFigureOut">
              <a:rPr lang="en-US" smtClean="0"/>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2B6FD2-A121-4A87-A790-F21495DDE94C}" type="slidenum">
              <a:rPr lang="en-US" smtClean="0"/>
              <a:t>‹#›</a:t>
            </a:fld>
            <a:endParaRPr lang="en-US" dirty="0"/>
          </a:p>
        </p:txBody>
      </p:sp>
    </p:spTree>
    <p:extLst>
      <p:ext uri="{BB962C8B-B14F-4D97-AF65-F5344CB8AC3E}">
        <p14:creationId xmlns:p14="http://schemas.microsoft.com/office/powerpoint/2010/main" val="390992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9A8F2A-E9C0-4111-BA5C-D2DCFF038C6B}" type="datetimeFigureOut">
              <a:rPr lang="en-US" smtClean="0"/>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2B6FD2-A121-4A87-A790-F21495DDE94C}" type="slidenum">
              <a:rPr lang="en-US" smtClean="0"/>
              <a:t>‹#›</a:t>
            </a:fld>
            <a:endParaRPr lang="en-US" dirty="0"/>
          </a:p>
        </p:txBody>
      </p:sp>
    </p:spTree>
    <p:extLst>
      <p:ext uri="{BB962C8B-B14F-4D97-AF65-F5344CB8AC3E}">
        <p14:creationId xmlns:p14="http://schemas.microsoft.com/office/powerpoint/2010/main" val="63827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9A8F2A-E9C0-4111-BA5C-D2DCFF038C6B}" type="datetimeFigureOut">
              <a:rPr lang="en-US" smtClean="0"/>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2B6FD2-A121-4A87-A790-F21495DDE94C}" type="slidenum">
              <a:rPr lang="en-US" smtClean="0"/>
              <a:t>‹#›</a:t>
            </a:fld>
            <a:endParaRPr lang="en-US" dirty="0"/>
          </a:p>
        </p:txBody>
      </p:sp>
    </p:spTree>
    <p:extLst>
      <p:ext uri="{BB962C8B-B14F-4D97-AF65-F5344CB8AC3E}">
        <p14:creationId xmlns:p14="http://schemas.microsoft.com/office/powerpoint/2010/main" val="37911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9A8F2A-E9C0-4111-BA5C-D2DCFF038C6B}" type="datetimeFigureOut">
              <a:rPr lang="en-US" smtClean="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2B6FD2-A121-4A87-A790-F21495DDE94C}" type="slidenum">
              <a:rPr lang="en-US" smtClean="0"/>
              <a:t>‹#›</a:t>
            </a:fld>
            <a:endParaRPr lang="en-US" dirty="0"/>
          </a:p>
        </p:txBody>
      </p:sp>
    </p:spTree>
    <p:extLst>
      <p:ext uri="{BB962C8B-B14F-4D97-AF65-F5344CB8AC3E}">
        <p14:creationId xmlns:p14="http://schemas.microsoft.com/office/powerpoint/2010/main" val="382471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9A8F2A-E9C0-4111-BA5C-D2DCFF038C6B}" type="datetimeFigureOut">
              <a:rPr lang="en-US" smtClean="0"/>
              <a:t>7/18/2019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2B6FD2-A121-4A87-A790-F21495DDE94C}" type="slidenum">
              <a:rPr lang="en-US" smtClean="0"/>
              <a:t>‹#›</a:t>
            </a:fld>
            <a:endParaRPr lang="en-US" dirty="0"/>
          </a:p>
        </p:txBody>
      </p:sp>
    </p:spTree>
    <p:extLst>
      <p:ext uri="{BB962C8B-B14F-4D97-AF65-F5344CB8AC3E}">
        <p14:creationId xmlns:p14="http://schemas.microsoft.com/office/powerpoint/2010/main" val="230049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9A8F2A-E9C0-4111-BA5C-D2DCFF038C6B}" type="datetimeFigureOut">
              <a:rPr lang="en-US" smtClean="0"/>
              <a:t>7/18/2019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2B6FD2-A121-4A87-A790-F21495DDE94C}" type="slidenum">
              <a:rPr lang="en-US" smtClean="0"/>
              <a:t>‹#›</a:t>
            </a:fld>
            <a:endParaRPr lang="en-US" dirty="0"/>
          </a:p>
        </p:txBody>
      </p:sp>
    </p:spTree>
    <p:extLst>
      <p:ext uri="{BB962C8B-B14F-4D97-AF65-F5344CB8AC3E}">
        <p14:creationId xmlns:p14="http://schemas.microsoft.com/office/powerpoint/2010/main" val="1523879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A8F2A-E9C0-4111-BA5C-D2DCFF038C6B}" type="datetimeFigureOut">
              <a:rPr lang="en-US" smtClean="0"/>
              <a:t>7/18/2019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2B6FD2-A121-4A87-A790-F21495DDE94C}" type="slidenum">
              <a:rPr lang="en-US" smtClean="0"/>
              <a:t>‹#›</a:t>
            </a:fld>
            <a:endParaRPr lang="en-US" dirty="0"/>
          </a:p>
        </p:txBody>
      </p:sp>
    </p:spTree>
    <p:extLst>
      <p:ext uri="{BB962C8B-B14F-4D97-AF65-F5344CB8AC3E}">
        <p14:creationId xmlns:p14="http://schemas.microsoft.com/office/powerpoint/2010/main" val="310983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9A8F2A-E9C0-4111-BA5C-D2DCFF038C6B}" type="datetimeFigureOut">
              <a:rPr lang="en-US" smtClean="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2B6FD2-A121-4A87-A790-F21495DDE94C}" type="slidenum">
              <a:rPr lang="en-US" smtClean="0"/>
              <a:t>‹#›</a:t>
            </a:fld>
            <a:endParaRPr lang="en-US" dirty="0"/>
          </a:p>
        </p:txBody>
      </p:sp>
    </p:spTree>
    <p:extLst>
      <p:ext uri="{BB962C8B-B14F-4D97-AF65-F5344CB8AC3E}">
        <p14:creationId xmlns:p14="http://schemas.microsoft.com/office/powerpoint/2010/main" val="343415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9A8F2A-E9C0-4111-BA5C-D2DCFF038C6B}" type="datetimeFigureOut">
              <a:rPr lang="en-US" smtClean="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2B6FD2-A121-4A87-A790-F21495DDE94C}" type="slidenum">
              <a:rPr lang="en-US" smtClean="0"/>
              <a:t>‹#›</a:t>
            </a:fld>
            <a:endParaRPr lang="en-US" dirty="0"/>
          </a:p>
        </p:txBody>
      </p:sp>
    </p:spTree>
    <p:extLst>
      <p:ext uri="{BB962C8B-B14F-4D97-AF65-F5344CB8AC3E}">
        <p14:creationId xmlns:p14="http://schemas.microsoft.com/office/powerpoint/2010/main" val="422406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A8F2A-E9C0-4111-BA5C-D2DCFF038C6B}" type="datetimeFigureOut">
              <a:rPr lang="en-US" smtClean="0"/>
              <a:t>7/18/2019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B6FD2-A121-4A87-A790-F21495DDE94C}" type="slidenum">
              <a:rPr lang="en-US" smtClean="0"/>
              <a:t>‹#›</a:t>
            </a:fld>
            <a:endParaRPr lang="en-US" dirty="0"/>
          </a:p>
        </p:txBody>
      </p:sp>
    </p:spTree>
    <p:extLst>
      <p:ext uri="{BB962C8B-B14F-4D97-AF65-F5344CB8AC3E}">
        <p14:creationId xmlns:p14="http://schemas.microsoft.com/office/powerpoint/2010/main" val="2168968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
            <a:ext cx="7772400" cy="1366838"/>
          </a:xfrm>
          <a:noFill/>
          <a:ln>
            <a:noFill/>
          </a:ln>
        </p:spPr>
        <p:txBody>
          <a:bodyPr/>
          <a:lstStyle/>
          <a:p>
            <a:pPr eaLnBrk="1" hangingPunct="1">
              <a:defRPr/>
            </a:pPr>
            <a:r>
              <a:rPr lang="en-US" sz="3600" dirty="0" smtClean="0">
                <a:solidFill>
                  <a:srgbClr val="002060"/>
                </a:solidFill>
              </a:rPr>
              <a:t>Chapter 4: Child-Centered Assessment</a:t>
            </a:r>
          </a:p>
        </p:txBody>
      </p:sp>
      <p:pic>
        <p:nvPicPr>
          <p:cNvPr id="2" name="Picture 1"/>
          <p:cNvPicPr>
            <a:picLocks noChangeAspect="1"/>
          </p:cNvPicPr>
          <p:nvPr/>
        </p:nvPicPr>
        <p:blipFill>
          <a:blip r:embed="rId2"/>
          <a:stretch>
            <a:fillRect/>
          </a:stretch>
        </p:blipFill>
        <p:spPr>
          <a:xfrm>
            <a:off x="990600" y="1524000"/>
            <a:ext cx="7334045" cy="4630280"/>
          </a:xfrm>
          <a:prstGeom prst="rect">
            <a:avLst/>
          </a:prstGeom>
        </p:spPr>
      </p:pic>
    </p:spTree>
    <p:extLst>
      <p:ext uri="{BB962C8B-B14F-4D97-AF65-F5344CB8AC3E}">
        <p14:creationId xmlns:p14="http://schemas.microsoft.com/office/powerpoint/2010/main" val="4091364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Relational Factors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9536615"/>
              </p:ext>
            </p:extLst>
          </p:nvPr>
        </p:nvGraphicFramePr>
        <p:xfrm>
          <a:off x="457200" y="1143000"/>
          <a:ext cx="8229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402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04800"/>
            <a:ext cx="7196162" cy="6337073"/>
          </a:xfrm>
          <a:prstGeom prst="rect">
            <a:avLst/>
          </a:prstGeom>
        </p:spPr>
      </p:pic>
    </p:spTree>
    <p:extLst>
      <p:ext uri="{BB962C8B-B14F-4D97-AF65-F5344CB8AC3E}">
        <p14:creationId xmlns:p14="http://schemas.microsoft.com/office/powerpoint/2010/main" val="185304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Cultural &amp; Spiritual Factors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8829883"/>
              </p:ext>
            </p:extLst>
          </p:nvPr>
        </p:nvGraphicFramePr>
        <p:xfrm>
          <a:off x="457200" y="1143000"/>
          <a:ext cx="8229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4640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610600" cy="6457950"/>
          </a:xfrm>
          <a:prstGeom prst="rect">
            <a:avLst/>
          </a:prstGeom>
        </p:spPr>
      </p:pic>
      <p:sp>
        <p:nvSpPr>
          <p:cNvPr id="5" name="TextBox 4"/>
          <p:cNvSpPr txBox="1"/>
          <p:nvPr/>
        </p:nvSpPr>
        <p:spPr>
          <a:xfrm rot="21042084">
            <a:off x="342254" y="961313"/>
            <a:ext cx="4935841" cy="707886"/>
          </a:xfrm>
          <a:prstGeom prst="rect">
            <a:avLst/>
          </a:prstGeom>
          <a:solidFill>
            <a:schemeClr val="accent2">
              <a:lumMod val="75000"/>
            </a:schemeClr>
          </a:solidFill>
        </p:spPr>
        <p:txBody>
          <a:bodyPr wrap="square" rtlCol="0">
            <a:spAutoFit/>
          </a:bodyPr>
          <a:lstStyle/>
          <a:p>
            <a:r>
              <a:rPr lang="en-US" sz="4000" dirty="0" smtClean="0">
                <a:solidFill>
                  <a:schemeClr val="bg1"/>
                </a:solidFill>
              </a:rPr>
              <a:t>PIECES OF THE PUZZLE</a:t>
            </a:r>
            <a:endParaRPr lang="en-US" sz="4000" dirty="0">
              <a:solidFill>
                <a:schemeClr val="bg1"/>
              </a:solidFill>
            </a:endParaRPr>
          </a:p>
        </p:txBody>
      </p:sp>
    </p:spTree>
    <p:extLst>
      <p:ext uri="{BB962C8B-B14F-4D97-AF65-F5344CB8AC3E}">
        <p14:creationId xmlns:p14="http://schemas.microsoft.com/office/powerpoint/2010/main" val="2989925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fontScale="90000"/>
          </a:bodyPr>
          <a:lstStyle/>
          <a:p>
            <a:r>
              <a:rPr lang="en-US" b="1" dirty="0" smtClean="0">
                <a:solidFill>
                  <a:schemeClr val="accent6">
                    <a:lumMod val="50000"/>
                  </a:schemeClr>
                </a:solidFill>
              </a:rPr>
              <a:t/>
            </a:r>
            <a:br>
              <a:rPr lang="en-US" b="1" dirty="0" smtClean="0">
                <a:solidFill>
                  <a:schemeClr val="accent6">
                    <a:lumMod val="50000"/>
                  </a:schemeClr>
                </a:solidFill>
              </a:rPr>
            </a:br>
            <a:r>
              <a:rPr lang="en-US" b="1" dirty="0" smtClean="0">
                <a:solidFill>
                  <a:srgbClr val="002060"/>
                </a:solidFill>
              </a:rPr>
              <a:t>CAN YOU SEE THE WORLD THROUGH MY EYES?</a:t>
            </a:r>
            <a:r>
              <a:rPr lang="en-US" b="1" dirty="0" smtClean="0">
                <a:solidFill>
                  <a:schemeClr val="accent6">
                    <a:lumMod val="50000"/>
                  </a:schemeClr>
                </a:solidFill>
              </a:rPr>
              <a:t/>
            </a:r>
            <a:br>
              <a:rPr lang="en-US" b="1" dirty="0" smtClean="0">
                <a:solidFill>
                  <a:schemeClr val="accent6">
                    <a:lumMod val="50000"/>
                  </a:schemeClr>
                </a:solidFill>
              </a:rPr>
            </a:br>
            <a:endParaRPr lang="en-US" dirty="0">
              <a:solidFill>
                <a:srgbClr val="002060"/>
              </a:solidFill>
            </a:endParaRP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6096528" cy="468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372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381000"/>
            <a:ext cx="8331200" cy="6248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1066800"/>
            <a:ext cx="1676400" cy="10668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4876800"/>
            <a:ext cx="1600200" cy="115443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4876800"/>
            <a:ext cx="1752600" cy="124872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 y="1133951"/>
            <a:ext cx="1447800" cy="1447800"/>
          </a:xfrm>
          <a:prstGeom prst="rect">
            <a:avLst/>
          </a:prstGeom>
        </p:spPr>
      </p:pic>
    </p:spTree>
    <p:extLst>
      <p:ext uri="{BB962C8B-B14F-4D97-AF65-F5344CB8AC3E}">
        <p14:creationId xmlns:p14="http://schemas.microsoft.com/office/powerpoint/2010/main" val="211949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noFill/>
          <a:ln>
            <a:noFill/>
          </a:ln>
        </p:spPr>
        <p:txBody>
          <a:bodyPr/>
          <a:lstStyle/>
          <a:p>
            <a:r>
              <a:rPr lang="en-US" dirty="0" smtClean="0">
                <a:solidFill>
                  <a:schemeClr val="accent4">
                    <a:lumMod val="50000"/>
                  </a:schemeClr>
                </a:solidFill>
              </a:rPr>
              <a:t>Oscar Dana-Winter</a:t>
            </a:r>
            <a:endParaRPr lang="en-US" dirty="0">
              <a:solidFill>
                <a:schemeClr val="accent4">
                  <a:lumMod val="50000"/>
                </a:schemeClr>
              </a:solidFill>
            </a:endParaRPr>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28673" y="1219200"/>
            <a:ext cx="6486653" cy="52464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294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3877"/>
            <a:ext cx="2620771" cy="4930246"/>
          </a:xfrm>
        </p:spPr>
        <p:txBody>
          <a:bodyPr>
            <a:normAutofit/>
          </a:bodyPr>
          <a:lstStyle/>
          <a:p>
            <a:pPr algn="r"/>
            <a:r>
              <a:rPr lang="en-US" sz="3400" dirty="0">
                <a:solidFill>
                  <a:schemeClr val="accent1"/>
                </a:solidFill>
              </a:rPr>
              <a:t>Conversation Starters</a:t>
            </a:r>
          </a:p>
        </p:txBody>
      </p:sp>
      <p:sp>
        <p:nvSpPr>
          <p:cNvPr id="3" name="Content Placeholder 2"/>
          <p:cNvSpPr>
            <a:spLocks noGrp="1"/>
          </p:cNvSpPr>
          <p:nvPr>
            <p:ph idx="1"/>
          </p:nvPr>
        </p:nvSpPr>
        <p:spPr>
          <a:xfrm>
            <a:off x="3733800" y="963876"/>
            <a:ext cx="4781550" cy="4979723"/>
          </a:xfrm>
        </p:spPr>
        <p:txBody>
          <a:bodyPr anchor="ctr">
            <a:normAutofit/>
          </a:bodyPr>
          <a:lstStyle/>
          <a:p>
            <a:pPr marL="514350" indent="-514350">
              <a:lnSpc>
                <a:spcPct val="90000"/>
              </a:lnSpc>
              <a:buAutoNum type="arabicPeriod"/>
            </a:pPr>
            <a:r>
              <a:rPr lang="en-US" sz="2100" dirty="0" smtClean="0"/>
              <a:t>Write down your initial impressions of Oscar’s strengths, challenges, and needs. </a:t>
            </a:r>
          </a:p>
          <a:p>
            <a:pPr marL="514350" indent="-514350">
              <a:lnSpc>
                <a:spcPct val="90000"/>
              </a:lnSpc>
              <a:buAutoNum type="arabicPeriod"/>
            </a:pPr>
            <a:r>
              <a:rPr lang="en-US" sz="2100" dirty="0" smtClean="0"/>
              <a:t>Identify factors used to formulate a relational assessment. Discuss </a:t>
            </a:r>
            <a:r>
              <a:rPr lang="en-US" sz="2100" dirty="0"/>
              <a:t>how factors such as language, cultural sensitivity, trauma-informed </a:t>
            </a:r>
            <a:r>
              <a:rPr lang="en-US" sz="2100" dirty="0" smtClean="0"/>
              <a:t>knowledge, resilience </a:t>
            </a:r>
            <a:r>
              <a:rPr lang="en-US" sz="2100" dirty="0"/>
              <a:t>and </a:t>
            </a:r>
            <a:r>
              <a:rPr lang="en-US" sz="2100" dirty="0" smtClean="0"/>
              <a:t>attachment </a:t>
            </a:r>
            <a:r>
              <a:rPr lang="en-US" sz="2100" dirty="0"/>
              <a:t>theories influence your understanding of </a:t>
            </a:r>
            <a:r>
              <a:rPr lang="en-US" sz="2100" dirty="0" smtClean="0"/>
              <a:t>child clients. </a:t>
            </a:r>
          </a:p>
          <a:p>
            <a:pPr marL="514350" indent="-514350">
              <a:lnSpc>
                <a:spcPct val="90000"/>
              </a:lnSpc>
              <a:buAutoNum type="arabicPeriod"/>
            </a:pPr>
            <a:r>
              <a:rPr lang="en-US" sz="2100" dirty="0" smtClean="0"/>
              <a:t>Is </a:t>
            </a:r>
            <a:r>
              <a:rPr lang="en-US" sz="2100" dirty="0"/>
              <a:t>Oscar’s perspective represented in either case report? Discuss </a:t>
            </a:r>
            <a:r>
              <a:rPr lang="en-US" sz="2100" dirty="0" smtClean="0"/>
              <a:t>approaches you might use to </a:t>
            </a:r>
            <a:r>
              <a:rPr lang="en-US" sz="2100" dirty="0"/>
              <a:t>gain understanding through his eyes.</a:t>
            </a:r>
          </a:p>
          <a:p>
            <a:pPr marL="514350" indent="-514350">
              <a:lnSpc>
                <a:spcPct val="90000"/>
              </a:lnSpc>
              <a:buAutoNum type="arabicPeriod"/>
            </a:pPr>
            <a:endParaRPr lang="en-US" sz="2100" dirty="0" smtClean="0"/>
          </a:p>
        </p:txBody>
      </p:sp>
    </p:spTree>
    <p:extLst>
      <p:ext uri="{BB962C8B-B14F-4D97-AF65-F5344CB8AC3E}">
        <p14:creationId xmlns:p14="http://schemas.microsoft.com/office/powerpoint/2010/main" val="1327434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
            </a:r>
            <a:br>
              <a:rPr lang="en-US" dirty="0" smtClean="0"/>
            </a:br>
            <a:r>
              <a:rPr lang="en-US" dirty="0" smtClean="0"/>
              <a:t>A </a:t>
            </a:r>
            <a:r>
              <a:rPr lang="en-US" dirty="0"/>
              <a:t>process, not a fact-finding </a:t>
            </a:r>
            <a:r>
              <a:rPr lang="en-US" dirty="0" smtClean="0"/>
              <a:t>mission</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3482812"/>
              </p:ext>
            </p:extLst>
          </p:nvPr>
        </p:nvGraphicFramePr>
        <p:xfrm>
          <a:off x="457200" y="1143000"/>
          <a:ext cx="8229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368926982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67230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49680198"/>
              </p:ext>
            </p:extLst>
          </p:nvPr>
        </p:nvGraphicFramePr>
        <p:xfrm>
          <a:off x="423382" y="152400"/>
          <a:ext cx="82296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2511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10600" cy="5486400"/>
          </a:xfrm>
        </p:spPr>
        <p:txBody>
          <a:bodyPr>
            <a:normAutofit/>
          </a:bodyPr>
          <a:lstStyle/>
          <a:p>
            <a:pPr marL="0" indent="0" algn="ctr">
              <a:buNone/>
            </a:pPr>
            <a:endParaRPr lang="en-US" b="1" dirty="0" smtClean="0">
              <a:solidFill>
                <a:schemeClr val="accent6">
                  <a:lumMod val="50000"/>
                </a:schemeClr>
              </a:solidFill>
            </a:endParaRP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1608886135"/>
              </p:ext>
            </p:extLst>
          </p:nvPr>
        </p:nvGraphicFramePr>
        <p:xfrm>
          <a:off x="342900" y="228600"/>
          <a:ext cx="8382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7791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67578683"/>
              </p:ext>
            </p:extLst>
          </p:nvPr>
        </p:nvGraphicFramePr>
        <p:xfrm>
          <a:off x="432706" y="457200"/>
          <a:ext cx="8229600" cy="5958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4160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Factors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3490038"/>
              </p:ext>
            </p:extLst>
          </p:nvPr>
        </p:nvGraphicFramePr>
        <p:xfrm>
          <a:off x="457200" y="12954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7648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93" y="76200"/>
            <a:ext cx="8229600" cy="1143000"/>
          </a:xfrm>
        </p:spPr>
        <p:txBody>
          <a:bodyPr/>
          <a:lstStyle/>
          <a:p>
            <a:r>
              <a:rPr lang="en-US" dirty="0" smtClean="0"/>
              <a:t>Psychological Factors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234129"/>
              </p:ext>
            </p:extLst>
          </p:nvPr>
        </p:nvGraphicFramePr>
        <p:xfrm>
          <a:off x="457200" y="1066800"/>
          <a:ext cx="8229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2260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2514600" y="2895600"/>
            <a:ext cx="6324600" cy="1143000"/>
          </a:xfrm>
        </p:spPr>
        <p:txBody>
          <a:bodyPr/>
          <a:lstStyle/>
          <a:p>
            <a:r>
              <a:rPr lang="en-US" dirty="0" smtClean="0"/>
              <a:t>Edward’s Story</a:t>
            </a:r>
            <a:endParaRPr lang="en-US" dirty="0"/>
          </a:p>
        </p:txBody>
      </p:sp>
      <p:pic>
        <p:nvPicPr>
          <p:cNvPr id="5" name="Picture 4"/>
          <p:cNvPicPr>
            <a:picLocks noChangeAspect="1"/>
          </p:cNvPicPr>
          <p:nvPr/>
        </p:nvPicPr>
        <p:blipFill>
          <a:blip r:embed="rId3"/>
          <a:stretch>
            <a:fillRect/>
          </a:stretch>
        </p:blipFill>
        <p:spPr>
          <a:xfrm>
            <a:off x="1166812" y="1050924"/>
            <a:ext cx="7453314" cy="4968876"/>
          </a:xfrm>
          <a:prstGeom prst="rect">
            <a:avLst/>
          </a:prstGeom>
        </p:spPr>
      </p:pic>
    </p:spTree>
    <p:extLst>
      <p:ext uri="{BB962C8B-B14F-4D97-AF65-F5344CB8AC3E}">
        <p14:creationId xmlns:p14="http://schemas.microsoft.com/office/powerpoint/2010/main" val="115655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36" y="76200"/>
            <a:ext cx="8229600" cy="1143000"/>
          </a:xfrm>
        </p:spPr>
        <p:txBody>
          <a:bodyPr/>
          <a:lstStyle/>
          <a:p>
            <a:r>
              <a:rPr lang="en-US" dirty="0" smtClean="0"/>
              <a:t>Social Factors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482028"/>
              </p:ext>
            </p:extLst>
          </p:nvPr>
        </p:nvGraphicFramePr>
        <p:xfrm>
          <a:off x="457200" y="1066800"/>
          <a:ext cx="8229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7177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1593</TotalTime>
  <Words>2593</Words>
  <Application>Microsoft Office PowerPoint</Application>
  <PresentationFormat>On-screen Show (4:3)</PresentationFormat>
  <Paragraphs>200</Paragraphs>
  <Slides>17</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Chapter 4: Child-Centered Assessment</vt:lpstr>
      <vt:lpstr> A process, not a fact-finding mission </vt:lpstr>
      <vt:lpstr>PowerPoint Presentation</vt:lpstr>
      <vt:lpstr>PowerPoint Presentation</vt:lpstr>
      <vt:lpstr>PowerPoint Presentation</vt:lpstr>
      <vt:lpstr>Biological Factors</vt:lpstr>
      <vt:lpstr>Psychological Factors</vt:lpstr>
      <vt:lpstr>Edward’s Story</vt:lpstr>
      <vt:lpstr>Social Factors</vt:lpstr>
      <vt:lpstr>Relational Factors</vt:lpstr>
      <vt:lpstr>PowerPoint Presentation</vt:lpstr>
      <vt:lpstr>Cultural &amp; Spiritual Factors</vt:lpstr>
      <vt:lpstr>PowerPoint Presentation</vt:lpstr>
      <vt:lpstr> CAN YOU SEE THE WORLD THROUGH MY EYES? </vt:lpstr>
      <vt:lpstr>PowerPoint Presentation</vt:lpstr>
      <vt:lpstr>Oscar Dana-Winter</vt:lpstr>
      <vt:lpstr>Conversation Starters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with Children &amp; Families: A Relational Perspective</dc:title>
  <dc:creator>Shelley</dc:creator>
  <cp:lastModifiedBy>PALAZZO, Alyssa</cp:lastModifiedBy>
  <cp:revision>71</cp:revision>
  <dcterms:created xsi:type="dcterms:W3CDTF">2013-04-13T12:13:37Z</dcterms:created>
  <dcterms:modified xsi:type="dcterms:W3CDTF">2019-07-18T13:43:08Z</dcterms:modified>
</cp:coreProperties>
</file>