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42409" y="2547620"/>
            <a:ext cx="205918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Chapter</a:t>
            </a:r>
            <a:r>
              <a:rPr spc="-90" dirty="0"/>
              <a:t> </a:t>
            </a:r>
            <a:r>
              <a:rPr dirty="0"/>
              <a:t>10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709417" y="3335020"/>
            <a:ext cx="1724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4F81BC"/>
                </a:solidFill>
                <a:latin typeface="Calibri"/>
                <a:cs typeface="Calibri"/>
              </a:rPr>
              <a:t>Sampling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25488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10.1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An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example</a:t>
            </a:r>
            <a:r>
              <a:rPr sz="1600" spc="-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advert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2595" y="728471"/>
            <a:ext cx="4178807" cy="4791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lang="en-GB" dirty="0"/>
              <a:t>Tom Clark, Liam Foster, and Alan </a:t>
            </a:r>
            <a:r>
              <a:rPr lang="en-GB" dirty="0" smtClean="0"/>
              <a:t>Bryman, </a:t>
            </a:r>
            <a:r>
              <a:rPr lang="en-GB" dirty="0"/>
              <a:t>2019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Chapter 10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2</cp:revision>
  <dcterms:created xsi:type="dcterms:W3CDTF">2019-09-18T14:15:19Z</dcterms:created>
  <dcterms:modified xsi:type="dcterms:W3CDTF">2019-09-25T13:38:03Z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