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8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58782" y="2547620"/>
            <a:ext cx="1826435" cy="5740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6330696"/>
            <a:ext cx="1164335" cy="52730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2931" y="475673"/>
            <a:ext cx="8398136" cy="1057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1">
                <a:solidFill>
                  <a:srgbClr val="231F2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244600" y="6540500"/>
            <a:ext cx="167513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spc="-10" dirty="0"/>
              <a:t>Oxford </a:t>
            </a:r>
            <a:r>
              <a:rPr spc="-5" dirty="0"/>
              <a:t>University Press,</a:t>
            </a:r>
            <a:r>
              <a:rPr spc="-70" dirty="0"/>
              <a:t> </a:t>
            </a:r>
            <a:r>
              <a:rPr dirty="0"/>
              <a:t>2019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82693" y="6533642"/>
            <a:ext cx="12827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6525" rIns="0" bIns="0" rtlCol="0">
            <a:spAutoFit/>
          </a:bodyPr>
          <a:lstStyle/>
          <a:p>
            <a:pPr marL="71755" algn="ctr">
              <a:lnSpc>
                <a:spcPct val="100000"/>
              </a:lnSpc>
              <a:spcBef>
                <a:spcPts val="1075"/>
              </a:spcBef>
            </a:pPr>
            <a:r>
              <a:rPr sz="2400" spc="-10" dirty="0"/>
              <a:t>How </a:t>
            </a:r>
            <a:r>
              <a:rPr sz="2400" spc="-15" dirty="0"/>
              <a:t>to </a:t>
            </a:r>
            <a:r>
              <a:rPr sz="2400" spc="-5" dirty="0"/>
              <a:t>do </a:t>
            </a:r>
            <a:r>
              <a:rPr sz="2400" spc="-45" dirty="0"/>
              <a:t>Your </a:t>
            </a:r>
            <a:r>
              <a:rPr spc="-5" dirty="0"/>
              <a:t>Social </a:t>
            </a:r>
            <a:r>
              <a:rPr spc="-10" dirty="0"/>
              <a:t>Research </a:t>
            </a:r>
            <a:r>
              <a:rPr dirty="0"/>
              <a:t>Project </a:t>
            </a:r>
            <a:r>
              <a:rPr spc="-5" dirty="0"/>
              <a:t>Or</a:t>
            </a:r>
            <a:r>
              <a:rPr spc="70" dirty="0"/>
              <a:t> </a:t>
            </a:r>
            <a:r>
              <a:rPr spc="-15" dirty="0"/>
              <a:t>Dissertation</a:t>
            </a:r>
            <a:endParaRPr sz="2400"/>
          </a:p>
          <a:p>
            <a:pPr marL="71755" marR="64135" algn="ctr">
              <a:lnSpc>
                <a:spcPct val="100000"/>
              </a:lnSpc>
              <a:spcBef>
                <a:spcPts val="670"/>
              </a:spcBef>
            </a:pPr>
            <a:r>
              <a:rPr sz="2200" i="0" spc="-10" dirty="0">
                <a:solidFill>
                  <a:srgbClr val="396497"/>
                </a:solidFill>
                <a:latin typeface="Calibri"/>
                <a:cs typeface="Calibri"/>
              </a:rPr>
              <a:t>by </a:t>
            </a:r>
            <a:r>
              <a:rPr sz="2200" i="0" spc="-70" dirty="0">
                <a:solidFill>
                  <a:srgbClr val="396497"/>
                </a:solidFill>
                <a:latin typeface="Calibri"/>
                <a:cs typeface="Calibri"/>
              </a:rPr>
              <a:t>Tom </a:t>
            </a:r>
            <a:r>
              <a:rPr sz="2200" i="0" spc="-5" dirty="0">
                <a:solidFill>
                  <a:srgbClr val="396497"/>
                </a:solidFill>
                <a:latin typeface="Calibri"/>
                <a:cs typeface="Calibri"/>
              </a:rPr>
              <a:t>Clark, Liam </a:t>
            </a:r>
            <a:r>
              <a:rPr sz="2200" i="0" spc="-15" dirty="0">
                <a:solidFill>
                  <a:srgbClr val="396497"/>
                </a:solidFill>
                <a:latin typeface="Calibri"/>
                <a:cs typeface="Calibri"/>
              </a:rPr>
              <a:t>Foster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and Alan</a:t>
            </a:r>
            <a:r>
              <a:rPr sz="2200" i="0" spc="70" dirty="0">
                <a:solidFill>
                  <a:srgbClr val="396497"/>
                </a:solidFill>
                <a:latin typeface="Calibri"/>
                <a:cs typeface="Calibri"/>
              </a:rPr>
              <a:t> </a:t>
            </a:r>
            <a:r>
              <a:rPr sz="2200" i="0" dirty="0">
                <a:solidFill>
                  <a:srgbClr val="396497"/>
                </a:solidFill>
                <a:latin typeface="Calibri"/>
                <a:cs typeface="Calibri"/>
              </a:rPr>
              <a:t>Bryman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166872" y="1731264"/>
            <a:ext cx="2810243" cy="42123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58782" y="2547620"/>
            <a:ext cx="18262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i="1" spc="-10" dirty="0">
                <a:solidFill>
                  <a:srgbClr val="231F20"/>
                </a:solidFill>
                <a:latin typeface="Calibri"/>
                <a:cs typeface="Calibri"/>
              </a:rPr>
              <a:t>Chapter</a:t>
            </a:r>
            <a:r>
              <a:rPr sz="3600" i="1" spc="-90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3600" i="1" dirty="0">
                <a:solidFill>
                  <a:srgbClr val="231F20"/>
                </a:solidFill>
                <a:latin typeface="Calibri"/>
                <a:cs typeface="Calibri"/>
              </a:rPr>
              <a:t>7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2635286" y="3335020"/>
            <a:ext cx="38735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4F81BC"/>
                </a:solidFill>
                <a:latin typeface="Calibri"/>
                <a:cs typeface="Calibri"/>
              </a:rPr>
              <a:t>Building </a:t>
            </a:r>
            <a:r>
              <a:rPr sz="3600" spc="-70" dirty="0">
                <a:solidFill>
                  <a:srgbClr val="4F81BC"/>
                </a:solidFill>
                <a:latin typeface="Calibri"/>
                <a:cs typeface="Calibri"/>
              </a:rPr>
              <a:t>Your</a:t>
            </a:r>
            <a:r>
              <a:rPr sz="3600" spc="-75" dirty="0">
                <a:solidFill>
                  <a:srgbClr val="4F81BC"/>
                </a:solidFill>
                <a:latin typeface="Calibri"/>
                <a:cs typeface="Calibri"/>
              </a:rPr>
              <a:t> </a:t>
            </a:r>
            <a:r>
              <a:rPr sz="3600" spc="-15" dirty="0">
                <a:solidFill>
                  <a:srgbClr val="4F81BC"/>
                </a:solidFill>
                <a:latin typeface="Calibri"/>
                <a:cs typeface="Calibri"/>
              </a:rPr>
              <a:t>Project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6" name="object 5"/>
          <p:cNvSpPr txBox="1">
            <a:spLocks/>
          </p:cNvSpPr>
          <p:nvPr/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bg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lnSpc>
                <a:spcPts val="1050"/>
              </a:lnSpc>
            </a:pPr>
            <a:r>
              <a:rPr lang="sv-SE" smtClean="0"/>
              <a:t>© Tom Clark, Liam Foster, and Alan Bryman, 2019</a:t>
            </a:r>
            <a:endParaRPr lang="sv-SE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6113" y="5565140"/>
            <a:ext cx="1980564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5" dirty="0">
                <a:solidFill>
                  <a:srgbClr val="231F20"/>
                </a:solidFill>
                <a:latin typeface="Calibri"/>
                <a:cs typeface="Calibri"/>
              </a:rPr>
              <a:t>Figure </a:t>
            </a:r>
            <a:r>
              <a:rPr sz="1600" b="1" dirty="0">
                <a:solidFill>
                  <a:srgbClr val="231F20"/>
                </a:solidFill>
                <a:latin typeface="Calibri"/>
                <a:cs typeface="Calibri"/>
              </a:rPr>
              <a:t>7.1</a:t>
            </a:r>
            <a:r>
              <a:rPr sz="1600" b="1" spc="-65" dirty="0">
                <a:solidFill>
                  <a:srgbClr val="231F2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Calibri"/>
                <a:cs typeface="Calibri"/>
              </a:rPr>
              <a:t>Triangulation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967227" y="1519428"/>
            <a:ext cx="3209543" cy="320954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24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6" name="object 5"/>
          <p:cNvSpPr txBox="1">
            <a:spLocks noGrp="1"/>
          </p:cNvSpPr>
          <p:nvPr>
            <p:ph type="ftr" sz="quarter" idx="5"/>
          </p:nvPr>
        </p:nvSpPr>
        <p:spPr>
          <a:xfrm>
            <a:off x="1244600" y="6540500"/>
            <a:ext cx="2794000" cy="1410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050"/>
              </a:lnSpc>
            </a:pPr>
            <a:r>
              <a:rPr dirty="0"/>
              <a:t>© </a:t>
            </a:r>
            <a:r>
              <a:rPr lang="en-GB" dirty="0"/>
              <a:t>Tom Clark, Liam Foster, and Alan </a:t>
            </a:r>
            <a:r>
              <a:rPr lang="en-GB" dirty="0" smtClean="0"/>
              <a:t>Bryman, </a:t>
            </a:r>
            <a:r>
              <a:rPr lang="en-GB" dirty="0"/>
              <a:t>2019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</Words>
  <Application>Microsoft Office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How to do Your Social Research Project Or Dissertation by Tom Clark, Liam Foster and Alan Bryman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Your Social Research Project Or Dissertation by Tom Clark, Liam Foster and Alan Bryman</dc:title>
  <cp:lastModifiedBy>SOUTHALL, Stephanie</cp:lastModifiedBy>
  <cp:revision>2</cp:revision>
  <dcterms:created xsi:type="dcterms:W3CDTF">2019-09-18T14:14:40Z</dcterms:created>
  <dcterms:modified xsi:type="dcterms:W3CDTF">2019-09-25T13:37:27Z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Adobe InDesign CC 13.0 (Windows)</vt:lpwstr>
  </property>
  <property fmtid="{D5CDD505-2E9C-101B-9397-08002B2CF9AE}" pid="4" name="LastSaved">
    <vt:filetime>2019-09-18T00:00:00Z</vt:filetime>
  </property>
</Properties>
</file>