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12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49955FC-551F-4D8C-87AB-D7204BB43F35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DEDCCBE-924D-4DE8-A532-E6E620FBC1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7318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altLang="en-US" smtClean="0"/>
              <a:t>A simple but effective slide. Uncluttered and easy to read. 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031DBD-1E04-4384-922C-3CF009A321D1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0E364-55DE-4A54-B124-6DF8037710CF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30CA6-FE90-4C6E-9EC1-FAE654F665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3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42862-92B8-4E50-BB10-40E9CC2F2F5C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1E540-83F5-4F68-90DC-A99D5B2BE1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66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6E914-4771-47BA-B8E5-2A5077B1889E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9268E-6A85-4AA0-A1BC-CA44234A16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94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1E282-2B1D-425A-B825-69A83FB6075F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0E47F-B956-4861-B736-BA1DFF0EAA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14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FD2C2-4AD7-4AE5-AE20-3B83D561493F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F6F0D-9FA2-4A02-A627-EBA757B020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032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AC12-BCBA-4D4B-B5A4-2C783F94609B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271DE-A03C-4B6F-80C3-35EFB60DE1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140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F7F09-5BFC-4401-995E-C5D940345326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4CB09-CFE8-4AA1-B022-38C2AB96FA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956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52016-F5EF-4E3F-8F8B-07AFE05CED1F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CC4FE-8C31-4BC2-8A64-473DC7CC66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2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C02BF-9254-48E6-BFC4-B36D9A6812B5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C53D7-A7C1-44CD-8BF4-359097BFBF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971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F9356-6B48-4EFD-B58C-61FA7D45268D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D30BB-2936-48AC-9369-54BC683A4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84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BE8BF-3648-4B27-9908-B5129E5ED994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7D1F9-F375-40C8-A04F-1FC4FAF977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01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CFBDDD-41C5-4DA3-8F95-BBCBD82DF245}" type="datetimeFigureOut">
              <a:rPr lang="en-GB"/>
              <a:pPr>
                <a:defRPr/>
              </a:pPr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2E7EFE-7998-445F-8804-CC660D1707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 i="1" smtClean="0">
                <a:solidFill>
                  <a:schemeClr val="tx2"/>
                </a:solidFill>
              </a:rPr>
              <a:t>What is science?</a:t>
            </a:r>
            <a:endParaRPr lang="en-GB" altLang="en-US" smtClean="0">
              <a:solidFill>
                <a:schemeClr val="tx2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tx2"/>
                </a:solidFill>
              </a:rPr>
              <a:t>‘Science is the establishment of principles from which observable facts can be determined’  Kutlesa, 1987</a:t>
            </a:r>
          </a:p>
          <a:p>
            <a:r>
              <a:rPr lang="en-GB" altLang="en-US" smtClean="0">
                <a:solidFill>
                  <a:schemeClr val="tx2"/>
                </a:solidFill>
              </a:rPr>
              <a:t>‘Science is a set of observations and theories about observations’  Matsen, 1985</a:t>
            </a:r>
          </a:p>
          <a:p>
            <a:r>
              <a:rPr lang="en-GB" altLang="en-US" smtClean="0">
                <a:solidFill>
                  <a:schemeClr val="tx2"/>
                </a:solidFill>
              </a:rPr>
              <a:t>‘The goal of science is to make sense of the diversity of Nature’  Barrow, 1992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68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What is science?</vt:lpstr>
    </vt:vector>
  </TitlesOfParts>
  <Company>University of Hull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science?</dc:title>
  <dc:creator>QUIGLEY, Laura</dc:creator>
  <cp:lastModifiedBy>Wehmeier, Nicolas</cp:lastModifiedBy>
  <cp:revision>4</cp:revision>
  <dcterms:created xsi:type="dcterms:W3CDTF">2010-10-01T12:45:04Z</dcterms:created>
  <dcterms:modified xsi:type="dcterms:W3CDTF">2015-05-28T14:05:21Z</dcterms:modified>
</cp:coreProperties>
</file>