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642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D9EE6B5-73AD-4D64-BC98-4DBA6EEF5229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D31D34-5A06-4238-B1CC-528B954120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829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smtClean="0"/>
              <a:t>Uncluttered slide, sensible colour scheme, and simple but effective animation. 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147C64-ABB5-4747-8944-EE8C45D51BE1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55A7A-4C07-41B0-A132-86195C2C85E2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84304-AE79-428A-987A-A867DA1395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99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FB49C-EC5A-48F9-98D9-2EFF29881C1F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F75AD-47EF-472A-8FFD-B2B4D38FA1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03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4EF53-693F-405B-B039-88FD7E85D07F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A77B7-6C59-4214-A863-1B4CB7E674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98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B93C4-2069-4605-BFDF-9082687161A2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4EAD4-C19C-4B78-ACAA-7D82FF79B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22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39480-8085-4123-B34D-86C3FC6CBC22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0BA84-FFE5-4F9B-8D2F-1363A63448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18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1030E-A93A-474F-A435-3AD983C473C6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49D2B-5168-4DB7-82D5-CFA6E54180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89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ED89D-F944-484A-AB5F-AEB1E22CCEE0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0AC7A-82C2-477A-988F-3AB8BB65D2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82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56A96-59DE-4B55-823C-6B597676AA05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DC793-1856-4DA1-A558-E096CF1BC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676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5AC8B-79B3-4F8D-9E2B-0C571DC0D918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46E1-5E9C-46F3-ACBC-6848AB793F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296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67710-4EB5-4F07-A908-093A9551C756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A9D89-7FF2-4CD7-A820-C9FE643476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23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20443-1A87-464B-8208-30275E25DD56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E5437-7FDA-4561-BDB0-A961C92EBC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89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AF9DB1-1EB2-4EA3-96B3-015C2312FBF6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E72A8F-4C8D-4BD9-97C7-575942BCB7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i="1" smtClean="0">
                <a:solidFill>
                  <a:schemeClr val="tx2"/>
                </a:solidFill>
              </a:rPr>
              <a:t>What is science?</a:t>
            </a:r>
            <a:endParaRPr lang="en-GB" altLang="en-US" smtClean="0">
              <a:solidFill>
                <a:schemeClr val="tx2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‘Science is the establishment of principles from which observable facts can be determined’  </a:t>
            </a:r>
            <a:r>
              <a:rPr lang="en-GB" altLang="en-US" dirty="0" err="1" smtClean="0">
                <a:solidFill>
                  <a:schemeClr val="tx2"/>
                </a:solidFill>
              </a:rPr>
              <a:t>Kutlesa</a:t>
            </a:r>
            <a:r>
              <a:rPr lang="en-GB" altLang="en-US" dirty="0" smtClean="0">
                <a:solidFill>
                  <a:schemeClr val="tx2"/>
                </a:solidFill>
              </a:rPr>
              <a:t>, 1987</a:t>
            </a:r>
          </a:p>
          <a:p>
            <a:pPr eaLnBrk="1" hangingPunct="1"/>
            <a:r>
              <a:rPr lang="en-GB" altLang="en-US" dirty="0" smtClean="0">
                <a:solidFill>
                  <a:schemeClr val="tx2"/>
                </a:solidFill>
              </a:rPr>
              <a:t>‘Science is a set of observations and theories about observations’  </a:t>
            </a:r>
            <a:r>
              <a:rPr lang="en-GB" altLang="en-US" dirty="0" err="1" smtClean="0">
                <a:solidFill>
                  <a:schemeClr val="tx2"/>
                </a:solidFill>
              </a:rPr>
              <a:t>Matsen</a:t>
            </a:r>
            <a:r>
              <a:rPr lang="en-GB" altLang="en-US" dirty="0" smtClean="0">
                <a:solidFill>
                  <a:schemeClr val="tx2"/>
                </a:solidFill>
              </a:rPr>
              <a:t>, 1985</a:t>
            </a:r>
          </a:p>
          <a:p>
            <a:pPr eaLnBrk="1" hangingPunct="1"/>
            <a:r>
              <a:rPr lang="en-GB" altLang="en-US" dirty="0" smtClean="0">
                <a:solidFill>
                  <a:schemeClr val="tx2"/>
                </a:solidFill>
              </a:rPr>
              <a:t>‘The goal of science is to make sense of the diversity of Nature’  Barrow, 1992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69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What is science?</vt:lpstr>
    </vt:vector>
  </TitlesOfParts>
  <Company>University of Hull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science?</dc:title>
  <dc:creator>QUIGLEY, Laura</dc:creator>
  <cp:lastModifiedBy>Wehmeier, Nicolas</cp:lastModifiedBy>
  <cp:revision>5</cp:revision>
  <dcterms:created xsi:type="dcterms:W3CDTF">2010-10-01T12:45:04Z</dcterms:created>
  <dcterms:modified xsi:type="dcterms:W3CDTF">2015-05-28T14:06:56Z</dcterms:modified>
</cp:coreProperties>
</file>