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122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577F5C6-EE8B-4EC5-909D-B4D0F89981C8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903A8F0-65E9-4E0E-A410-E540B4AD6C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75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 smtClean="0"/>
              <a:t>There is too much information in this table for it to be included on a single slide. The audience will not be able to read the detail.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0DEA6E-30AD-482D-B86B-F54451F75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20CF9-5E60-4725-B125-FA2AF338413C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83BC-BE4D-46B5-8E8C-9AB03268A5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75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12D2C-012F-4479-87BA-88BCB4A18305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90B62-0100-4B8C-A272-B96453DC57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71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995EE-DE56-478D-B54B-7C88D00D0EF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5985E-3929-4F3B-A938-A12DF8CFF4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95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B73D-8CBC-41CE-A207-A34D8AADCBC4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3BFEB-2465-45C7-8B51-A9CE1A3335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59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97407-FF27-40D4-AFE9-10515BB4ED5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79FA1-0AA2-4EBA-8301-A0C3CC60AD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D7549-EFB5-4219-88DF-78145E0C368E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F96A-6E79-44EA-A18D-925FFD1DF4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7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9DA3B-4FD5-4233-A3A8-057EAC656007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C1B4D-2524-4F82-91D5-5AD0064A54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05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522C-AE93-4647-A372-B94674B581F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EDD68-1D41-42AE-BACC-8DD18F29DE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6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698C2-6975-4240-8899-861DD7B3DB53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41ADF-C14D-49A3-890A-51A6E83888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01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1C523-F14D-4BC9-860E-FD22C7D736CC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8E109-0F90-4E5C-B6F0-033902FBDE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0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C69BB-3DFC-4D32-BDB1-8B1E7475D351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04A5C-E18D-4733-B59C-522FE01A34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02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86EFFE-C645-4F04-AE01-8397F3ABC371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F98173-291D-4830-A181-F2AFA89AA0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 smtClean="0"/>
          </a:p>
        </p:txBody>
      </p:sp>
      <p:graphicFrame>
        <p:nvGraphicFramePr>
          <p:cNvPr id="2051" name="Content Placeholder 6"/>
          <p:cNvGraphicFramePr>
            <a:graphicFrameLocks noGrp="1" noChangeAspect="1"/>
          </p:cNvGraphicFramePr>
          <p:nvPr>
            <p:ph idx="1"/>
          </p:nvPr>
        </p:nvGraphicFramePr>
        <p:xfrm>
          <a:off x="1042988" y="195263"/>
          <a:ext cx="5976937" cy="652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Acrobat Document" r:id="rId4" imgW="6693480" imgH="9472320" progId="AcroExch.Document.7">
                  <p:embed/>
                </p:oleObj>
              </mc:Choice>
              <mc:Fallback>
                <p:oleObj name="Acrobat Document" r:id="rId4" imgW="6693480" imgH="9472320" progId="AcroExch.Document.7">
                  <p:embed/>
                  <p:pic>
                    <p:nvPicPr>
                      <p:cNvPr id="0" name="Content Placeholder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95263"/>
                        <a:ext cx="5976937" cy="652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Office Theme</vt:lpstr>
      <vt:lpstr>Acrobat Document</vt:lpstr>
      <vt:lpstr>PowerPoint Presentation</vt:lpstr>
    </vt:vector>
  </TitlesOfParts>
  <Company>University of Hull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QUIGLEY, Laura</dc:creator>
  <cp:lastModifiedBy>Wehmeier, Nicolas</cp:lastModifiedBy>
  <cp:revision>3</cp:revision>
  <dcterms:created xsi:type="dcterms:W3CDTF">2010-10-01T12:35:36Z</dcterms:created>
  <dcterms:modified xsi:type="dcterms:W3CDTF">2015-05-28T14:05:59Z</dcterms:modified>
</cp:coreProperties>
</file>