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
  </p:notesMasterIdLst>
  <p:sldIdLst>
    <p:sldId id="256" r:id="rId2"/>
  </p:sldIdLst>
  <p:sldSz cx="30243463" cy="21242338"/>
  <p:notesSz cx="9144000" cy="6858000"/>
  <p:defaultTextStyle>
    <a:defPPr>
      <a:defRPr lang="en-US"/>
    </a:defPPr>
    <a:lvl1pPr algn="l" defTabSz="2941638" rtl="0" fontAlgn="base">
      <a:spcBef>
        <a:spcPct val="0"/>
      </a:spcBef>
      <a:spcAft>
        <a:spcPct val="0"/>
      </a:spcAft>
      <a:defRPr sz="5800" kern="1200">
        <a:solidFill>
          <a:schemeClr val="tx1"/>
        </a:solidFill>
        <a:latin typeface="Constantia" pitchFamily="18" charset="0"/>
        <a:ea typeface="+mn-ea"/>
        <a:cs typeface="Arial" charset="0"/>
      </a:defRPr>
    </a:lvl1pPr>
    <a:lvl2pPr marL="1470025" indent="-1012825" algn="l" defTabSz="2941638" rtl="0" fontAlgn="base">
      <a:spcBef>
        <a:spcPct val="0"/>
      </a:spcBef>
      <a:spcAft>
        <a:spcPct val="0"/>
      </a:spcAft>
      <a:defRPr sz="5800" kern="1200">
        <a:solidFill>
          <a:schemeClr val="tx1"/>
        </a:solidFill>
        <a:latin typeface="Constantia" pitchFamily="18" charset="0"/>
        <a:ea typeface="+mn-ea"/>
        <a:cs typeface="Arial" charset="0"/>
      </a:defRPr>
    </a:lvl2pPr>
    <a:lvl3pPr marL="2941638" indent="-2027238" algn="l" defTabSz="2941638" rtl="0" fontAlgn="base">
      <a:spcBef>
        <a:spcPct val="0"/>
      </a:spcBef>
      <a:spcAft>
        <a:spcPct val="0"/>
      </a:spcAft>
      <a:defRPr sz="5800" kern="1200">
        <a:solidFill>
          <a:schemeClr val="tx1"/>
        </a:solidFill>
        <a:latin typeface="Constantia" pitchFamily="18" charset="0"/>
        <a:ea typeface="+mn-ea"/>
        <a:cs typeface="Arial" charset="0"/>
      </a:defRPr>
    </a:lvl3pPr>
    <a:lvl4pPr marL="4411663" indent="-3040063" algn="l" defTabSz="2941638" rtl="0" fontAlgn="base">
      <a:spcBef>
        <a:spcPct val="0"/>
      </a:spcBef>
      <a:spcAft>
        <a:spcPct val="0"/>
      </a:spcAft>
      <a:defRPr sz="5800" kern="1200">
        <a:solidFill>
          <a:schemeClr val="tx1"/>
        </a:solidFill>
        <a:latin typeface="Constantia" pitchFamily="18" charset="0"/>
        <a:ea typeface="+mn-ea"/>
        <a:cs typeface="Arial" charset="0"/>
      </a:defRPr>
    </a:lvl4pPr>
    <a:lvl5pPr marL="5883275" indent="-4054475" algn="l" defTabSz="2941638" rtl="0" fontAlgn="base">
      <a:spcBef>
        <a:spcPct val="0"/>
      </a:spcBef>
      <a:spcAft>
        <a:spcPct val="0"/>
      </a:spcAft>
      <a:defRPr sz="5800" kern="1200">
        <a:solidFill>
          <a:schemeClr val="tx1"/>
        </a:solidFill>
        <a:latin typeface="Constantia" pitchFamily="18" charset="0"/>
        <a:ea typeface="+mn-ea"/>
        <a:cs typeface="Arial" charset="0"/>
      </a:defRPr>
    </a:lvl5pPr>
    <a:lvl6pPr marL="2286000" algn="l" defTabSz="914400" rtl="0" eaLnBrk="1" latinLnBrk="0" hangingPunct="1">
      <a:defRPr sz="5800" kern="1200">
        <a:solidFill>
          <a:schemeClr val="tx1"/>
        </a:solidFill>
        <a:latin typeface="Constantia" pitchFamily="18" charset="0"/>
        <a:ea typeface="+mn-ea"/>
        <a:cs typeface="Arial" charset="0"/>
      </a:defRPr>
    </a:lvl6pPr>
    <a:lvl7pPr marL="2743200" algn="l" defTabSz="914400" rtl="0" eaLnBrk="1" latinLnBrk="0" hangingPunct="1">
      <a:defRPr sz="5800" kern="1200">
        <a:solidFill>
          <a:schemeClr val="tx1"/>
        </a:solidFill>
        <a:latin typeface="Constantia" pitchFamily="18" charset="0"/>
        <a:ea typeface="+mn-ea"/>
        <a:cs typeface="Arial" charset="0"/>
      </a:defRPr>
    </a:lvl7pPr>
    <a:lvl8pPr marL="3200400" algn="l" defTabSz="914400" rtl="0" eaLnBrk="1" latinLnBrk="0" hangingPunct="1">
      <a:defRPr sz="5800" kern="1200">
        <a:solidFill>
          <a:schemeClr val="tx1"/>
        </a:solidFill>
        <a:latin typeface="Constantia" pitchFamily="18" charset="0"/>
        <a:ea typeface="+mn-ea"/>
        <a:cs typeface="Arial" charset="0"/>
      </a:defRPr>
    </a:lvl8pPr>
    <a:lvl9pPr marL="3657600" algn="l" defTabSz="914400" rtl="0" eaLnBrk="1" latinLnBrk="0" hangingPunct="1">
      <a:defRPr sz="5800" kern="1200">
        <a:solidFill>
          <a:schemeClr val="tx1"/>
        </a:solidFill>
        <a:latin typeface="Constant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288" y="-342"/>
      </p:cViewPr>
      <p:guideLst>
        <p:guide orient="horz" pos="6691"/>
        <p:guide pos="952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en-GB" alt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F6A583B4-DB49-407B-AE57-1CEAFE6D75A1}" type="datetimeFigureOut">
              <a:rPr lang="en-GB" altLang="en-US"/>
              <a:pPr>
                <a:defRPr/>
              </a:pPr>
              <a:t>05/02/2015</a:t>
            </a:fld>
            <a:endParaRPr lang="en-GB" altLang="en-US"/>
          </a:p>
        </p:txBody>
      </p:sp>
      <p:sp>
        <p:nvSpPr>
          <p:cNvPr id="4" name="Slide Image Placeholder 3"/>
          <p:cNvSpPr>
            <a:spLocks noGrp="1" noRot="1" noChangeAspect="1"/>
          </p:cNvSpPr>
          <p:nvPr>
            <p:ph type="sldImg" idx="2"/>
          </p:nvPr>
        </p:nvSpPr>
        <p:spPr>
          <a:xfrm>
            <a:off x="2741613" y="514350"/>
            <a:ext cx="3660775" cy="25717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endParaRPr lang="en-GB" altLang="en-US" noProof="0" smtClean="0"/>
          </a:p>
        </p:txBody>
      </p:sp>
      <p:sp>
        <p:nvSpPr>
          <p:cNvPr id="6" name="Footer Placeholder 5"/>
          <p:cNvSpPr>
            <a:spLocks noGrp="1"/>
          </p:cNvSpPr>
          <p:nvPr>
            <p:ph type="ftr" sz="quarter" idx="4"/>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en-GB" alt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D3195F59-0E34-4006-BBAB-5D8A9D0549BC}" type="slidenum">
              <a:rPr lang="en-GB" altLang="en-US"/>
              <a:pPr>
                <a:defRPr/>
              </a:pPr>
              <a:t>‹#›</a:t>
            </a:fld>
            <a:endParaRPr lang="en-GB" altLang="en-US"/>
          </a:p>
        </p:txBody>
      </p:sp>
    </p:spTree>
    <p:extLst>
      <p:ext uri="{BB962C8B-B14F-4D97-AF65-F5344CB8AC3E}">
        <p14:creationId xmlns:p14="http://schemas.microsoft.com/office/powerpoint/2010/main" val="2054068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A sensible amount of text effectively broken up with tables and graphics. The design adds interest but is not overwhelming.</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800">
                <a:solidFill>
                  <a:schemeClr val="tx1"/>
                </a:solidFill>
                <a:latin typeface="Constantia" pitchFamily="18" charset="0"/>
                <a:cs typeface="Arial" charset="0"/>
              </a:defRPr>
            </a:lvl1pPr>
            <a:lvl2pPr marL="742950" indent="-285750" eaLnBrk="0" hangingPunct="0">
              <a:defRPr sz="5800">
                <a:solidFill>
                  <a:schemeClr val="tx1"/>
                </a:solidFill>
                <a:latin typeface="Constantia" pitchFamily="18" charset="0"/>
                <a:cs typeface="Arial" charset="0"/>
              </a:defRPr>
            </a:lvl2pPr>
            <a:lvl3pPr marL="1143000" indent="-228600" eaLnBrk="0" hangingPunct="0">
              <a:defRPr sz="5800">
                <a:solidFill>
                  <a:schemeClr val="tx1"/>
                </a:solidFill>
                <a:latin typeface="Constantia" pitchFamily="18" charset="0"/>
                <a:cs typeface="Arial" charset="0"/>
              </a:defRPr>
            </a:lvl3pPr>
            <a:lvl4pPr marL="1600200" indent="-228600" eaLnBrk="0" hangingPunct="0">
              <a:defRPr sz="5800">
                <a:solidFill>
                  <a:schemeClr val="tx1"/>
                </a:solidFill>
                <a:latin typeface="Constantia" pitchFamily="18" charset="0"/>
                <a:cs typeface="Arial" charset="0"/>
              </a:defRPr>
            </a:lvl4pPr>
            <a:lvl5pPr marL="2057400" indent="-228600" eaLnBrk="0" hangingPunct="0">
              <a:defRPr sz="5800">
                <a:solidFill>
                  <a:schemeClr val="tx1"/>
                </a:solidFill>
                <a:latin typeface="Constantia" pitchFamily="18" charset="0"/>
                <a:cs typeface="Arial" charset="0"/>
              </a:defRPr>
            </a:lvl5pPr>
            <a:lvl6pPr marL="2514600" indent="-228600" defTabSz="2941638" eaLnBrk="0" fontAlgn="base" hangingPunct="0">
              <a:spcBef>
                <a:spcPct val="0"/>
              </a:spcBef>
              <a:spcAft>
                <a:spcPct val="0"/>
              </a:spcAft>
              <a:defRPr sz="5800">
                <a:solidFill>
                  <a:schemeClr val="tx1"/>
                </a:solidFill>
                <a:latin typeface="Constantia" pitchFamily="18" charset="0"/>
                <a:cs typeface="Arial" charset="0"/>
              </a:defRPr>
            </a:lvl6pPr>
            <a:lvl7pPr marL="2971800" indent="-228600" defTabSz="2941638" eaLnBrk="0" fontAlgn="base" hangingPunct="0">
              <a:spcBef>
                <a:spcPct val="0"/>
              </a:spcBef>
              <a:spcAft>
                <a:spcPct val="0"/>
              </a:spcAft>
              <a:defRPr sz="5800">
                <a:solidFill>
                  <a:schemeClr val="tx1"/>
                </a:solidFill>
                <a:latin typeface="Constantia" pitchFamily="18" charset="0"/>
                <a:cs typeface="Arial" charset="0"/>
              </a:defRPr>
            </a:lvl7pPr>
            <a:lvl8pPr marL="3429000" indent="-228600" defTabSz="2941638" eaLnBrk="0" fontAlgn="base" hangingPunct="0">
              <a:spcBef>
                <a:spcPct val="0"/>
              </a:spcBef>
              <a:spcAft>
                <a:spcPct val="0"/>
              </a:spcAft>
              <a:defRPr sz="5800">
                <a:solidFill>
                  <a:schemeClr val="tx1"/>
                </a:solidFill>
                <a:latin typeface="Constantia" pitchFamily="18" charset="0"/>
                <a:cs typeface="Arial" charset="0"/>
              </a:defRPr>
            </a:lvl8pPr>
            <a:lvl9pPr marL="3886200" indent="-228600" defTabSz="2941638" eaLnBrk="0" fontAlgn="base" hangingPunct="0">
              <a:spcBef>
                <a:spcPct val="0"/>
              </a:spcBef>
              <a:spcAft>
                <a:spcPct val="0"/>
              </a:spcAft>
              <a:defRPr sz="5800">
                <a:solidFill>
                  <a:schemeClr val="tx1"/>
                </a:solidFill>
                <a:latin typeface="Constantia" pitchFamily="18" charset="0"/>
                <a:cs typeface="Arial" charset="0"/>
              </a:defRPr>
            </a:lvl9pPr>
          </a:lstStyle>
          <a:p>
            <a:pPr eaLnBrk="1" hangingPunct="1"/>
            <a:fld id="{7F76A5EA-2190-471D-8456-D593B743F850}" type="slidenum">
              <a:rPr lang="en-GB" altLang="en-US" sz="1200">
                <a:latin typeface="Calibri" pitchFamily="34" charset="0"/>
              </a:rPr>
              <a:pPr eaLnBrk="1" hangingPunct="1"/>
              <a:t>1</a:t>
            </a:fld>
            <a:endParaRPr lang="en-GB" alt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1764202" y="4248468"/>
            <a:ext cx="25969054" cy="5664623"/>
          </a:xfrm>
          <a:ln>
            <a:noFill/>
          </a:ln>
        </p:spPr>
        <p:txBody>
          <a:bodyPr tIns="0" rIns="58840">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18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1764202" y="10000241"/>
            <a:ext cx="25979135" cy="5428597"/>
          </a:xfrm>
        </p:spPr>
        <p:txBody>
          <a:bodyPr lIns="0" rIns="58840"/>
          <a:lstStyle>
            <a:lvl1pPr marL="0" marR="147100" indent="0" algn="r">
              <a:buNone/>
              <a:defRPr>
                <a:solidFill>
                  <a:schemeClr val="tx1"/>
                </a:solidFill>
              </a:defRPr>
            </a:lvl1pPr>
            <a:lvl2pPr marL="1470995" indent="0" algn="ctr">
              <a:buNone/>
            </a:lvl2pPr>
            <a:lvl3pPr marL="2941991" indent="0" algn="ctr">
              <a:buNone/>
            </a:lvl3pPr>
            <a:lvl4pPr marL="4412986" indent="0" algn="ctr">
              <a:buNone/>
            </a:lvl4pPr>
            <a:lvl5pPr marL="5883981" indent="0" algn="ctr">
              <a:buNone/>
            </a:lvl5pPr>
            <a:lvl6pPr marL="7354976" indent="0" algn="ctr">
              <a:buNone/>
            </a:lvl6pPr>
            <a:lvl7pPr marL="8825972" indent="0" algn="ctr">
              <a:buNone/>
            </a:lvl7pPr>
            <a:lvl8pPr marL="10296967" indent="0" algn="ctr">
              <a:buNone/>
            </a:lvl8pPr>
            <a:lvl9pPr marL="11767962"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smtClean="0">
                <a:solidFill>
                  <a:srgbClr val="D1EAEE"/>
                </a:solidFill>
              </a:defRPr>
            </a:lvl1pPr>
          </a:lstStyle>
          <a:p>
            <a:pPr>
              <a:defRPr/>
            </a:pPr>
            <a:fld id="{AAFE7118-86CF-45F4-96DE-9EE26CCF40F5}" type="datetimeFigureOut">
              <a:rPr lang="en-US" altLang="en-US"/>
              <a:pPr>
                <a:defRPr/>
              </a:pPr>
              <a:t>2/5/2015</a:t>
            </a:fld>
            <a:endParaRPr lang="en-GB" altLang="en-US"/>
          </a:p>
        </p:txBody>
      </p:sp>
      <p:sp>
        <p:nvSpPr>
          <p:cNvPr id="5" name="Footer Placeholder 18"/>
          <p:cNvSpPr>
            <a:spLocks noGrp="1"/>
          </p:cNvSpPr>
          <p:nvPr>
            <p:ph type="ftr" sz="quarter" idx="11"/>
          </p:nvPr>
        </p:nvSpPr>
        <p:spPr/>
        <p:txBody>
          <a:bodyPr/>
          <a:lstStyle>
            <a:lvl1pPr>
              <a:defRPr smtClean="0">
                <a:solidFill>
                  <a:srgbClr val="D1EAEE"/>
                </a:solidFill>
              </a:defRPr>
            </a:lvl1pPr>
          </a:lstStyle>
          <a:p>
            <a:pPr>
              <a:defRPr/>
            </a:pPr>
            <a:endParaRPr lang="en-GB" altLang="en-US"/>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5D897276-8D96-422E-983E-5B822DD2A206}" type="slidenum">
              <a:rPr lang="en-GB" altLang="en-US"/>
              <a:pPr>
                <a:defRPr/>
              </a:pPr>
              <a:t>‹#›</a:t>
            </a:fld>
            <a:endParaRPr lang="en-GB" altLang="en-US"/>
          </a:p>
        </p:txBody>
      </p:sp>
    </p:spTree>
    <p:extLst>
      <p:ext uri="{BB962C8B-B14F-4D97-AF65-F5344CB8AC3E}">
        <p14:creationId xmlns:p14="http://schemas.microsoft.com/office/powerpoint/2010/main" val="12402228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8C02906-566D-4766-96CA-371427B39359}" type="datetimeFigureOut">
              <a:rPr lang="en-US" altLang="en-US"/>
              <a:pPr>
                <a:defRPr/>
              </a:pPr>
              <a:t>2/5/2015</a:t>
            </a:fld>
            <a:endParaRPr lang="en-GB" altLang="en-US"/>
          </a:p>
        </p:txBody>
      </p:sp>
      <p:sp>
        <p:nvSpPr>
          <p:cNvPr id="5" name="Footer Placeholder 21"/>
          <p:cNvSpPr>
            <a:spLocks noGrp="1"/>
          </p:cNvSpPr>
          <p:nvPr>
            <p:ph type="ftr" sz="quarter" idx="11"/>
          </p:nvPr>
        </p:nvSpPr>
        <p:spPr/>
        <p:txBody>
          <a:bodyPr/>
          <a:lstStyle>
            <a:lvl1pPr>
              <a:defRPr/>
            </a:lvl1pPr>
          </a:lstStyle>
          <a:p>
            <a:pPr>
              <a:defRPr/>
            </a:pPr>
            <a:endParaRPr lang="en-GB" altLang="en-US"/>
          </a:p>
        </p:txBody>
      </p:sp>
      <p:sp>
        <p:nvSpPr>
          <p:cNvPr id="6" name="Slide Number Placeholder 17"/>
          <p:cNvSpPr>
            <a:spLocks noGrp="1"/>
          </p:cNvSpPr>
          <p:nvPr>
            <p:ph type="sldNum" sz="quarter" idx="12"/>
          </p:nvPr>
        </p:nvSpPr>
        <p:spPr/>
        <p:txBody>
          <a:bodyPr/>
          <a:lstStyle>
            <a:lvl1pPr>
              <a:defRPr/>
            </a:lvl1pPr>
          </a:lstStyle>
          <a:p>
            <a:pPr>
              <a:defRPr/>
            </a:pPr>
            <a:fld id="{0CBFC463-6752-4367-8AC1-0257981C5174}" type="slidenum">
              <a:rPr lang="en-GB" altLang="en-US"/>
              <a:pPr>
                <a:defRPr/>
              </a:pPr>
              <a:t>‹#›</a:t>
            </a:fld>
            <a:endParaRPr lang="en-GB" altLang="en-US"/>
          </a:p>
        </p:txBody>
      </p:sp>
    </p:spTree>
    <p:extLst>
      <p:ext uri="{BB962C8B-B14F-4D97-AF65-F5344CB8AC3E}">
        <p14:creationId xmlns:p14="http://schemas.microsoft.com/office/powerpoint/2010/main" val="292995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26511" y="2832316"/>
            <a:ext cx="6804779" cy="161431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12173" y="2832316"/>
            <a:ext cx="19910280" cy="161431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1262D00-24F0-4831-8B0D-9CD713146053}" type="datetimeFigureOut">
              <a:rPr lang="en-US" altLang="en-US"/>
              <a:pPr>
                <a:defRPr/>
              </a:pPr>
              <a:t>2/5/2015</a:t>
            </a:fld>
            <a:endParaRPr lang="en-GB" altLang="en-US"/>
          </a:p>
        </p:txBody>
      </p:sp>
      <p:sp>
        <p:nvSpPr>
          <p:cNvPr id="5" name="Footer Placeholder 21"/>
          <p:cNvSpPr>
            <a:spLocks noGrp="1"/>
          </p:cNvSpPr>
          <p:nvPr>
            <p:ph type="ftr" sz="quarter" idx="11"/>
          </p:nvPr>
        </p:nvSpPr>
        <p:spPr/>
        <p:txBody>
          <a:bodyPr/>
          <a:lstStyle>
            <a:lvl1pPr>
              <a:defRPr/>
            </a:lvl1pPr>
          </a:lstStyle>
          <a:p>
            <a:pPr>
              <a:defRPr/>
            </a:pPr>
            <a:endParaRPr lang="en-GB" altLang="en-US"/>
          </a:p>
        </p:txBody>
      </p:sp>
      <p:sp>
        <p:nvSpPr>
          <p:cNvPr id="6" name="Slide Number Placeholder 17"/>
          <p:cNvSpPr>
            <a:spLocks noGrp="1"/>
          </p:cNvSpPr>
          <p:nvPr>
            <p:ph type="sldNum" sz="quarter" idx="12"/>
          </p:nvPr>
        </p:nvSpPr>
        <p:spPr/>
        <p:txBody>
          <a:bodyPr/>
          <a:lstStyle>
            <a:lvl1pPr>
              <a:defRPr/>
            </a:lvl1pPr>
          </a:lstStyle>
          <a:p>
            <a:pPr>
              <a:defRPr/>
            </a:pPr>
            <a:fld id="{B55F0397-7281-4F7E-AE61-BAAA5B2056D0}" type="slidenum">
              <a:rPr lang="en-GB" altLang="en-US"/>
              <a:pPr>
                <a:defRPr/>
              </a:pPr>
              <a:t>‹#›</a:t>
            </a:fld>
            <a:endParaRPr lang="en-GB" altLang="en-US"/>
          </a:p>
        </p:txBody>
      </p:sp>
    </p:spTree>
    <p:extLst>
      <p:ext uri="{BB962C8B-B14F-4D97-AF65-F5344CB8AC3E}">
        <p14:creationId xmlns:p14="http://schemas.microsoft.com/office/powerpoint/2010/main" val="24801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A93352A-A1A3-40B6-A41D-B4EB6B187E76}" type="datetimeFigureOut">
              <a:rPr lang="en-US" altLang="en-US"/>
              <a:pPr>
                <a:defRPr/>
              </a:pPr>
              <a:t>2/5/2015</a:t>
            </a:fld>
            <a:endParaRPr lang="en-GB" altLang="en-US"/>
          </a:p>
        </p:txBody>
      </p:sp>
      <p:sp>
        <p:nvSpPr>
          <p:cNvPr id="5" name="Footer Placeholder 21"/>
          <p:cNvSpPr>
            <a:spLocks noGrp="1"/>
          </p:cNvSpPr>
          <p:nvPr>
            <p:ph type="ftr" sz="quarter" idx="11"/>
          </p:nvPr>
        </p:nvSpPr>
        <p:spPr/>
        <p:txBody>
          <a:bodyPr/>
          <a:lstStyle>
            <a:lvl1pPr>
              <a:defRPr/>
            </a:lvl1pPr>
          </a:lstStyle>
          <a:p>
            <a:pPr>
              <a:defRPr/>
            </a:pPr>
            <a:endParaRPr lang="en-GB" altLang="en-US"/>
          </a:p>
        </p:txBody>
      </p:sp>
      <p:sp>
        <p:nvSpPr>
          <p:cNvPr id="6" name="Slide Number Placeholder 17"/>
          <p:cNvSpPr>
            <a:spLocks noGrp="1"/>
          </p:cNvSpPr>
          <p:nvPr>
            <p:ph type="sldNum" sz="quarter" idx="12"/>
          </p:nvPr>
        </p:nvSpPr>
        <p:spPr/>
        <p:txBody>
          <a:bodyPr/>
          <a:lstStyle>
            <a:lvl1pPr>
              <a:defRPr/>
            </a:lvl1pPr>
          </a:lstStyle>
          <a:p>
            <a:pPr>
              <a:defRPr/>
            </a:pPr>
            <a:fld id="{1994236A-6680-4324-9D7B-6EE1A71F1E1B}" type="slidenum">
              <a:rPr lang="en-GB" altLang="en-US"/>
              <a:pPr>
                <a:defRPr/>
              </a:pPr>
              <a:t>‹#›</a:t>
            </a:fld>
            <a:endParaRPr lang="en-GB" altLang="en-US"/>
          </a:p>
        </p:txBody>
      </p:sp>
    </p:spTree>
    <p:extLst>
      <p:ext uri="{BB962C8B-B14F-4D97-AF65-F5344CB8AC3E}">
        <p14:creationId xmlns:p14="http://schemas.microsoft.com/office/powerpoint/2010/main" val="165119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4121" y="4078529"/>
            <a:ext cx="25706944" cy="4220144"/>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18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754121" y="8377572"/>
            <a:ext cx="25706944" cy="4676263"/>
          </a:xfrm>
        </p:spPr>
        <p:txBody>
          <a:bodyPr lIns="147100" rIns="147100"/>
          <a:lstStyle>
            <a:lvl1pPr marL="0" indent="0">
              <a:buNone/>
              <a:defRPr sz="7100">
                <a:solidFill>
                  <a:schemeClr val="tx1"/>
                </a:solidFill>
              </a:defRPr>
            </a:lvl1pPr>
            <a:lvl2pPr>
              <a:buNone/>
              <a:defRPr sz="5800">
                <a:solidFill>
                  <a:schemeClr val="tx1">
                    <a:tint val="75000"/>
                  </a:schemeClr>
                </a:solidFill>
              </a:defRPr>
            </a:lvl2pPr>
            <a:lvl3pPr>
              <a:buNone/>
              <a:defRPr sz="5100">
                <a:solidFill>
                  <a:schemeClr val="tx1">
                    <a:tint val="75000"/>
                  </a:schemeClr>
                </a:solidFill>
              </a:defRPr>
            </a:lvl3pPr>
            <a:lvl4pPr>
              <a:buNone/>
              <a:defRPr sz="4500">
                <a:solidFill>
                  <a:schemeClr val="tx1">
                    <a:tint val="75000"/>
                  </a:schemeClr>
                </a:solidFill>
              </a:defRPr>
            </a:lvl4pPr>
            <a:lvl5pPr>
              <a:buNone/>
              <a:defRPr sz="45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solidFill>
                  <a:srgbClr val="D1EAEE"/>
                </a:solidFill>
              </a:defRPr>
            </a:lvl1pPr>
          </a:lstStyle>
          <a:p>
            <a:pPr>
              <a:defRPr/>
            </a:pPr>
            <a:fld id="{8BAE6B4E-7580-4289-95FF-3A4149557477}" type="datetimeFigureOut">
              <a:rPr lang="en-US" altLang="en-US"/>
              <a:pPr>
                <a:defRPr/>
              </a:pPr>
              <a:t>2/5/2015</a:t>
            </a:fld>
            <a:endParaRPr lang="en-GB" altLang="en-US"/>
          </a:p>
        </p:txBody>
      </p:sp>
      <p:sp>
        <p:nvSpPr>
          <p:cNvPr id="5" name="Footer Placeholder 4"/>
          <p:cNvSpPr>
            <a:spLocks noGrp="1"/>
          </p:cNvSpPr>
          <p:nvPr>
            <p:ph type="ftr" sz="quarter" idx="11"/>
          </p:nvPr>
        </p:nvSpPr>
        <p:spPr/>
        <p:txBody>
          <a:bodyPr/>
          <a:lstStyle>
            <a:lvl1pPr>
              <a:defRPr smtClean="0">
                <a:solidFill>
                  <a:srgbClr val="D1EAEE"/>
                </a:solidFill>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94BC9CFC-0EEA-481A-B0F9-A0EFE6B13EBB}" type="slidenum">
              <a:rPr lang="en-GB" altLang="en-US"/>
              <a:pPr>
                <a:defRPr/>
              </a:pPr>
              <a:t>‹#›</a:t>
            </a:fld>
            <a:endParaRPr lang="en-GB" altLang="en-US"/>
          </a:p>
        </p:txBody>
      </p:sp>
    </p:spTree>
    <p:extLst>
      <p:ext uri="{BB962C8B-B14F-4D97-AF65-F5344CB8AC3E}">
        <p14:creationId xmlns:p14="http://schemas.microsoft.com/office/powerpoint/2010/main" val="1461647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12173" y="2180880"/>
            <a:ext cx="27219117" cy="354039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12173" y="5947374"/>
            <a:ext cx="13357529" cy="13736712"/>
          </a:xfrm>
        </p:spPr>
        <p:txBody>
          <a:bodyPr/>
          <a:lstStyle>
            <a:lvl1pPr>
              <a:defRPr sz="8400"/>
            </a:lvl1pPr>
            <a:lvl2pPr>
              <a:defRPr sz="7700"/>
            </a:lvl2pPr>
            <a:lvl3pPr>
              <a:defRPr sz="6400"/>
            </a:lvl3pPr>
            <a:lvl4pPr>
              <a:defRPr sz="5800"/>
            </a:lvl4pPr>
            <a:lvl5pPr>
              <a:defRPr sz="5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373761" y="5947374"/>
            <a:ext cx="13357529" cy="13736712"/>
          </a:xfrm>
        </p:spPr>
        <p:txBody>
          <a:bodyPr/>
          <a:lstStyle>
            <a:lvl1pPr>
              <a:defRPr sz="8400"/>
            </a:lvl1pPr>
            <a:lvl2pPr>
              <a:defRPr sz="7700"/>
            </a:lvl2pPr>
            <a:lvl3pPr>
              <a:defRPr sz="6400"/>
            </a:lvl3pPr>
            <a:lvl4pPr>
              <a:defRPr sz="5800"/>
            </a:lvl4pPr>
            <a:lvl5pPr>
              <a:defRPr sz="5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E4E4CD8-542A-4F2A-95FB-042B86D5F64C}" type="datetimeFigureOut">
              <a:rPr lang="en-US" altLang="en-US"/>
              <a:pPr>
                <a:defRPr/>
              </a:pPr>
              <a:t>2/5/2015</a:t>
            </a:fld>
            <a:endParaRPr lang="en-GB" altLang="en-US"/>
          </a:p>
        </p:txBody>
      </p:sp>
      <p:sp>
        <p:nvSpPr>
          <p:cNvPr id="6" name="Footer Placeholder 21"/>
          <p:cNvSpPr>
            <a:spLocks noGrp="1"/>
          </p:cNvSpPr>
          <p:nvPr>
            <p:ph type="ftr" sz="quarter" idx="11"/>
          </p:nvPr>
        </p:nvSpPr>
        <p:spPr/>
        <p:txBody>
          <a:bodyPr/>
          <a:lstStyle>
            <a:lvl1pPr>
              <a:defRPr/>
            </a:lvl1pPr>
          </a:lstStyle>
          <a:p>
            <a:pPr>
              <a:defRPr/>
            </a:pPr>
            <a:endParaRPr lang="en-GB" altLang="en-US"/>
          </a:p>
        </p:txBody>
      </p:sp>
      <p:sp>
        <p:nvSpPr>
          <p:cNvPr id="7" name="Slide Number Placeholder 17"/>
          <p:cNvSpPr>
            <a:spLocks noGrp="1"/>
          </p:cNvSpPr>
          <p:nvPr>
            <p:ph type="sldNum" sz="quarter" idx="12"/>
          </p:nvPr>
        </p:nvSpPr>
        <p:spPr/>
        <p:txBody>
          <a:bodyPr/>
          <a:lstStyle>
            <a:lvl1pPr>
              <a:defRPr/>
            </a:lvl1pPr>
          </a:lstStyle>
          <a:p>
            <a:pPr>
              <a:defRPr/>
            </a:pPr>
            <a:fld id="{768BB9D1-4E99-45B8-AFC0-9D8B2441F206}" type="slidenum">
              <a:rPr lang="en-GB" altLang="en-US"/>
              <a:pPr>
                <a:defRPr/>
              </a:pPr>
              <a:t>‹#›</a:t>
            </a:fld>
            <a:endParaRPr lang="en-GB" altLang="en-US"/>
          </a:p>
        </p:txBody>
      </p:sp>
    </p:spTree>
    <p:extLst>
      <p:ext uri="{BB962C8B-B14F-4D97-AF65-F5344CB8AC3E}">
        <p14:creationId xmlns:p14="http://schemas.microsoft.com/office/powerpoint/2010/main" val="170194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2173" y="2180880"/>
            <a:ext cx="27219117" cy="354039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2173" y="5746545"/>
            <a:ext cx="13362782" cy="2042312"/>
          </a:xfrm>
        </p:spPr>
        <p:txBody>
          <a:bodyPr lIns="147100" tIns="0" rIns="147100" bIns="0" anchor="ctr">
            <a:noAutofit/>
          </a:bodyPr>
          <a:lstStyle>
            <a:lvl1pPr marL="0" indent="0">
              <a:buNone/>
              <a:defRPr sz="7700" b="1" cap="none" baseline="0">
                <a:solidFill>
                  <a:schemeClr val="tx2"/>
                </a:solidFill>
                <a:effectLst/>
              </a:defRPr>
            </a:lvl1pPr>
            <a:lvl2pPr>
              <a:buNone/>
              <a:defRPr sz="6400" b="1"/>
            </a:lvl2pPr>
            <a:lvl3pPr>
              <a:buNone/>
              <a:defRPr sz="5800" b="1"/>
            </a:lvl3pPr>
            <a:lvl4pPr>
              <a:buNone/>
              <a:defRPr sz="5100" b="1"/>
            </a:lvl4pPr>
            <a:lvl5pPr>
              <a:buNone/>
              <a:defRPr sz="5100" b="1"/>
            </a:lvl5pPr>
          </a:lstStyle>
          <a:p>
            <a:pPr lvl="0"/>
            <a:r>
              <a:rPr lang="en-US" smtClean="0"/>
              <a:t>Click to edit Master text styles</a:t>
            </a:r>
          </a:p>
        </p:txBody>
      </p:sp>
      <p:sp>
        <p:nvSpPr>
          <p:cNvPr id="4" name="Text Placeholder 3"/>
          <p:cNvSpPr>
            <a:spLocks noGrp="1"/>
          </p:cNvSpPr>
          <p:nvPr>
            <p:ph type="body" sz="half" idx="3"/>
          </p:nvPr>
        </p:nvSpPr>
        <p:spPr>
          <a:xfrm>
            <a:off x="15363261" y="5760513"/>
            <a:ext cx="13368031" cy="2028346"/>
          </a:xfrm>
        </p:spPr>
        <p:txBody>
          <a:bodyPr lIns="147100" tIns="0" rIns="147100" bIns="0" anchor="ctr"/>
          <a:lstStyle>
            <a:lvl1pPr marL="0" indent="0">
              <a:buNone/>
              <a:defRPr sz="7700" b="1" cap="none" baseline="0">
                <a:solidFill>
                  <a:schemeClr val="tx2"/>
                </a:solidFill>
                <a:effectLst/>
              </a:defRPr>
            </a:lvl1pPr>
            <a:lvl2pPr>
              <a:buNone/>
              <a:defRPr sz="6400" b="1"/>
            </a:lvl2pPr>
            <a:lvl3pPr>
              <a:buNone/>
              <a:defRPr sz="5800" b="1"/>
            </a:lvl3pPr>
            <a:lvl4pPr>
              <a:buNone/>
              <a:defRPr sz="5100" b="1"/>
            </a:lvl4pPr>
            <a:lvl5pPr>
              <a:buNone/>
              <a:defRPr sz="5100" b="1"/>
            </a:lvl5pPr>
          </a:lstStyle>
          <a:p>
            <a:pPr lvl="0"/>
            <a:r>
              <a:rPr lang="en-US" smtClean="0"/>
              <a:t>Click to edit Master text styles</a:t>
            </a:r>
          </a:p>
        </p:txBody>
      </p:sp>
      <p:sp>
        <p:nvSpPr>
          <p:cNvPr id="5" name="Content Placeholder 4"/>
          <p:cNvSpPr>
            <a:spLocks noGrp="1"/>
          </p:cNvSpPr>
          <p:nvPr>
            <p:ph sz="quarter" idx="2"/>
          </p:nvPr>
        </p:nvSpPr>
        <p:spPr>
          <a:xfrm>
            <a:off x="1512173" y="7788857"/>
            <a:ext cx="13362782" cy="11911940"/>
          </a:xfrm>
        </p:spPr>
        <p:txBody>
          <a:bodyPr tIns="0"/>
          <a:lstStyle>
            <a:lvl1pPr>
              <a:defRPr sz="7100"/>
            </a:lvl1pPr>
            <a:lvl2pPr>
              <a:defRPr sz="6400"/>
            </a:lvl2pPr>
            <a:lvl3pPr>
              <a:defRPr sz="5800"/>
            </a:lvl3pPr>
            <a:lvl4pPr>
              <a:defRPr sz="5100"/>
            </a:lvl4pPr>
            <a:lvl5pPr>
              <a:defRPr sz="5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15363261" y="7788857"/>
            <a:ext cx="13368031" cy="11911940"/>
          </a:xfrm>
        </p:spPr>
        <p:txBody>
          <a:bodyPr tIns="0"/>
          <a:lstStyle>
            <a:lvl1pPr>
              <a:defRPr sz="7100"/>
            </a:lvl1pPr>
            <a:lvl2pPr>
              <a:defRPr sz="6400"/>
            </a:lvl2pPr>
            <a:lvl3pPr>
              <a:defRPr sz="5800"/>
            </a:lvl3pPr>
            <a:lvl4pPr>
              <a:defRPr sz="5100"/>
            </a:lvl4pPr>
            <a:lvl5pPr>
              <a:defRPr sz="5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ED69BC5-B72F-4325-B3E5-3E2D998FFF9C}" type="datetimeFigureOut">
              <a:rPr lang="en-US" altLang="en-US"/>
              <a:pPr>
                <a:defRPr/>
              </a:pPr>
              <a:t>2/5/2015</a:t>
            </a:fld>
            <a:endParaRPr lang="en-GB" altLang="en-US"/>
          </a:p>
        </p:txBody>
      </p:sp>
      <p:sp>
        <p:nvSpPr>
          <p:cNvPr id="8" name="Footer Placeholder 21"/>
          <p:cNvSpPr>
            <a:spLocks noGrp="1"/>
          </p:cNvSpPr>
          <p:nvPr>
            <p:ph type="ftr" sz="quarter" idx="11"/>
          </p:nvPr>
        </p:nvSpPr>
        <p:spPr/>
        <p:txBody>
          <a:bodyPr/>
          <a:lstStyle>
            <a:lvl1pPr>
              <a:defRPr/>
            </a:lvl1pPr>
          </a:lstStyle>
          <a:p>
            <a:pPr>
              <a:defRPr/>
            </a:pPr>
            <a:endParaRPr lang="en-GB" altLang="en-US"/>
          </a:p>
        </p:txBody>
      </p:sp>
      <p:sp>
        <p:nvSpPr>
          <p:cNvPr id="9" name="Slide Number Placeholder 17"/>
          <p:cNvSpPr>
            <a:spLocks noGrp="1"/>
          </p:cNvSpPr>
          <p:nvPr>
            <p:ph type="sldNum" sz="quarter" idx="12"/>
          </p:nvPr>
        </p:nvSpPr>
        <p:spPr/>
        <p:txBody>
          <a:bodyPr/>
          <a:lstStyle>
            <a:lvl1pPr>
              <a:defRPr/>
            </a:lvl1pPr>
          </a:lstStyle>
          <a:p>
            <a:pPr>
              <a:defRPr/>
            </a:pPr>
            <a:fld id="{591262B0-2525-41F9-A221-8B7BF0490D8C}" type="slidenum">
              <a:rPr lang="en-GB" altLang="en-US"/>
              <a:pPr>
                <a:defRPr/>
              </a:pPr>
              <a:t>‹#›</a:t>
            </a:fld>
            <a:endParaRPr lang="en-GB" altLang="en-US"/>
          </a:p>
        </p:txBody>
      </p:sp>
    </p:spTree>
    <p:extLst>
      <p:ext uri="{BB962C8B-B14F-4D97-AF65-F5344CB8AC3E}">
        <p14:creationId xmlns:p14="http://schemas.microsoft.com/office/powerpoint/2010/main" val="205748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2173" y="2180880"/>
            <a:ext cx="27471146" cy="354039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161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ACDE159-987B-474D-83AC-168F9DB40A2F}" type="datetimeFigureOut">
              <a:rPr lang="en-US" altLang="en-US"/>
              <a:pPr>
                <a:defRPr/>
              </a:pPr>
              <a:t>2/5/2015</a:t>
            </a:fld>
            <a:endParaRPr lang="en-GB" altLang="en-US"/>
          </a:p>
        </p:txBody>
      </p:sp>
      <p:sp>
        <p:nvSpPr>
          <p:cNvPr id="4" name="Footer Placeholder 21"/>
          <p:cNvSpPr>
            <a:spLocks noGrp="1"/>
          </p:cNvSpPr>
          <p:nvPr>
            <p:ph type="ftr" sz="quarter" idx="11"/>
          </p:nvPr>
        </p:nvSpPr>
        <p:spPr/>
        <p:txBody>
          <a:bodyPr/>
          <a:lstStyle>
            <a:lvl1pPr>
              <a:defRPr/>
            </a:lvl1pPr>
          </a:lstStyle>
          <a:p>
            <a:pPr>
              <a:defRPr/>
            </a:pPr>
            <a:endParaRPr lang="en-GB" altLang="en-US"/>
          </a:p>
        </p:txBody>
      </p:sp>
      <p:sp>
        <p:nvSpPr>
          <p:cNvPr id="5" name="Slide Number Placeholder 17"/>
          <p:cNvSpPr>
            <a:spLocks noGrp="1"/>
          </p:cNvSpPr>
          <p:nvPr>
            <p:ph type="sldNum" sz="quarter" idx="12"/>
          </p:nvPr>
        </p:nvSpPr>
        <p:spPr/>
        <p:txBody>
          <a:bodyPr/>
          <a:lstStyle>
            <a:lvl1pPr>
              <a:defRPr/>
            </a:lvl1pPr>
          </a:lstStyle>
          <a:p>
            <a:pPr>
              <a:defRPr/>
            </a:pPr>
            <a:fld id="{473DB4F7-7C3D-4A62-9021-8C102DB8FF88}" type="slidenum">
              <a:rPr lang="en-GB" altLang="en-US"/>
              <a:pPr>
                <a:defRPr/>
              </a:pPr>
              <a:t>‹#›</a:t>
            </a:fld>
            <a:endParaRPr lang="en-GB" altLang="en-US"/>
          </a:p>
        </p:txBody>
      </p:sp>
    </p:spTree>
    <p:extLst>
      <p:ext uri="{BB962C8B-B14F-4D97-AF65-F5344CB8AC3E}">
        <p14:creationId xmlns:p14="http://schemas.microsoft.com/office/powerpoint/2010/main" val="253200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B9DBF11-1F8F-4E39-9BA5-D6469BF77E0D}" type="datetimeFigureOut">
              <a:rPr lang="en-US" altLang="en-US"/>
              <a:pPr>
                <a:defRPr/>
              </a:pPr>
              <a:t>2/5/2015</a:t>
            </a:fld>
            <a:endParaRPr lang="en-GB" altLang="en-US"/>
          </a:p>
        </p:txBody>
      </p:sp>
      <p:sp>
        <p:nvSpPr>
          <p:cNvPr id="3" name="Footer Placeholder 21"/>
          <p:cNvSpPr>
            <a:spLocks noGrp="1"/>
          </p:cNvSpPr>
          <p:nvPr>
            <p:ph type="ftr" sz="quarter" idx="11"/>
          </p:nvPr>
        </p:nvSpPr>
        <p:spPr/>
        <p:txBody>
          <a:bodyPr/>
          <a:lstStyle>
            <a:lvl1pPr>
              <a:defRPr/>
            </a:lvl1pPr>
          </a:lstStyle>
          <a:p>
            <a:pPr>
              <a:defRPr/>
            </a:pPr>
            <a:endParaRPr lang="en-GB" altLang="en-US"/>
          </a:p>
        </p:txBody>
      </p:sp>
      <p:sp>
        <p:nvSpPr>
          <p:cNvPr id="4" name="Slide Number Placeholder 17"/>
          <p:cNvSpPr>
            <a:spLocks noGrp="1"/>
          </p:cNvSpPr>
          <p:nvPr>
            <p:ph type="sldNum" sz="quarter" idx="12"/>
          </p:nvPr>
        </p:nvSpPr>
        <p:spPr/>
        <p:txBody>
          <a:bodyPr/>
          <a:lstStyle>
            <a:lvl1pPr>
              <a:defRPr/>
            </a:lvl1pPr>
          </a:lstStyle>
          <a:p>
            <a:pPr>
              <a:defRPr/>
            </a:pPr>
            <a:fld id="{288A76F5-2107-4F69-84E2-85EBA77FD961}" type="slidenum">
              <a:rPr lang="en-GB" altLang="en-US"/>
              <a:pPr>
                <a:defRPr/>
              </a:pPr>
              <a:t>‹#›</a:t>
            </a:fld>
            <a:endParaRPr lang="en-GB" altLang="en-US"/>
          </a:p>
        </p:txBody>
      </p:sp>
    </p:spTree>
    <p:extLst>
      <p:ext uri="{BB962C8B-B14F-4D97-AF65-F5344CB8AC3E}">
        <p14:creationId xmlns:p14="http://schemas.microsoft.com/office/powerpoint/2010/main" val="34847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8260" y="1593182"/>
            <a:ext cx="9073039" cy="3599396"/>
          </a:xfrm>
        </p:spPr>
        <p:txBody>
          <a:bodyPr>
            <a:noAutofit/>
          </a:bodyPr>
          <a:lstStyle>
            <a:lvl1pPr algn="l" rtl="0">
              <a:spcBef>
                <a:spcPct val="0"/>
              </a:spcBef>
              <a:buNone/>
              <a:defRPr sz="84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2268260" y="5192571"/>
            <a:ext cx="9073039" cy="14161559"/>
          </a:xfrm>
        </p:spPr>
        <p:txBody>
          <a:bodyPr lIns="58840" rIns="58840"/>
          <a:lstStyle>
            <a:lvl1pPr marL="0" indent="0" algn="l">
              <a:buNone/>
              <a:defRPr sz="4500"/>
            </a:lvl1pPr>
            <a:lvl2pPr indent="0" algn="l">
              <a:buNone/>
              <a:defRPr sz="3900"/>
            </a:lvl2pPr>
            <a:lvl3pPr indent="0" algn="l">
              <a:buNone/>
              <a:defRPr sz="3200"/>
            </a:lvl3pPr>
            <a:lvl4pPr indent="0" algn="l">
              <a:buNone/>
              <a:defRPr sz="2900"/>
            </a:lvl4pPr>
            <a:lvl5pPr indent="0" algn="l">
              <a:buNone/>
              <a:defRPr sz="2900"/>
            </a:lvl5pPr>
          </a:lstStyle>
          <a:p>
            <a:pPr lvl="0"/>
            <a:r>
              <a:rPr lang="en-US" smtClean="0"/>
              <a:t>Click to edit Master text styles</a:t>
            </a:r>
          </a:p>
        </p:txBody>
      </p:sp>
      <p:sp>
        <p:nvSpPr>
          <p:cNvPr id="4" name="Content Placeholder 3"/>
          <p:cNvSpPr>
            <a:spLocks noGrp="1"/>
          </p:cNvSpPr>
          <p:nvPr>
            <p:ph sz="half" idx="1"/>
          </p:nvPr>
        </p:nvSpPr>
        <p:spPr>
          <a:xfrm>
            <a:off x="11824354" y="5192571"/>
            <a:ext cx="16906936" cy="14161559"/>
          </a:xfrm>
        </p:spPr>
        <p:txBody>
          <a:bodyPr tIns="0"/>
          <a:lstStyle>
            <a:lvl1pPr>
              <a:defRPr sz="9000"/>
            </a:lvl1pPr>
            <a:lvl2pPr>
              <a:defRPr sz="8400"/>
            </a:lvl2pPr>
            <a:lvl3pPr>
              <a:defRPr sz="7700"/>
            </a:lvl3pPr>
            <a:lvl4pPr>
              <a:defRPr sz="6400"/>
            </a:lvl4pPr>
            <a:lvl5pPr>
              <a:defRPr sz="5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1A3A79D-7A82-4FCF-93C6-4EDF4307EB85}" type="datetimeFigureOut">
              <a:rPr lang="en-US" altLang="en-US"/>
              <a:pPr>
                <a:defRPr/>
              </a:pPr>
              <a:t>2/5/2015</a:t>
            </a:fld>
            <a:endParaRPr lang="en-GB" altLang="en-US"/>
          </a:p>
        </p:txBody>
      </p:sp>
      <p:sp>
        <p:nvSpPr>
          <p:cNvPr id="6" name="Footer Placeholder 21"/>
          <p:cNvSpPr>
            <a:spLocks noGrp="1"/>
          </p:cNvSpPr>
          <p:nvPr>
            <p:ph type="ftr" sz="quarter" idx="11"/>
          </p:nvPr>
        </p:nvSpPr>
        <p:spPr/>
        <p:txBody>
          <a:bodyPr/>
          <a:lstStyle>
            <a:lvl1pPr>
              <a:defRPr/>
            </a:lvl1pPr>
          </a:lstStyle>
          <a:p>
            <a:pPr>
              <a:defRPr/>
            </a:pPr>
            <a:endParaRPr lang="en-GB" altLang="en-US"/>
          </a:p>
        </p:txBody>
      </p:sp>
      <p:sp>
        <p:nvSpPr>
          <p:cNvPr id="7" name="Slide Number Placeholder 17"/>
          <p:cNvSpPr>
            <a:spLocks noGrp="1"/>
          </p:cNvSpPr>
          <p:nvPr>
            <p:ph type="sldNum" sz="quarter" idx="12"/>
          </p:nvPr>
        </p:nvSpPr>
        <p:spPr/>
        <p:txBody>
          <a:bodyPr/>
          <a:lstStyle>
            <a:lvl1pPr>
              <a:defRPr/>
            </a:lvl1pPr>
          </a:lstStyle>
          <a:p>
            <a:pPr>
              <a:defRPr/>
            </a:pPr>
            <a:fld id="{785DC960-0C50-4C45-9A4E-3E6D78E6762A}" type="slidenum">
              <a:rPr lang="en-GB" altLang="en-US"/>
              <a:pPr>
                <a:defRPr/>
              </a:pPr>
              <a:t>‹#›</a:t>
            </a:fld>
            <a:endParaRPr lang="en-GB" altLang="en-US"/>
          </a:p>
        </p:txBody>
      </p:sp>
    </p:spTree>
    <p:extLst>
      <p:ext uri="{BB962C8B-B14F-4D97-AF65-F5344CB8AC3E}">
        <p14:creationId xmlns:p14="http://schemas.microsoft.com/office/powerpoint/2010/main" val="361102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10471150" y="3432175"/>
            <a:ext cx="17389475" cy="12746038"/>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294199" tIns="147100" rIns="294199" bIns="147100" anchor="ctr"/>
          <a:lstStyle/>
          <a:p>
            <a:pPr algn="ctr" defTabSz="2941897" fontAlgn="auto">
              <a:spcBef>
                <a:spcPts val="0"/>
              </a:spcBef>
              <a:spcAft>
                <a:spcPts val="0"/>
              </a:spcAft>
              <a:defRPr/>
            </a:pPr>
            <a:endParaRPr lang="en-US"/>
          </a:p>
        </p:txBody>
      </p:sp>
      <p:sp>
        <p:nvSpPr>
          <p:cNvPr id="6" name="Right Triangle 5"/>
          <p:cNvSpPr/>
          <p:nvPr/>
        </p:nvSpPr>
        <p:spPr>
          <a:xfrm rot="420000" flipV="1">
            <a:off x="26473150" y="16602075"/>
            <a:ext cx="514350" cy="481013"/>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294199" tIns="147100" rIns="294199" bIns="147100" anchor="ctr"/>
          <a:lstStyle>
            <a:lvl1pPr>
              <a:defRPr sz="5800">
                <a:solidFill>
                  <a:schemeClr val="tx1"/>
                </a:solidFill>
                <a:latin typeface="Constantia" pitchFamily="18" charset="0"/>
              </a:defRPr>
            </a:lvl1pPr>
            <a:lvl2pPr marL="742950" indent="-285750">
              <a:defRPr sz="5800">
                <a:solidFill>
                  <a:schemeClr val="tx1"/>
                </a:solidFill>
                <a:latin typeface="Constantia" pitchFamily="18" charset="0"/>
              </a:defRPr>
            </a:lvl2pPr>
            <a:lvl3pPr marL="1143000" indent="-228600">
              <a:defRPr sz="5800">
                <a:solidFill>
                  <a:schemeClr val="tx1"/>
                </a:solidFill>
                <a:latin typeface="Constantia" pitchFamily="18" charset="0"/>
              </a:defRPr>
            </a:lvl3pPr>
            <a:lvl4pPr marL="1600200" indent="-228600">
              <a:defRPr sz="5800">
                <a:solidFill>
                  <a:schemeClr val="tx1"/>
                </a:solidFill>
                <a:latin typeface="Constantia" pitchFamily="18" charset="0"/>
              </a:defRPr>
            </a:lvl4pPr>
            <a:lvl5pPr marL="2057400" indent="-228600">
              <a:defRPr sz="5800">
                <a:solidFill>
                  <a:schemeClr val="tx1"/>
                </a:solidFill>
                <a:latin typeface="Constantia" pitchFamily="18" charset="0"/>
              </a:defRPr>
            </a:lvl5pPr>
            <a:lvl6pPr marL="2514600" indent="-228600" defTabSz="2941638" fontAlgn="base">
              <a:spcBef>
                <a:spcPct val="0"/>
              </a:spcBef>
              <a:spcAft>
                <a:spcPct val="0"/>
              </a:spcAft>
              <a:defRPr sz="5800">
                <a:solidFill>
                  <a:schemeClr val="tx1"/>
                </a:solidFill>
                <a:latin typeface="Constantia" pitchFamily="18" charset="0"/>
              </a:defRPr>
            </a:lvl6pPr>
            <a:lvl7pPr marL="2971800" indent="-228600" defTabSz="2941638" fontAlgn="base">
              <a:spcBef>
                <a:spcPct val="0"/>
              </a:spcBef>
              <a:spcAft>
                <a:spcPct val="0"/>
              </a:spcAft>
              <a:defRPr sz="5800">
                <a:solidFill>
                  <a:schemeClr val="tx1"/>
                </a:solidFill>
                <a:latin typeface="Constantia" pitchFamily="18" charset="0"/>
              </a:defRPr>
            </a:lvl7pPr>
            <a:lvl8pPr marL="3429000" indent="-228600" defTabSz="2941638" fontAlgn="base">
              <a:spcBef>
                <a:spcPct val="0"/>
              </a:spcBef>
              <a:spcAft>
                <a:spcPct val="0"/>
              </a:spcAft>
              <a:defRPr sz="5800">
                <a:solidFill>
                  <a:schemeClr val="tx1"/>
                </a:solidFill>
                <a:latin typeface="Constantia" pitchFamily="18" charset="0"/>
              </a:defRPr>
            </a:lvl8pPr>
            <a:lvl9pPr marL="3886200" indent="-228600" defTabSz="2941638" fontAlgn="base">
              <a:spcBef>
                <a:spcPct val="0"/>
              </a:spcBef>
              <a:spcAft>
                <a:spcPct val="0"/>
              </a:spcAft>
              <a:defRPr sz="5800">
                <a:solidFill>
                  <a:schemeClr val="tx1"/>
                </a:solidFill>
                <a:latin typeface="Constantia" pitchFamily="18" charset="0"/>
              </a:defRPr>
            </a:lvl9pPr>
          </a:lstStyle>
          <a:p>
            <a:pPr algn="ctr">
              <a:defRPr/>
            </a:pPr>
            <a:endParaRPr lang="en-US" altLang="en-US" smtClean="0">
              <a:solidFill>
                <a:srgbClr val="FFFFFF"/>
              </a:solidFill>
            </a:endParaRPr>
          </a:p>
        </p:txBody>
      </p:sp>
      <p:sp>
        <p:nvSpPr>
          <p:cNvPr id="7" name="Freeform 6"/>
          <p:cNvSpPr>
            <a:spLocks/>
          </p:cNvSpPr>
          <p:nvPr/>
        </p:nvSpPr>
        <p:spPr bwMode="auto">
          <a:xfrm flipV="1">
            <a:off x="-31750" y="18016538"/>
            <a:ext cx="30306963" cy="32258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294199" tIns="147100" rIns="294199" bIns="147100"/>
          <a:lstStyle/>
          <a:p>
            <a:pPr defTabSz="2941897"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14492288" y="19265900"/>
            <a:ext cx="15751175" cy="197643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294199" tIns="147100" rIns="294199" bIns="147100"/>
          <a:lstStyle/>
          <a:p>
            <a:pPr defTabSz="2941897"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016231" y="3645692"/>
            <a:ext cx="7318918" cy="4902095"/>
          </a:xfrm>
        </p:spPr>
        <p:txBody>
          <a:bodyPr lIns="147100" rIns="147100" bIns="147100"/>
          <a:lstStyle>
            <a:lvl1pPr algn="l">
              <a:buNone/>
              <a:defRPr sz="64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2016231" y="8762031"/>
            <a:ext cx="7308837" cy="6750343"/>
          </a:xfrm>
        </p:spPr>
        <p:txBody>
          <a:bodyPr lIns="205939" rIns="147100"/>
          <a:lstStyle>
            <a:lvl1pPr marL="0" indent="0" algn="l">
              <a:spcBef>
                <a:spcPts val="804"/>
              </a:spcBef>
              <a:buFontTx/>
              <a:buNone/>
              <a:defRPr sz="4200"/>
            </a:lvl1pPr>
            <a:lvl2pPr>
              <a:defRPr sz="3900"/>
            </a:lvl2pPr>
            <a:lvl3pPr>
              <a:defRPr sz="3200"/>
            </a:lvl3pPr>
            <a:lvl4pPr>
              <a:defRPr sz="2900"/>
            </a:lvl4pPr>
            <a:lvl5pPr>
              <a:defRPr sz="2900"/>
            </a:lvl5pPr>
          </a:lstStyle>
          <a:p>
            <a:pPr lvl="0"/>
            <a:r>
              <a:rPr lang="en-US" smtClean="0"/>
              <a:t>Click to edit Master text styles</a:t>
            </a:r>
          </a:p>
        </p:txBody>
      </p:sp>
      <p:sp>
        <p:nvSpPr>
          <p:cNvPr id="3" name="Picture Placeholder 2"/>
          <p:cNvSpPr>
            <a:spLocks noGrp="1"/>
          </p:cNvSpPr>
          <p:nvPr>
            <p:ph type="pic" idx="1"/>
          </p:nvPr>
        </p:nvSpPr>
        <p:spPr>
          <a:xfrm rot="420000">
            <a:off x="11529139" y="3715449"/>
            <a:ext cx="15272949" cy="12178940"/>
          </a:xfrm>
          <a:prstGeom prst="rect">
            <a:avLst/>
          </a:prstGeom>
          <a:solidFill>
            <a:schemeClr val="bg2"/>
          </a:solidFill>
          <a:ln w="3000" cap="rnd">
            <a:solidFill>
              <a:srgbClr val="C0C0C0"/>
            </a:solidFill>
            <a:round/>
          </a:ln>
          <a:effectLst/>
        </p:spPr>
        <p:txBody>
          <a:bodyPr>
            <a:normAutofit/>
          </a:bodyPr>
          <a:lstStyle>
            <a:lvl1pPr marL="0" indent="0">
              <a:buNone/>
              <a:defRPr sz="103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smtClean="0"/>
            </a:lvl1pPr>
          </a:lstStyle>
          <a:p>
            <a:pPr>
              <a:defRPr/>
            </a:pPr>
            <a:fld id="{6E4956AF-1A1B-492D-96FB-0399B2B81EC2}" type="datetimeFigureOut">
              <a:rPr lang="en-US" altLang="en-US"/>
              <a:pPr>
                <a:defRPr/>
              </a:pPr>
              <a:t>2/5/2015</a:t>
            </a:fld>
            <a:endParaRPr lang="en-GB" altLang="en-US"/>
          </a:p>
        </p:txBody>
      </p:sp>
      <p:sp>
        <p:nvSpPr>
          <p:cNvPr id="10" name="Footer Placeholder 5"/>
          <p:cNvSpPr>
            <a:spLocks noGrp="1"/>
          </p:cNvSpPr>
          <p:nvPr>
            <p:ph type="ftr" sz="quarter" idx="11"/>
          </p:nvPr>
        </p:nvSpPr>
        <p:spPr/>
        <p:txBody>
          <a:bodyPr/>
          <a:lstStyle>
            <a:lvl1pPr>
              <a:defRPr smtClean="0"/>
            </a:lvl1pPr>
          </a:lstStyle>
          <a:p>
            <a:pPr>
              <a:defRPr/>
            </a:pPr>
            <a:endParaRPr lang="en-GB" altLang="en-US"/>
          </a:p>
        </p:txBody>
      </p:sp>
      <p:sp>
        <p:nvSpPr>
          <p:cNvPr id="11" name="Slide Number Placeholder 6"/>
          <p:cNvSpPr>
            <a:spLocks noGrp="1"/>
          </p:cNvSpPr>
          <p:nvPr>
            <p:ph type="sldNum" sz="quarter" idx="12"/>
          </p:nvPr>
        </p:nvSpPr>
        <p:spPr>
          <a:xfrm>
            <a:off x="26714450" y="19688175"/>
            <a:ext cx="2016125" cy="1131888"/>
          </a:xfrm>
        </p:spPr>
        <p:txBody>
          <a:bodyPr/>
          <a:lstStyle>
            <a:lvl1pPr>
              <a:defRPr smtClean="0"/>
            </a:lvl1pPr>
          </a:lstStyle>
          <a:p>
            <a:pPr>
              <a:defRPr/>
            </a:pPr>
            <a:fld id="{E112304D-C2CA-467F-BEED-029419BC7AEE}" type="slidenum">
              <a:rPr lang="en-GB" altLang="en-US"/>
              <a:pPr>
                <a:defRPr/>
              </a:pPr>
              <a:t>‹#›</a:t>
            </a:fld>
            <a:endParaRPr lang="en-GB" altLang="en-US"/>
          </a:p>
        </p:txBody>
      </p:sp>
    </p:spTree>
    <p:extLst>
      <p:ext uri="{BB962C8B-B14F-4D97-AF65-F5344CB8AC3E}">
        <p14:creationId xmlns:p14="http://schemas.microsoft.com/office/powerpoint/2010/main" val="95134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31750" y="-22225"/>
            <a:ext cx="30306963" cy="32258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294199" tIns="147100" rIns="294199" bIns="147100"/>
          <a:lstStyle/>
          <a:p>
            <a:pPr defTabSz="2941897" fontAlgn="auto">
              <a:spcBef>
                <a:spcPts val="0"/>
              </a:spcBef>
              <a:spcAft>
                <a:spcPts val="0"/>
              </a:spcAft>
              <a:defRPr/>
            </a:pPr>
            <a:endParaRPr lang="en-US">
              <a:latin typeface="+mn-lt"/>
              <a:cs typeface="+mn-cs"/>
            </a:endParaRPr>
          </a:p>
        </p:txBody>
      </p:sp>
      <p:sp>
        <p:nvSpPr>
          <p:cNvPr id="8" name="Freeform 7"/>
          <p:cNvSpPr>
            <a:spLocks/>
          </p:cNvSpPr>
          <p:nvPr/>
        </p:nvSpPr>
        <p:spPr bwMode="auto">
          <a:xfrm>
            <a:off x="14492288" y="-22225"/>
            <a:ext cx="15751175" cy="197643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294199" tIns="147100" rIns="294199" bIns="147100"/>
          <a:lstStyle/>
          <a:p>
            <a:pPr defTabSz="2941897"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1512888" y="2181225"/>
            <a:ext cx="27217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4710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1512888" y="5994400"/>
            <a:ext cx="27217687" cy="135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199" tIns="147100" rIns="294199" bIns="1471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1512888" y="19688175"/>
            <a:ext cx="7056437" cy="1131888"/>
          </a:xfrm>
          <a:prstGeom prst="rect">
            <a:avLst/>
          </a:prstGeom>
        </p:spPr>
        <p:txBody>
          <a:bodyPr vert="horz" wrap="square" lIns="0" tIns="0" rIns="0" bIns="0" numCol="1" anchor="b" anchorCtr="0" compatLnSpc="1">
            <a:prstTxWarp prst="textNoShape">
              <a:avLst/>
            </a:prstTxWarp>
          </a:bodyPr>
          <a:lstStyle>
            <a:lvl1pPr>
              <a:defRPr sz="3900" smtClean="0">
                <a:solidFill>
                  <a:srgbClr val="045C75"/>
                </a:solidFill>
              </a:defRPr>
            </a:lvl1pPr>
          </a:lstStyle>
          <a:p>
            <a:pPr>
              <a:defRPr/>
            </a:pPr>
            <a:fld id="{603F956E-DF61-41FB-B629-8499F00D75AB}" type="datetimeFigureOut">
              <a:rPr lang="en-US" altLang="en-US"/>
              <a:pPr>
                <a:defRPr/>
              </a:pPr>
              <a:t>2/5/2015</a:t>
            </a:fld>
            <a:endParaRPr lang="en-GB" altLang="en-US"/>
          </a:p>
        </p:txBody>
      </p:sp>
      <p:sp>
        <p:nvSpPr>
          <p:cNvPr id="22" name="Footer Placeholder 21"/>
          <p:cNvSpPr>
            <a:spLocks noGrp="1"/>
          </p:cNvSpPr>
          <p:nvPr>
            <p:ph type="ftr" sz="quarter" idx="3"/>
          </p:nvPr>
        </p:nvSpPr>
        <p:spPr>
          <a:xfrm>
            <a:off x="8821738" y="19688175"/>
            <a:ext cx="11088687" cy="1131888"/>
          </a:xfrm>
          <a:prstGeom prst="rect">
            <a:avLst/>
          </a:prstGeom>
        </p:spPr>
        <p:txBody>
          <a:bodyPr vert="horz" wrap="square" lIns="0" tIns="0" rIns="0" bIns="0" numCol="1" anchor="b" anchorCtr="0" compatLnSpc="1">
            <a:prstTxWarp prst="textNoShape">
              <a:avLst/>
            </a:prstTxWarp>
          </a:bodyPr>
          <a:lstStyle>
            <a:lvl1pPr>
              <a:defRPr sz="3900" smtClean="0">
                <a:solidFill>
                  <a:srgbClr val="045C75"/>
                </a:solidFill>
              </a:defRPr>
            </a:lvl1pPr>
          </a:lstStyle>
          <a:p>
            <a:pPr>
              <a:defRPr/>
            </a:pPr>
            <a:endParaRPr lang="en-GB" altLang="en-US"/>
          </a:p>
        </p:txBody>
      </p:sp>
      <p:sp>
        <p:nvSpPr>
          <p:cNvPr id="18" name="Slide Number Placeholder 17"/>
          <p:cNvSpPr>
            <a:spLocks noGrp="1"/>
          </p:cNvSpPr>
          <p:nvPr>
            <p:ph type="sldNum" sz="quarter" idx="4"/>
          </p:nvPr>
        </p:nvSpPr>
        <p:spPr>
          <a:xfrm>
            <a:off x="26211213" y="19688175"/>
            <a:ext cx="2519362" cy="1131888"/>
          </a:xfrm>
          <a:prstGeom prst="rect">
            <a:avLst/>
          </a:prstGeom>
        </p:spPr>
        <p:txBody>
          <a:bodyPr vert="horz" wrap="square" lIns="0" tIns="0" rIns="0" bIns="0" numCol="1" anchor="b" anchorCtr="0" compatLnSpc="1">
            <a:prstTxWarp prst="textNoShape">
              <a:avLst/>
            </a:prstTxWarp>
          </a:bodyPr>
          <a:lstStyle>
            <a:lvl1pPr algn="r">
              <a:defRPr sz="3900" smtClean="0">
                <a:solidFill>
                  <a:srgbClr val="045C75"/>
                </a:solidFill>
              </a:defRPr>
            </a:lvl1pPr>
          </a:lstStyle>
          <a:p>
            <a:pPr>
              <a:defRPr/>
            </a:pPr>
            <a:fld id="{6DB66E71-C04B-4AD9-AD49-9E2478BC8DB2}" type="slidenum">
              <a:rPr lang="en-GB" altLang="en-US"/>
              <a:pPr>
                <a:defRPr/>
              </a:pPr>
              <a:t>‹#›</a:t>
            </a:fld>
            <a:endParaRPr lang="en-GB" altLang="en-US"/>
          </a:p>
        </p:txBody>
      </p:sp>
      <p:grpSp>
        <p:nvGrpSpPr>
          <p:cNvPr id="1033" name="Group 1"/>
          <p:cNvGrpSpPr>
            <a:grpSpLocks/>
          </p:cNvGrpSpPr>
          <p:nvPr/>
        </p:nvGrpSpPr>
        <p:grpSpPr bwMode="auto">
          <a:xfrm>
            <a:off x="-63500" y="627063"/>
            <a:ext cx="30365700" cy="2011362"/>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a:defRPr sz="5800">
                  <a:solidFill>
                    <a:schemeClr val="tx1"/>
                  </a:solidFill>
                  <a:latin typeface="Constantia" pitchFamily="18" charset="0"/>
                </a:defRPr>
              </a:lvl1pPr>
              <a:lvl2pPr marL="742950" indent="-285750">
                <a:defRPr sz="5800">
                  <a:solidFill>
                    <a:schemeClr val="tx1"/>
                  </a:solidFill>
                  <a:latin typeface="Constantia" pitchFamily="18" charset="0"/>
                </a:defRPr>
              </a:lvl2pPr>
              <a:lvl3pPr marL="1143000" indent="-228600">
                <a:defRPr sz="5800">
                  <a:solidFill>
                    <a:schemeClr val="tx1"/>
                  </a:solidFill>
                  <a:latin typeface="Constantia" pitchFamily="18" charset="0"/>
                </a:defRPr>
              </a:lvl3pPr>
              <a:lvl4pPr marL="1600200" indent="-228600">
                <a:defRPr sz="5800">
                  <a:solidFill>
                    <a:schemeClr val="tx1"/>
                  </a:solidFill>
                  <a:latin typeface="Constantia" pitchFamily="18" charset="0"/>
                </a:defRPr>
              </a:lvl4pPr>
              <a:lvl5pPr marL="2057400" indent="-228600">
                <a:defRPr sz="5800">
                  <a:solidFill>
                    <a:schemeClr val="tx1"/>
                  </a:solidFill>
                  <a:latin typeface="Constantia" pitchFamily="18" charset="0"/>
                </a:defRPr>
              </a:lvl5pPr>
              <a:lvl6pPr marL="2514600" indent="-228600" defTabSz="2941638" fontAlgn="base">
                <a:spcBef>
                  <a:spcPct val="0"/>
                </a:spcBef>
                <a:spcAft>
                  <a:spcPct val="0"/>
                </a:spcAft>
                <a:defRPr sz="5800">
                  <a:solidFill>
                    <a:schemeClr val="tx1"/>
                  </a:solidFill>
                  <a:latin typeface="Constantia" pitchFamily="18" charset="0"/>
                </a:defRPr>
              </a:lvl6pPr>
              <a:lvl7pPr marL="2971800" indent="-228600" defTabSz="2941638" fontAlgn="base">
                <a:spcBef>
                  <a:spcPct val="0"/>
                </a:spcBef>
                <a:spcAft>
                  <a:spcPct val="0"/>
                </a:spcAft>
                <a:defRPr sz="5800">
                  <a:solidFill>
                    <a:schemeClr val="tx1"/>
                  </a:solidFill>
                  <a:latin typeface="Constantia" pitchFamily="18" charset="0"/>
                </a:defRPr>
              </a:lvl7pPr>
              <a:lvl8pPr marL="3429000" indent="-228600" defTabSz="2941638" fontAlgn="base">
                <a:spcBef>
                  <a:spcPct val="0"/>
                </a:spcBef>
                <a:spcAft>
                  <a:spcPct val="0"/>
                </a:spcAft>
                <a:defRPr sz="5800">
                  <a:solidFill>
                    <a:schemeClr val="tx1"/>
                  </a:solidFill>
                  <a:latin typeface="Constantia" pitchFamily="18" charset="0"/>
                </a:defRPr>
              </a:lvl8pPr>
              <a:lvl9pPr marL="3886200" indent="-228600" defTabSz="2941638" fontAlgn="base">
                <a:spcBef>
                  <a:spcPct val="0"/>
                </a:spcBef>
                <a:spcAft>
                  <a:spcPct val="0"/>
                </a:spcAft>
                <a:defRPr sz="5800">
                  <a:solidFill>
                    <a:schemeClr val="tx1"/>
                  </a:solidFill>
                  <a:latin typeface="Constantia" pitchFamily="18" charset="0"/>
                </a:defRPr>
              </a:lvl9pPr>
            </a:lstStyle>
            <a:p>
              <a:pPr>
                <a:defRPr/>
              </a:pPr>
              <a:endParaRPr lang="en-US" altLang="en-US" smtClean="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a:defRPr sz="5800">
                  <a:solidFill>
                    <a:schemeClr val="tx1"/>
                  </a:solidFill>
                  <a:latin typeface="Constantia" pitchFamily="18" charset="0"/>
                </a:defRPr>
              </a:lvl1pPr>
              <a:lvl2pPr marL="742950" indent="-285750">
                <a:defRPr sz="5800">
                  <a:solidFill>
                    <a:schemeClr val="tx1"/>
                  </a:solidFill>
                  <a:latin typeface="Constantia" pitchFamily="18" charset="0"/>
                </a:defRPr>
              </a:lvl2pPr>
              <a:lvl3pPr marL="1143000" indent="-228600">
                <a:defRPr sz="5800">
                  <a:solidFill>
                    <a:schemeClr val="tx1"/>
                  </a:solidFill>
                  <a:latin typeface="Constantia" pitchFamily="18" charset="0"/>
                </a:defRPr>
              </a:lvl3pPr>
              <a:lvl4pPr marL="1600200" indent="-228600">
                <a:defRPr sz="5800">
                  <a:solidFill>
                    <a:schemeClr val="tx1"/>
                  </a:solidFill>
                  <a:latin typeface="Constantia" pitchFamily="18" charset="0"/>
                </a:defRPr>
              </a:lvl4pPr>
              <a:lvl5pPr marL="2057400" indent="-228600">
                <a:defRPr sz="5800">
                  <a:solidFill>
                    <a:schemeClr val="tx1"/>
                  </a:solidFill>
                  <a:latin typeface="Constantia" pitchFamily="18" charset="0"/>
                </a:defRPr>
              </a:lvl5pPr>
              <a:lvl6pPr marL="2514600" indent="-228600" defTabSz="2941638" fontAlgn="base">
                <a:spcBef>
                  <a:spcPct val="0"/>
                </a:spcBef>
                <a:spcAft>
                  <a:spcPct val="0"/>
                </a:spcAft>
                <a:defRPr sz="5800">
                  <a:solidFill>
                    <a:schemeClr val="tx1"/>
                  </a:solidFill>
                  <a:latin typeface="Constantia" pitchFamily="18" charset="0"/>
                </a:defRPr>
              </a:lvl6pPr>
              <a:lvl7pPr marL="2971800" indent="-228600" defTabSz="2941638" fontAlgn="base">
                <a:spcBef>
                  <a:spcPct val="0"/>
                </a:spcBef>
                <a:spcAft>
                  <a:spcPct val="0"/>
                </a:spcAft>
                <a:defRPr sz="5800">
                  <a:solidFill>
                    <a:schemeClr val="tx1"/>
                  </a:solidFill>
                  <a:latin typeface="Constantia" pitchFamily="18" charset="0"/>
                </a:defRPr>
              </a:lvl7pPr>
              <a:lvl8pPr marL="3429000" indent="-228600" defTabSz="2941638" fontAlgn="base">
                <a:spcBef>
                  <a:spcPct val="0"/>
                </a:spcBef>
                <a:spcAft>
                  <a:spcPct val="0"/>
                </a:spcAft>
                <a:defRPr sz="5800">
                  <a:solidFill>
                    <a:schemeClr val="tx1"/>
                  </a:solidFill>
                  <a:latin typeface="Constantia" pitchFamily="18" charset="0"/>
                </a:defRPr>
              </a:lvl8pPr>
              <a:lvl9pPr marL="3886200" indent="-228600" defTabSz="2941638" fontAlgn="base">
                <a:spcBef>
                  <a:spcPct val="0"/>
                </a:spcBef>
                <a:spcAft>
                  <a:spcPct val="0"/>
                </a:spcAft>
                <a:defRPr sz="5800">
                  <a:solidFill>
                    <a:schemeClr val="tx1"/>
                  </a:solidFill>
                  <a:latin typeface="Constantia" pitchFamily="18" charset="0"/>
                </a:defRPr>
              </a:lvl9pPr>
            </a:lstStyle>
            <a:p>
              <a:pPr>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3769" r:id="rId1"/>
    <p:sldLayoutId id="2147483761" r:id="rId2"/>
    <p:sldLayoutId id="2147483770" r:id="rId3"/>
    <p:sldLayoutId id="2147483762" r:id="rId4"/>
    <p:sldLayoutId id="2147483763" r:id="rId5"/>
    <p:sldLayoutId id="2147483764" r:id="rId6"/>
    <p:sldLayoutId id="2147483765" r:id="rId7"/>
    <p:sldLayoutId id="2147483766" r:id="rId8"/>
    <p:sldLayoutId id="2147483771" r:id="rId9"/>
    <p:sldLayoutId id="2147483767" r:id="rId10"/>
    <p:sldLayoutId id="2147483768" r:id="rId11"/>
  </p:sldLayoutIdLst>
  <p:txStyles>
    <p:titleStyle>
      <a:lvl1pPr algn="l" rtl="0" eaLnBrk="0" fontAlgn="base" hangingPunct="0">
        <a:spcBef>
          <a:spcPct val="0"/>
        </a:spcBef>
        <a:spcAft>
          <a:spcPct val="0"/>
        </a:spcAft>
        <a:defRPr sz="16100" kern="1200">
          <a:solidFill>
            <a:schemeClr val="tx2"/>
          </a:solidFill>
          <a:latin typeface="+mj-lt"/>
          <a:ea typeface="+mj-ea"/>
          <a:cs typeface="+mj-cs"/>
        </a:defRPr>
      </a:lvl1pPr>
      <a:lvl2pPr algn="l" rtl="0" eaLnBrk="0" fontAlgn="base" hangingPunct="0">
        <a:spcBef>
          <a:spcPct val="0"/>
        </a:spcBef>
        <a:spcAft>
          <a:spcPct val="0"/>
        </a:spcAft>
        <a:defRPr sz="16100">
          <a:solidFill>
            <a:schemeClr val="tx2"/>
          </a:solidFill>
          <a:latin typeface="Calibri" pitchFamily="34" charset="0"/>
        </a:defRPr>
      </a:lvl2pPr>
      <a:lvl3pPr algn="l" rtl="0" eaLnBrk="0" fontAlgn="base" hangingPunct="0">
        <a:spcBef>
          <a:spcPct val="0"/>
        </a:spcBef>
        <a:spcAft>
          <a:spcPct val="0"/>
        </a:spcAft>
        <a:defRPr sz="16100">
          <a:solidFill>
            <a:schemeClr val="tx2"/>
          </a:solidFill>
          <a:latin typeface="Calibri" pitchFamily="34" charset="0"/>
        </a:defRPr>
      </a:lvl3pPr>
      <a:lvl4pPr algn="l" rtl="0" eaLnBrk="0" fontAlgn="base" hangingPunct="0">
        <a:spcBef>
          <a:spcPct val="0"/>
        </a:spcBef>
        <a:spcAft>
          <a:spcPct val="0"/>
        </a:spcAft>
        <a:defRPr sz="16100">
          <a:solidFill>
            <a:schemeClr val="tx2"/>
          </a:solidFill>
          <a:latin typeface="Calibri" pitchFamily="34" charset="0"/>
        </a:defRPr>
      </a:lvl4pPr>
      <a:lvl5pPr algn="l" rtl="0" eaLnBrk="0" fontAlgn="base" hangingPunct="0">
        <a:spcBef>
          <a:spcPct val="0"/>
        </a:spcBef>
        <a:spcAft>
          <a:spcPct val="0"/>
        </a:spcAft>
        <a:defRPr sz="16100">
          <a:solidFill>
            <a:schemeClr val="tx2"/>
          </a:solidFill>
          <a:latin typeface="Calibri" pitchFamily="34" charset="0"/>
        </a:defRPr>
      </a:lvl5pPr>
      <a:lvl6pPr marL="457200" algn="l" rtl="0" fontAlgn="base">
        <a:spcBef>
          <a:spcPct val="0"/>
        </a:spcBef>
        <a:spcAft>
          <a:spcPct val="0"/>
        </a:spcAft>
        <a:defRPr sz="16100">
          <a:solidFill>
            <a:schemeClr val="tx2"/>
          </a:solidFill>
          <a:latin typeface="Calibri" pitchFamily="34" charset="0"/>
        </a:defRPr>
      </a:lvl6pPr>
      <a:lvl7pPr marL="914400" algn="l" rtl="0" fontAlgn="base">
        <a:spcBef>
          <a:spcPct val="0"/>
        </a:spcBef>
        <a:spcAft>
          <a:spcPct val="0"/>
        </a:spcAft>
        <a:defRPr sz="16100">
          <a:solidFill>
            <a:schemeClr val="tx2"/>
          </a:solidFill>
          <a:latin typeface="Calibri" pitchFamily="34" charset="0"/>
        </a:defRPr>
      </a:lvl7pPr>
      <a:lvl8pPr marL="1371600" algn="l" rtl="0" fontAlgn="base">
        <a:spcBef>
          <a:spcPct val="0"/>
        </a:spcBef>
        <a:spcAft>
          <a:spcPct val="0"/>
        </a:spcAft>
        <a:defRPr sz="16100">
          <a:solidFill>
            <a:schemeClr val="tx2"/>
          </a:solidFill>
          <a:latin typeface="Calibri" pitchFamily="34" charset="0"/>
        </a:defRPr>
      </a:lvl8pPr>
      <a:lvl9pPr marL="1828800" algn="l" rtl="0" fontAlgn="base">
        <a:spcBef>
          <a:spcPct val="0"/>
        </a:spcBef>
        <a:spcAft>
          <a:spcPct val="0"/>
        </a:spcAft>
        <a:defRPr sz="16100">
          <a:solidFill>
            <a:schemeClr val="tx2"/>
          </a:solidFill>
          <a:latin typeface="Calibri" pitchFamily="34" charset="0"/>
        </a:defRPr>
      </a:lvl9pPr>
    </p:titleStyle>
    <p:bodyStyle>
      <a:lvl1pPr marL="881063" indent="-881063" algn="l" rtl="0" eaLnBrk="0" fontAlgn="base" hangingPunct="0">
        <a:spcBef>
          <a:spcPct val="20000"/>
        </a:spcBef>
        <a:spcAft>
          <a:spcPct val="0"/>
        </a:spcAft>
        <a:buClr>
          <a:srgbClr val="0BD0D9"/>
        </a:buClr>
        <a:buSzPct val="95000"/>
        <a:buFont typeface="Wingdings 2" pitchFamily="18" charset="2"/>
        <a:buChar char=""/>
        <a:defRPr sz="8400" kern="1200">
          <a:solidFill>
            <a:schemeClr val="tx1"/>
          </a:solidFill>
          <a:latin typeface="+mn-lt"/>
          <a:ea typeface="+mn-ea"/>
          <a:cs typeface="+mn-cs"/>
        </a:defRPr>
      </a:lvl1pPr>
      <a:lvl2pPr marL="2058988" indent="-793750" algn="l" rtl="0" eaLnBrk="0" fontAlgn="base" hangingPunct="0">
        <a:spcBef>
          <a:spcPct val="20000"/>
        </a:spcBef>
        <a:spcAft>
          <a:spcPct val="0"/>
        </a:spcAft>
        <a:buClr>
          <a:schemeClr val="accent1"/>
        </a:buClr>
        <a:buSzPct val="85000"/>
        <a:buFont typeface="Wingdings 2" pitchFamily="18" charset="2"/>
        <a:buChar char=""/>
        <a:defRPr sz="7700" kern="1200">
          <a:solidFill>
            <a:schemeClr val="tx1"/>
          </a:solidFill>
          <a:latin typeface="+mn-lt"/>
          <a:ea typeface="+mn-ea"/>
          <a:cs typeface="+mn-cs"/>
        </a:defRPr>
      </a:lvl2pPr>
      <a:lvl3pPr marL="2941638" indent="-793750" algn="l" rtl="0" eaLnBrk="0" fontAlgn="base" hangingPunct="0">
        <a:spcBef>
          <a:spcPct val="20000"/>
        </a:spcBef>
        <a:spcAft>
          <a:spcPct val="0"/>
        </a:spcAft>
        <a:buClr>
          <a:schemeClr val="accent2"/>
        </a:buClr>
        <a:buSzPct val="70000"/>
        <a:buFont typeface="Wingdings 2" pitchFamily="18" charset="2"/>
        <a:buChar char=""/>
        <a:defRPr sz="6800" kern="1200">
          <a:solidFill>
            <a:schemeClr val="tx1"/>
          </a:solidFill>
          <a:latin typeface="+mn-lt"/>
          <a:ea typeface="+mn-ea"/>
          <a:cs typeface="+mn-cs"/>
        </a:defRPr>
      </a:lvl3pPr>
      <a:lvl4pPr marL="3824288" indent="-676275" algn="l" rtl="0" eaLnBrk="0" fontAlgn="base" hangingPunct="0">
        <a:spcBef>
          <a:spcPct val="20000"/>
        </a:spcBef>
        <a:spcAft>
          <a:spcPct val="0"/>
        </a:spcAft>
        <a:buClr>
          <a:srgbClr val="0BD0D9"/>
        </a:buClr>
        <a:buSzPct val="65000"/>
        <a:buFont typeface="Wingdings 2" pitchFamily="18" charset="2"/>
        <a:buChar char=""/>
        <a:defRPr sz="6400" kern="1200">
          <a:solidFill>
            <a:schemeClr val="tx1"/>
          </a:solidFill>
          <a:latin typeface="+mn-lt"/>
          <a:ea typeface="+mn-ea"/>
          <a:cs typeface="+mn-cs"/>
        </a:defRPr>
      </a:lvl4pPr>
      <a:lvl5pPr marL="4706938" indent="-676275" algn="l" rtl="0" eaLnBrk="0" fontAlgn="base" hangingPunct="0">
        <a:spcBef>
          <a:spcPct val="20000"/>
        </a:spcBef>
        <a:spcAft>
          <a:spcPct val="0"/>
        </a:spcAft>
        <a:buClr>
          <a:srgbClr val="10CF9B"/>
        </a:buClr>
        <a:buSzPct val="65000"/>
        <a:buFont typeface="Wingdings 2" pitchFamily="18" charset="2"/>
        <a:buChar char=""/>
        <a:defRPr sz="6400" kern="1200">
          <a:solidFill>
            <a:schemeClr val="tx1"/>
          </a:solidFill>
          <a:latin typeface="+mn-lt"/>
          <a:ea typeface="+mn-ea"/>
          <a:cs typeface="+mn-cs"/>
        </a:defRPr>
      </a:lvl5pPr>
      <a:lvl6pPr marL="5589782" indent="-676658" algn="l" rtl="0" eaLnBrk="1" latinLnBrk="0" hangingPunct="1">
        <a:spcBef>
          <a:spcPct val="20000"/>
        </a:spcBef>
        <a:buClr>
          <a:schemeClr val="accent5"/>
        </a:buClr>
        <a:buSzPct val="80000"/>
        <a:buFont typeface="Wingdings 2"/>
        <a:buChar char=""/>
        <a:defRPr kumimoji="0" sz="5800" kern="1200">
          <a:solidFill>
            <a:schemeClr val="tx1"/>
          </a:solidFill>
          <a:latin typeface="+mn-lt"/>
          <a:ea typeface="+mn-ea"/>
          <a:cs typeface="+mn-cs"/>
        </a:defRPr>
      </a:lvl6pPr>
      <a:lvl7pPr marL="6178180" indent="-588398" algn="l" rtl="0" eaLnBrk="1" latinLnBrk="0" hangingPunct="1">
        <a:spcBef>
          <a:spcPct val="20000"/>
        </a:spcBef>
        <a:buClr>
          <a:schemeClr val="accent6"/>
        </a:buClr>
        <a:buSzPct val="80000"/>
        <a:buFont typeface="Wingdings 2"/>
        <a:buChar char=""/>
        <a:defRPr kumimoji="0" sz="5100" kern="1200" baseline="0">
          <a:solidFill>
            <a:schemeClr val="tx1"/>
          </a:solidFill>
          <a:latin typeface="+mn-lt"/>
          <a:ea typeface="+mn-ea"/>
          <a:cs typeface="+mn-cs"/>
        </a:defRPr>
      </a:lvl7pPr>
      <a:lvl8pPr marL="7060777" indent="-588398" algn="l" rtl="0" eaLnBrk="1" latinLnBrk="0" hangingPunct="1">
        <a:spcBef>
          <a:spcPct val="20000"/>
        </a:spcBef>
        <a:buClr>
          <a:schemeClr val="tx2"/>
        </a:buClr>
        <a:buChar char="•"/>
        <a:defRPr kumimoji="0" sz="5100" kern="1200">
          <a:solidFill>
            <a:schemeClr val="tx1"/>
          </a:solidFill>
          <a:latin typeface="+mn-lt"/>
          <a:ea typeface="+mn-ea"/>
          <a:cs typeface="+mn-cs"/>
        </a:defRPr>
      </a:lvl8pPr>
      <a:lvl9pPr marL="7943375" indent="-588398" algn="l" rtl="0" eaLnBrk="1" latinLnBrk="0" hangingPunct="1">
        <a:spcBef>
          <a:spcPct val="20000"/>
        </a:spcBef>
        <a:buClr>
          <a:schemeClr val="tx2"/>
        </a:buClr>
        <a:buFontTx/>
        <a:buChar char="•"/>
        <a:defRPr kumimoji="0" sz="4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470995" algn="l" rtl="0" eaLnBrk="1" latinLnBrk="0" hangingPunct="1">
        <a:defRPr kumimoji="0" kern="1200">
          <a:solidFill>
            <a:schemeClr val="tx1"/>
          </a:solidFill>
          <a:latin typeface="+mn-lt"/>
          <a:ea typeface="+mn-ea"/>
          <a:cs typeface="+mn-cs"/>
        </a:defRPr>
      </a:lvl2pPr>
      <a:lvl3pPr marL="2941991" algn="l" rtl="0" eaLnBrk="1" latinLnBrk="0" hangingPunct="1">
        <a:defRPr kumimoji="0" kern="1200">
          <a:solidFill>
            <a:schemeClr val="tx1"/>
          </a:solidFill>
          <a:latin typeface="+mn-lt"/>
          <a:ea typeface="+mn-ea"/>
          <a:cs typeface="+mn-cs"/>
        </a:defRPr>
      </a:lvl3pPr>
      <a:lvl4pPr marL="4412986" algn="l" rtl="0" eaLnBrk="1" latinLnBrk="0" hangingPunct="1">
        <a:defRPr kumimoji="0" kern="1200">
          <a:solidFill>
            <a:schemeClr val="tx1"/>
          </a:solidFill>
          <a:latin typeface="+mn-lt"/>
          <a:ea typeface="+mn-ea"/>
          <a:cs typeface="+mn-cs"/>
        </a:defRPr>
      </a:lvl4pPr>
      <a:lvl5pPr marL="5883981" algn="l" rtl="0" eaLnBrk="1" latinLnBrk="0" hangingPunct="1">
        <a:defRPr kumimoji="0" kern="1200">
          <a:solidFill>
            <a:schemeClr val="tx1"/>
          </a:solidFill>
          <a:latin typeface="+mn-lt"/>
          <a:ea typeface="+mn-ea"/>
          <a:cs typeface="+mn-cs"/>
        </a:defRPr>
      </a:lvl5pPr>
      <a:lvl6pPr marL="7354976" algn="l" rtl="0" eaLnBrk="1" latinLnBrk="0" hangingPunct="1">
        <a:defRPr kumimoji="0" kern="1200">
          <a:solidFill>
            <a:schemeClr val="tx1"/>
          </a:solidFill>
          <a:latin typeface="+mn-lt"/>
          <a:ea typeface="+mn-ea"/>
          <a:cs typeface="+mn-cs"/>
        </a:defRPr>
      </a:lvl6pPr>
      <a:lvl7pPr marL="8825972" algn="l" rtl="0" eaLnBrk="1" latinLnBrk="0" hangingPunct="1">
        <a:defRPr kumimoji="0" kern="1200">
          <a:solidFill>
            <a:schemeClr val="tx1"/>
          </a:solidFill>
          <a:latin typeface="+mn-lt"/>
          <a:ea typeface="+mn-ea"/>
          <a:cs typeface="+mn-cs"/>
        </a:defRPr>
      </a:lvl7pPr>
      <a:lvl8pPr marL="10296967" algn="l" rtl="0" eaLnBrk="1" latinLnBrk="0" hangingPunct="1">
        <a:defRPr kumimoji="0" kern="1200">
          <a:solidFill>
            <a:schemeClr val="tx1"/>
          </a:solidFill>
          <a:latin typeface="+mn-lt"/>
          <a:ea typeface="+mn-ea"/>
          <a:cs typeface="+mn-cs"/>
        </a:defRPr>
      </a:lvl8pPr>
      <a:lvl9pPr marL="1176796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595313"/>
            <a:ext cx="593725" cy="119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94189" tIns="147096" rIns="294189" bIns="147096" anchor="ctr">
            <a:spAutoFit/>
          </a:bodyPr>
          <a:lstStyle>
            <a:lvl1pPr eaLnBrk="0" hangingPunct="0">
              <a:defRPr sz="5800">
                <a:solidFill>
                  <a:schemeClr val="tx1"/>
                </a:solidFill>
                <a:latin typeface="Constantia" pitchFamily="18" charset="0"/>
                <a:cs typeface="Arial" charset="0"/>
              </a:defRPr>
            </a:lvl1pPr>
            <a:lvl2pPr marL="742950" indent="-285750" eaLnBrk="0" hangingPunct="0">
              <a:defRPr sz="5800">
                <a:solidFill>
                  <a:schemeClr val="tx1"/>
                </a:solidFill>
                <a:latin typeface="Constantia" pitchFamily="18" charset="0"/>
                <a:cs typeface="Arial" charset="0"/>
              </a:defRPr>
            </a:lvl2pPr>
            <a:lvl3pPr marL="1143000" indent="-228600" eaLnBrk="0" hangingPunct="0">
              <a:defRPr sz="5800">
                <a:solidFill>
                  <a:schemeClr val="tx1"/>
                </a:solidFill>
                <a:latin typeface="Constantia" pitchFamily="18" charset="0"/>
                <a:cs typeface="Arial" charset="0"/>
              </a:defRPr>
            </a:lvl3pPr>
            <a:lvl4pPr marL="1600200" indent="-228600" eaLnBrk="0" hangingPunct="0">
              <a:defRPr sz="5800">
                <a:solidFill>
                  <a:schemeClr val="tx1"/>
                </a:solidFill>
                <a:latin typeface="Constantia" pitchFamily="18" charset="0"/>
                <a:cs typeface="Arial" charset="0"/>
              </a:defRPr>
            </a:lvl4pPr>
            <a:lvl5pPr marL="2057400" indent="-228600" eaLnBrk="0" hangingPunct="0">
              <a:defRPr sz="5800">
                <a:solidFill>
                  <a:schemeClr val="tx1"/>
                </a:solidFill>
                <a:latin typeface="Constantia" pitchFamily="18" charset="0"/>
                <a:cs typeface="Arial" charset="0"/>
              </a:defRPr>
            </a:lvl5pPr>
            <a:lvl6pPr marL="2514600" indent="-228600" defTabSz="2941638" eaLnBrk="0" fontAlgn="base" hangingPunct="0">
              <a:spcBef>
                <a:spcPct val="0"/>
              </a:spcBef>
              <a:spcAft>
                <a:spcPct val="0"/>
              </a:spcAft>
              <a:defRPr sz="5800">
                <a:solidFill>
                  <a:schemeClr val="tx1"/>
                </a:solidFill>
                <a:latin typeface="Constantia" pitchFamily="18" charset="0"/>
                <a:cs typeface="Arial" charset="0"/>
              </a:defRPr>
            </a:lvl6pPr>
            <a:lvl7pPr marL="2971800" indent="-228600" defTabSz="2941638" eaLnBrk="0" fontAlgn="base" hangingPunct="0">
              <a:spcBef>
                <a:spcPct val="0"/>
              </a:spcBef>
              <a:spcAft>
                <a:spcPct val="0"/>
              </a:spcAft>
              <a:defRPr sz="5800">
                <a:solidFill>
                  <a:schemeClr val="tx1"/>
                </a:solidFill>
                <a:latin typeface="Constantia" pitchFamily="18" charset="0"/>
                <a:cs typeface="Arial" charset="0"/>
              </a:defRPr>
            </a:lvl7pPr>
            <a:lvl8pPr marL="3429000" indent="-228600" defTabSz="2941638" eaLnBrk="0" fontAlgn="base" hangingPunct="0">
              <a:spcBef>
                <a:spcPct val="0"/>
              </a:spcBef>
              <a:spcAft>
                <a:spcPct val="0"/>
              </a:spcAft>
              <a:defRPr sz="5800">
                <a:solidFill>
                  <a:schemeClr val="tx1"/>
                </a:solidFill>
                <a:latin typeface="Constantia" pitchFamily="18" charset="0"/>
                <a:cs typeface="Arial" charset="0"/>
              </a:defRPr>
            </a:lvl8pPr>
            <a:lvl9pPr marL="3886200" indent="-228600" defTabSz="2941638" eaLnBrk="0" fontAlgn="base" hangingPunct="0">
              <a:spcBef>
                <a:spcPct val="0"/>
              </a:spcBef>
              <a:spcAft>
                <a:spcPct val="0"/>
              </a:spcAft>
              <a:defRPr sz="5800">
                <a:solidFill>
                  <a:schemeClr val="tx1"/>
                </a:solidFill>
                <a:latin typeface="Constantia" pitchFamily="18" charset="0"/>
                <a:cs typeface="Arial" charset="0"/>
              </a:defRPr>
            </a:lvl9pPr>
          </a:lstStyle>
          <a:p>
            <a:pPr eaLnBrk="1" hangingPunct="1"/>
            <a:endParaRPr lang="en-GB" altLang="en-US"/>
          </a:p>
        </p:txBody>
      </p:sp>
      <p:sp>
        <p:nvSpPr>
          <p:cNvPr id="7" name="TextBox 6"/>
          <p:cNvSpPr txBox="1"/>
          <p:nvPr/>
        </p:nvSpPr>
        <p:spPr>
          <a:xfrm>
            <a:off x="691255" y="1119915"/>
            <a:ext cx="26717812" cy="98488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defTabSz="2941897" fontAlgn="auto">
              <a:spcBef>
                <a:spcPts val="0"/>
              </a:spcBef>
              <a:spcAft>
                <a:spcPts val="0"/>
              </a:spcAft>
              <a:defRPr/>
            </a:pPr>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Analysis of arsenic  in groundwater  </a:t>
            </a:r>
            <a:r>
              <a:rPr lang="en-GB"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 Joe </a:t>
            </a:r>
            <a:r>
              <a:rPr lang="en-GB"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Bloggs</a:t>
            </a:r>
            <a:r>
              <a:rPr lang="en-GB"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Teresa Green</a:t>
            </a:r>
            <a:endParaRPr lang="en-GB" sz="3600" dirty="0"/>
          </a:p>
        </p:txBody>
      </p:sp>
      <p:sp>
        <p:nvSpPr>
          <p:cNvPr id="5124" name="TextBox 10"/>
          <p:cNvSpPr txBox="1">
            <a:spLocks noChangeArrowheads="1"/>
          </p:cNvSpPr>
          <p:nvPr/>
        </p:nvSpPr>
        <p:spPr bwMode="auto">
          <a:xfrm>
            <a:off x="1557338" y="3200400"/>
            <a:ext cx="864393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800">
                <a:solidFill>
                  <a:schemeClr val="tx1"/>
                </a:solidFill>
                <a:latin typeface="Constantia" pitchFamily="18" charset="0"/>
                <a:cs typeface="Arial" charset="0"/>
              </a:defRPr>
            </a:lvl1pPr>
            <a:lvl2pPr marL="742950" indent="-285750" eaLnBrk="0" hangingPunct="0">
              <a:defRPr sz="5800">
                <a:solidFill>
                  <a:schemeClr val="tx1"/>
                </a:solidFill>
                <a:latin typeface="Constantia" pitchFamily="18" charset="0"/>
                <a:cs typeface="Arial" charset="0"/>
              </a:defRPr>
            </a:lvl2pPr>
            <a:lvl3pPr marL="1143000" indent="-228600" eaLnBrk="0" hangingPunct="0">
              <a:defRPr sz="5800">
                <a:solidFill>
                  <a:schemeClr val="tx1"/>
                </a:solidFill>
                <a:latin typeface="Constantia" pitchFamily="18" charset="0"/>
                <a:cs typeface="Arial" charset="0"/>
              </a:defRPr>
            </a:lvl3pPr>
            <a:lvl4pPr marL="1600200" indent="-228600" eaLnBrk="0" hangingPunct="0">
              <a:defRPr sz="5800">
                <a:solidFill>
                  <a:schemeClr val="tx1"/>
                </a:solidFill>
                <a:latin typeface="Constantia" pitchFamily="18" charset="0"/>
                <a:cs typeface="Arial" charset="0"/>
              </a:defRPr>
            </a:lvl4pPr>
            <a:lvl5pPr marL="2057400" indent="-228600" eaLnBrk="0" hangingPunct="0">
              <a:defRPr sz="5800">
                <a:solidFill>
                  <a:schemeClr val="tx1"/>
                </a:solidFill>
                <a:latin typeface="Constantia" pitchFamily="18" charset="0"/>
                <a:cs typeface="Arial" charset="0"/>
              </a:defRPr>
            </a:lvl5pPr>
            <a:lvl6pPr marL="2514600" indent="-228600" defTabSz="2941638" eaLnBrk="0" fontAlgn="base" hangingPunct="0">
              <a:spcBef>
                <a:spcPct val="0"/>
              </a:spcBef>
              <a:spcAft>
                <a:spcPct val="0"/>
              </a:spcAft>
              <a:defRPr sz="5800">
                <a:solidFill>
                  <a:schemeClr val="tx1"/>
                </a:solidFill>
                <a:latin typeface="Constantia" pitchFamily="18" charset="0"/>
                <a:cs typeface="Arial" charset="0"/>
              </a:defRPr>
            </a:lvl6pPr>
            <a:lvl7pPr marL="2971800" indent="-228600" defTabSz="2941638" eaLnBrk="0" fontAlgn="base" hangingPunct="0">
              <a:spcBef>
                <a:spcPct val="0"/>
              </a:spcBef>
              <a:spcAft>
                <a:spcPct val="0"/>
              </a:spcAft>
              <a:defRPr sz="5800">
                <a:solidFill>
                  <a:schemeClr val="tx1"/>
                </a:solidFill>
                <a:latin typeface="Constantia" pitchFamily="18" charset="0"/>
                <a:cs typeface="Arial" charset="0"/>
              </a:defRPr>
            </a:lvl7pPr>
            <a:lvl8pPr marL="3429000" indent="-228600" defTabSz="2941638" eaLnBrk="0" fontAlgn="base" hangingPunct="0">
              <a:spcBef>
                <a:spcPct val="0"/>
              </a:spcBef>
              <a:spcAft>
                <a:spcPct val="0"/>
              </a:spcAft>
              <a:defRPr sz="5800">
                <a:solidFill>
                  <a:schemeClr val="tx1"/>
                </a:solidFill>
                <a:latin typeface="Constantia" pitchFamily="18" charset="0"/>
                <a:cs typeface="Arial" charset="0"/>
              </a:defRPr>
            </a:lvl8pPr>
            <a:lvl9pPr marL="3886200" indent="-228600" defTabSz="2941638" eaLnBrk="0" fontAlgn="base" hangingPunct="0">
              <a:spcBef>
                <a:spcPct val="0"/>
              </a:spcBef>
              <a:spcAft>
                <a:spcPct val="0"/>
              </a:spcAft>
              <a:defRPr sz="5800">
                <a:solidFill>
                  <a:schemeClr val="tx1"/>
                </a:solidFill>
                <a:latin typeface="Constantia" pitchFamily="18" charset="0"/>
                <a:cs typeface="Arial" charset="0"/>
              </a:defRPr>
            </a:lvl9pPr>
          </a:lstStyle>
          <a:p>
            <a:pPr eaLnBrk="1" hangingPunct="1"/>
            <a:endParaRPr lang="en-GB" altLang="en-US"/>
          </a:p>
        </p:txBody>
      </p:sp>
      <p:sp>
        <p:nvSpPr>
          <p:cNvPr id="15" name="TextBox 14"/>
          <p:cNvSpPr txBox="1"/>
          <p:nvPr/>
        </p:nvSpPr>
        <p:spPr>
          <a:xfrm>
            <a:off x="762000" y="2690813"/>
            <a:ext cx="10144125" cy="9818687"/>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lvl1pPr>
              <a:defRPr sz="5800">
                <a:solidFill>
                  <a:schemeClr val="tx1"/>
                </a:solidFill>
                <a:latin typeface="Constantia" pitchFamily="18" charset="0"/>
              </a:defRPr>
            </a:lvl1pPr>
            <a:lvl2pPr marL="742950" indent="-285750">
              <a:defRPr sz="5800">
                <a:solidFill>
                  <a:schemeClr val="tx1"/>
                </a:solidFill>
                <a:latin typeface="Constantia" pitchFamily="18" charset="0"/>
              </a:defRPr>
            </a:lvl2pPr>
            <a:lvl3pPr marL="1143000" indent="-228600">
              <a:defRPr sz="5800">
                <a:solidFill>
                  <a:schemeClr val="tx1"/>
                </a:solidFill>
                <a:latin typeface="Constantia" pitchFamily="18" charset="0"/>
              </a:defRPr>
            </a:lvl3pPr>
            <a:lvl4pPr marL="1600200" indent="-228600">
              <a:defRPr sz="5800">
                <a:solidFill>
                  <a:schemeClr val="tx1"/>
                </a:solidFill>
                <a:latin typeface="Constantia" pitchFamily="18" charset="0"/>
              </a:defRPr>
            </a:lvl4pPr>
            <a:lvl5pPr marL="2057400" indent="-228600">
              <a:defRPr sz="5800">
                <a:solidFill>
                  <a:schemeClr val="tx1"/>
                </a:solidFill>
                <a:latin typeface="Constantia" pitchFamily="18" charset="0"/>
              </a:defRPr>
            </a:lvl5pPr>
            <a:lvl6pPr marL="2514600" indent="-228600" defTabSz="2941638" fontAlgn="base">
              <a:spcBef>
                <a:spcPct val="0"/>
              </a:spcBef>
              <a:spcAft>
                <a:spcPct val="0"/>
              </a:spcAft>
              <a:defRPr sz="5800">
                <a:solidFill>
                  <a:schemeClr val="tx1"/>
                </a:solidFill>
                <a:latin typeface="Constantia" pitchFamily="18" charset="0"/>
              </a:defRPr>
            </a:lvl6pPr>
            <a:lvl7pPr marL="2971800" indent="-228600" defTabSz="2941638" fontAlgn="base">
              <a:spcBef>
                <a:spcPct val="0"/>
              </a:spcBef>
              <a:spcAft>
                <a:spcPct val="0"/>
              </a:spcAft>
              <a:defRPr sz="5800">
                <a:solidFill>
                  <a:schemeClr val="tx1"/>
                </a:solidFill>
                <a:latin typeface="Constantia" pitchFamily="18" charset="0"/>
              </a:defRPr>
            </a:lvl7pPr>
            <a:lvl8pPr marL="3429000" indent="-228600" defTabSz="2941638" fontAlgn="base">
              <a:spcBef>
                <a:spcPct val="0"/>
              </a:spcBef>
              <a:spcAft>
                <a:spcPct val="0"/>
              </a:spcAft>
              <a:defRPr sz="5800">
                <a:solidFill>
                  <a:schemeClr val="tx1"/>
                </a:solidFill>
                <a:latin typeface="Constantia" pitchFamily="18" charset="0"/>
              </a:defRPr>
            </a:lvl8pPr>
            <a:lvl9pPr marL="3886200" indent="-228600" defTabSz="2941638" fontAlgn="base">
              <a:spcBef>
                <a:spcPct val="0"/>
              </a:spcBef>
              <a:spcAft>
                <a:spcPct val="0"/>
              </a:spcAft>
              <a:defRPr sz="5800">
                <a:solidFill>
                  <a:schemeClr val="tx1"/>
                </a:solidFill>
                <a:latin typeface="Constantia" pitchFamily="18" charset="0"/>
              </a:defRPr>
            </a:lvl9pPr>
          </a:lstStyle>
          <a:p>
            <a:pPr>
              <a:defRPr/>
            </a:pPr>
            <a:r>
              <a:rPr lang="en-GB" altLang="en-US" sz="3600" smtClean="0">
                <a:solidFill>
                  <a:srgbClr val="20C9F8"/>
                </a:solidFill>
              </a:rPr>
              <a:t>Introduction</a:t>
            </a:r>
          </a:p>
          <a:p>
            <a:pPr>
              <a:defRPr/>
            </a:pPr>
            <a:r>
              <a:rPr lang="en-GB" altLang="en-US" sz="2800" smtClean="0">
                <a:solidFill>
                  <a:srgbClr val="000000"/>
                </a:solidFill>
              </a:rPr>
              <a:t>Arsenic is a metalloid that can be found in the environment in rocks, soil, and water. It occurs naturally as the minerals arsenopyrite (FeAsS), realgar (AsS), and orpiment, (As2S3). Levels of arsenic in the soil can be found to be from 0.1 to 40 ppm. Arsenic can enter groundwater by erosion, dissolution, and weathering. Other sources include geothermal springs and volcanic activity. It can also be released by brines that are used to produce natural oil and gas, as a by-product of gold and lead mining and the combustion of coal. Industrial contaminations occurs through production of lead-acid batteries, paper production, glass and cement manufacturing.</a:t>
            </a:r>
          </a:p>
          <a:p>
            <a:pPr>
              <a:defRPr/>
            </a:pPr>
            <a:r>
              <a:rPr lang="en-GB" altLang="en-US" sz="1400" smtClean="0">
                <a:solidFill>
                  <a:srgbClr val="000000"/>
                </a:solidFill>
              </a:rPr>
              <a:t> </a:t>
            </a:r>
          </a:p>
          <a:p>
            <a:pPr>
              <a:defRPr/>
            </a:pPr>
            <a:r>
              <a:rPr lang="en-GB" altLang="en-US" sz="2800" smtClean="0">
                <a:solidFill>
                  <a:srgbClr val="000000"/>
                </a:solidFill>
              </a:rPr>
              <a:t>Arsenic occurs in drinking-water as As(III) or As (V). ). Organic arsenic species are concentrated in seafood but are much less harmful to health than inorganic arsenic compounds as they are readily eliminated by the body. The European Union and the World Health Organisation recommend arsenic limits in drinking water of 0.01 ppm. Arsenic poisoning or arsenicosis results in many ailments such as skin cancer, cancers of the bladder, kidney and lung, gangrene, diabetes, high blood pressure and reproductive disorders. It is obviously important to be able to detect low levels of arsenic in aqueous sample. </a:t>
            </a:r>
          </a:p>
        </p:txBody>
      </p:sp>
      <p:sp>
        <p:nvSpPr>
          <p:cNvPr id="5126" name="TextBox 16"/>
          <p:cNvSpPr txBox="1">
            <a:spLocks noChangeArrowheads="1"/>
          </p:cNvSpPr>
          <p:nvPr/>
        </p:nvSpPr>
        <p:spPr bwMode="auto">
          <a:xfrm>
            <a:off x="11620500" y="9405938"/>
            <a:ext cx="8859838" cy="1000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800">
                <a:solidFill>
                  <a:schemeClr val="tx1"/>
                </a:solidFill>
                <a:latin typeface="Constantia" pitchFamily="18" charset="0"/>
                <a:cs typeface="Arial" charset="0"/>
              </a:defRPr>
            </a:lvl1pPr>
            <a:lvl2pPr marL="742950" indent="-285750" eaLnBrk="0" hangingPunct="0">
              <a:defRPr sz="5800">
                <a:solidFill>
                  <a:schemeClr val="tx1"/>
                </a:solidFill>
                <a:latin typeface="Constantia" pitchFamily="18" charset="0"/>
                <a:cs typeface="Arial" charset="0"/>
              </a:defRPr>
            </a:lvl2pPr>
            <a:lvl3pPr marL="1143000" indent="-228600" eaLnBrk="0" hangingPunct="0">
              <a:defRPr sz="5800">
                <a:solidFill>
                  <a:schemeClr val="tx1"/>
                </a:solidFill>
                <a:latin typeface="Constantia" pitchFamily="18" charset="0"/>
                <a:cs typeface="Arial" charset="0"/>
              </a:defRPr>
            </a:lvl3pPr>
            <a:lvl4pPr marL="1600200" indent="-228600" eaLnBrk="0" hangingPunct="0">
              <a:defRPr sz="5800">
                <a:solidFill>
                  <a:schemeClr val="tx1"/>
                </a:solidFill>
                <a:latin typeface="Constantia" pitchFamily="18" charset="0"/>
                <a:cs typeface="Arial" charset="0"/>
              </a:defRPr>
            </a:lvl4pPr>
            <a:lvl5pPr marL="2057400" indent="-228600" eaLnBrk="0" hangingPunct="0">
              <a:defRPr sz="5800">
                <a:solidFill>
                  <a:schemeClr val="tx1"/>
                </a:solidFill>
                <a:latin typeface="Constantia" pitchFamily="18" charset="0"/>
                <a:cs typeface="Arial" charset="0"/>
              </a:defRPr>
            </a:lvl5pPr>
            <a:lvl6pPr marL="2514600" indent="-228600" defTabSz="2941638" eaLnBrk="0" fontAlgn="base" hangingPunct="0">
              <a:spcBef>
                <a:spcPct val="0"/>
              </a:spcBef>
              <a:spcAft>
                <a:spcPct val="0"/>
              </a:spcAft>
              <a:defRPr sz="5800">
                <a:solidFill>
                  <a:schemeClr val="tx1"/>
                </a:solidFill>
                <a:latin typeface="Constantia" pitchFamily="18" charset="0"/>
                <a:cs typeface="Arial" charset="0"/>
              </a:defRPr>
            </a:lvl6pPr>
            <a:lvl7pPr marL="2971800" indent="-228600" defTabSz="2941638" eaLnBrk="0" fontAlgn="base" hangingPunct="0">
              <a:spcBef>
                <a:spcPct val="0"/>
              </a:spcBef>
              <a:spcAft>
                <a:spcPct val="0"/>
              </a:spcAft>
              <a:defRPr sz="5800">
                <a:solidFill>
                  <a:schemeClr val="tx1"/>
                </a:solidFill>
                <a:latin typeface="Constantia" pitchFamily="18" charset="0"/>
                <a:cs typeface="Arial" charset="0"/>
              </a:defRPr>
            </a:lvl7pPr>
            <a:lvl8pPr marL="3429000" indent="-228600" defTabSz="2941638" eaLnBrk="0" fontAlgn="base" hangingPunct="0">
              <a:spcBef>
                <a:spcPct val="0"/>
              </a:spcBef>
              <a:spcAft>
                <a:spcPct val="0"/>
              </a:spcAft>
              <a:defRPr sz="5800">
                <a:solidFill>
                  <a:schemeClr val="tx1"/>
                </a:solidFill>
                <a:latin typeface="Constantia" pitchFamily="18" charset="0"/>
                <a:cs typeface="Arial" charset="0"/>
              </a:defRPr>
            </a:lvl8pPr>
            <a:lvl9pPr marL="3886200" indent="-228600" defTabSz="2941638" eaLnBrk="0" fontAlgn="base" hangingPunct="0">
              <a:spcBef>
                <a:spcPct val="0"/>
              </a:spcBef>
              <a:spcAft>
                <a:spcPct val="0"/>
              </a:spcAft>
              <a:defRPr sz="5800">
                <a:solidFill>
                  <a:schemeClr val="tx1"/>
                </a:solidFill>
                <a:latin typeface="Constantia" pitchFamily="18" charset="0"/>
                <a:cs typeface="Arial" charset="0"/>
              </a:defRPr>
            </a:lvl9pPr>
          </a:lstStyle>
          <a:p>
            <a:pPr eaLnBrk="1" hangingPunct="1"/>
            <a:r>
              <a:rPr lang="en-GB" altLang="en-US" sz="3600">
                <a:solidFill>
                  <a:srgbClr val="20C9F8"/>
                </a:solidFill>
              </a:rPr>
              <a:t>Method</a:t>
            </a:r>
          </a:p>
          <a:p>
            <a:pPr eaLnBrk="1" hangingPunct="1"/>
            <a:r>
              <a:rPr lang="en-GB" altLang="en-US" sz="3200"/>
              <a:t>In this project the arsenic species were separated by ion exchange chromatography and measured by ICPMS. A Dionex ion-exchange column was used with gradient elution with 2 mM tetramethylammonium hydroxide and 10 mM ammonium carbonate binary mobile phase.  Six arsenic species were separated over a period of 20 min in the order AsB, DMA</a:t>
            </a:r>
            <a:r>
              <a:rPr lang="en-GB" altLang="en-US" sz="3200" baseline="30000"/>
              <a:t>V</a:t>
            </a:r>
            <a:r>
              <a:rPr lang="en-GB" altLang="en-US" sz="3200"/>
              <a:t>, MMA</a:t>
            </a:r>
            <a:r>
              <a:rPr lang="en-GB" altLang="en-US" sz="3200" baseline="30000"/>
              <a:t>V</a:t>
            </a:r>
            <a:r>
              <a:rPr lang="en-GB" altLang="en-US" sz="3200"/>
              <a:t>, As</a:t>
            </a:r>
            <a:r>
              <a:rPr lang="en-GB" altLang="en-US" sz="3200" baseline="30000"/>
              <a:t>III</a:t>
            </a:r>
            <a:r>
              <a:rPr lang="en-GB" altLang="en-US" sz="3200"/>
              <a:t> and As</a:t>
            </a:r>
            <a:r>
              <a:rPr lang="en-GB" altLang="en-US" sz="3200" baseline="30000"/>
              <a:t>V</a:t>
            </a:r>
            <a:r>
              <a:rPr lang="en-GB" altLang="en-US" sz="3200"/>
              <a:t>.</a:t>
            </a:r>
          </a:p>
          <a:p>
            <a:pPr eaLnBrk="1" hangingPunct="1"/>
            <a:endParaRPr lang="en-GB" altLang="en-US" sz="3200"/>
          </a:p>
          <a:p>
            <a:pPr eaLnBrk="1" hangingPunct="1"/>
            <a:r>
              <a:rPr lang="en-GB" altLang="en-US" sz="3200"/>
              <a:t>A Shimadzu inductively coupled plasma mass spectrometer with a miniaturized torch was used for the detection. The eluent from the ion exchange column was introduced into the plasma by a nebulizer. </a:t>
            </a:r>
          </a:p>
          <a:p>
            <a:pPr eaLnBrk="1" hangingPunct="1"/>
            <a:r>
              <a:rPr lang="en-GB" altLang="en-US" sz="3200"/>
              <a:t>Standards of each of the arsenic compounds were prepared in water over the range0-50 ppm.  Six-point calibration curves for the arsenic species were obtained by plotting the peak areas against the concentration of arsenic for each species</a:t>
            </a:r>
            <a:endParaRPr lang="en-GB" altLang="en-US"/>
          </a:p>
        </p:txBody>
      </p:sp>
      <p:sp>
        <p:nvSpPr>
          <p:cNvPr id="5127" name="TextBox 17"/>
          <p:cNvSpPr txBox="1">
            <a:spLocks noChangeArrowheads="1"/>
          </p:cNvSpPr>
          <p:nvPr/>
        </p:nvSpPr>
        <p:spPr bwMode="auto">
          <a:xfrm>
            <a:off x="1976438" y="12836525"/>
            <a:ext cx="9144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800">
                <a:solidFill>
                  <a:schemeClr val="tx1"/>
                </a:solidFill>
                <a:latin typeface="Constantia" pitchFamily="18" charset="0"/>
                <a:cs typeface="Arial" charset="0"/>
              </a:defRPr>
            </a:lvl1pPr>
            <a:lvl2pPr marL="742950" indent="-285750" eaLnBrk="0" hangingPunct="0">
              <a:defRPr sz="5800">
                <a:solidFill>
                  <a:schemeClr val="tx1"/>
                </a:solidFill>
                <a:latin typeface="Constantia" pitchFamily="18" charset="0"/>
                <a:cs typeface="Arial" charset="0"/>
              </a:defRPr>
            </a:lvl2pPr>
            <a:lvl3pPr marL="1143000" indent="-228600" eaLnBrk="0" hangingPunct="0">
              <a:defRPr sz="5800">
                <a:solidFill>
                  <a:schemeClr val="tx1"/>
                </a:solidFill>
                <a:latin typeface="Constantia" pitchFamily="18" charset="0"/>
                <a:cs typeface="Arial" charset="0"/>
              </a:defRPr>
            </a:lvl3pPr>
            <a:lvl4pPr marL="1600200" indent="-228600" eaLnBrk="0" hangingPunct="0">
              <a:defRPr sz="5800">
                <a:solidFill>
                  <a:schemeClr val="tx1"/>
                </a:solidFill>
                <a:latin typeface="Constantia" pitchFamily="18" charset="0"/>
                <a:cs typeface="Arial" charset="0"/>
              </a:defRPr>
            </a:lvl4pPr>
            <a:lvl5pPr marL="2057400" indent="-228600" eaLnBrk="0" hangingPunct="0">
              <a:defRPr sz="5800">
                <a:solidFill>
                  <a:schemeClr val="tx1"/>
                </a:solidFill>
                <a:latin typeface="Constantia" pitchFamily="18" charset="0"/>
                <a:cs typeface="Arial" charset="0"/>
              </a:defRPr>
            </a:lvl5pPr>
            <a:lvl6pPr marL="2514600" indent="-228600" defTabSz="2941638" eaLnBrk="0" fontAlgn="base" hangingPunct="0">
              <a:spcBef>
                <a:spcPct val="0"/>
              </a:spcBef>
              <a:spcAft>
                <a:spcPct val="0"/>
              </a:spcAft>
              <a:defRPr sz="5800">
                <a:solidFill>
                  <a:schemeClr val="tx1"/>
                </a:solidFill>
                <a:latin typeface="Constantia" pitchFamily="18" charset="0"/>
                <a:cs typeface="Arial" charset="0"/>
              </a:defRPr>
            </a:lvl6pPr>
            <a:lvl7pPr marL="2971800" indent="-228600" defTabSz="2941638" eaLnBrk="0" fontAlgn="base" hangingPunct="0">
              <a:spcBef>
                <a:spcPct val="0"/>
              </a:spcBef>
              <a:spcAft>
                <a:spcPct val="0"/>
              </a:spcAft>
              <a:defRPr sz="5800">
                <a:solidFill>
                  <a:schemeClr val="tx1"/>
                </a:solidFill>
                <a:latin typeface="Constantia" pitchFamily="18" charset="0"/>
                <a:cs typeface="Arial" charset="0"/>
              </a:defRPr>
            </a:lvl7pPr>
            <a:lvl8pPr marL="3429000" indent="-228600" defTabSz="2941638" eaLnBrk="0" fontAlgn="base" hangingPunct="0">
              <a:spcBef>
                <a:spcPct val="0"/>
              </a:spcBef>
              <a:spcAft>
                <a:spcPct val="0"/>
              </a:spcAft>
              <a:defRPr sz="5800">
                <a:solidFill>
                  <a:schemeClr val="tx1"/>
                </a:solidFill>
                <a:latin typeface="Constantia" pitchFamily="18" charset="0"/>
                <a:cs typeface="Arial" charset="0"/>
              </a:defRPr>
            </a:lvl8pPr>
            <a:lvl9pPr marL="3886200" indent="-228600" defTabSz="2941638" eaLnBrk="0" fontAlgn="base" hangingPunct="0">
              <a:spcBef>
                <a:spcPct val="0"/>
              </a:spcBef>
              <a:spcAft>
                <a:spcPct val="0"/>
              </a:spcAft>
              <a:defRPr sz="5800">
                <a:solidFill>
                  <a:schemeClr val="tx1"/>
                </a:solidFill>
                <a:latin typeface="Constantia" pitchFamily="18" charset="0"/>
                <a:cs typeface="Arial" charset="0"/>
              </a:defRPr>
            </a:lvl9pPr>
          </a:lstStyle>
          <a:p>
            <a:pPr eaLnBrk="1" hangingPunct="1"/>
            <a:r>
              <a:rPr lang="en-GB" altLang="en-US" sz="3200"/>
              <a:t>Table 1 Common arsenic species in groundwater</a:t>
            </a:r>
          </a:p>
          <a:p>
            <a:pPr eaLnBrk="1" hangingPunct="1"/>
            <a:endParaRPr lang="en-GB" altLang="en-US"/>
          </a:p>
        </p:txBody>
      </p:sp>
      <p:graphicFrame>
        <p:nvGraphicFramePr>
          <p:cNvPr id="19" name="Table 18"/>
          <p:cNvGraphicFramePr>
            <a:graphicFrameLocks noGrp="1"/>
          </p:cNvGraphicFramePr>
          <p:nvPr/>
        </p:nvGraphicFramePr>
        <p:xfrm>
          <a:off x="976313" y="13622338"/>
          <a:ext cx="9858375" cy="6833056"/>
        </p:xfrm>
        <a:graphic>
          <a:graphicData uri="http://schemas.openxmlformats.org/drawingml/2006/table">
            <a:tbl>
              <a:tblPr/>
              <a:tblGrid>
                <a:gridCol w="3714750"/>
                <a:gridCol w="2653804"/>
                <a:gridCol w="3489821"/>
              </a:tblGrid>
              <a:tr h="795264">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200" b="1" i="0" u="none" strike="noStrike" cap="none" normalizeH="0" baseline="0" smtClean="0">
                          <a:ln>
                            <a:noFill/>
                          </a:ln>
                          <a:solidFill>
                            <a:srgbClr val="FFFFFF"/>
                          </a:solidFill>
                          <a:effectLst/>
                          <a:latin typeface="Constantia" pitchFamily="18" charset="0"/>
                        </a:rPr>
                        <a:t>name</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200" b="1" i="0" u="none" strike="noStrike" cap="none" normalizeH="0" baseline="0" smtClean="0">
                          <a:ln>
                            <a:noFill/>
                          </a:ln>
                          <a:solidFill>
                            <a:srgbClr val="FFFFFF"/>
                          </a:solidFill>
                          <a:effectLst/>
                          <a:latin typeface="Constantia" pitchFamily="18" charset="0"/>
                        </a:rPr>
                        <a:t>abbreviation</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200" b="1" i="0" u="none" strike="noStrike" cap="none" normalizeH="0" baseline="0" smtClean="0">
                          <a:ln>
                            <a:noFill/>
                          </a:ln>
                          <a:solidFill>
                            <a:srgbClr val="FFFFFF"/>
                          </a:solidFill>
                          <a:effectLst/>
                          <a:latin typeface="Constantia" pitchFamily="18" charset="0"/>
                        </a:rPr>
                        <a:t>formula</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95264">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smtClean="0">
                          <a:ln>
                            <a:noFill/>
                          </a:ln>
                          <a:solidFill>
                            <a:srgbClr val="000000"/>
                          </a:solidFill>
                          <a:effectLst/>
                          <a:latin typeface="Constantia" pitchFamily="18" charset="0"/>
                        </a:rPr>
                        <a:t>Arsenite</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smtClean="0">
                          <a:ln>
                            <a:noFill/>
                          </a:ln>
                          <a:solidFill>
                            <a:srgbClr val="000000"/>
                          </a:solidFill>
                          <a:effectLst/>
                          <a:latin typeface="Constantia" pitchFamily="18" charset="0"/>
                        </a:rPr>
                        <a:t>As(III)</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smtClean="0">
                          <a:ln>
                            <a:noFill/>
                          </a:ln>
                          <a:solidFill>
                            <a:srgbClr val="000000"/>
                          </a:solidFill>
                          <a:effectLst/>
                          <a:latin typeface="Constantia" pitchFamily="18" charset="0"/>
                        </a:rPr>
                        <a:t>As(OH)</a:t>
                      </a:r>
                      <a:r>
                        <a:rPr kumimoji="0" lang="en-GB" altLang="en-US" sz="3200" b="0" i="0" u="none" strike="noStrike" cap="none" normalizeH="0" baseline="-25000" smtClean="0">
                          <a:ln>
                            <a:noFill/>
                          </a:ln>
                          <a:solidFill>
                            <a:srgbClr val="000000"/>
                          </a:solidFill>
                          <a:effectLst/>
                          <a:latin typeface="Constantia" pitchFamily="18" charset="0"/>
                        </a:rPr>
                        <a:t>3</a:t>
                      </a:r>
                      <a:endParaRPr kumimoji="0" lang="en-GB" altLang="en-US" sz="3200" b="0" i="0" u="none" strike="noStrike" cap="none" normalizeH="0" baseline="0" smtClean="0">
                        <a:ln>
                          <a:noFill/>
                        </a:ln>
                        <a:solidFill>
                          <a:srgbClr val="000000"/>
                        </a:solidFill>
                        <a:effectLst/>
                        <a:latin typeface="Constantia" pitchFamily="18"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1066701">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2941638"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smtClean="0">
                          <a:ln>
                            <a:noFill/>
                          </a:ln>
                          <a:solidFill>
                            <a:srgbClr val="000000"/>
                          </a:solidFill>
                          <a:effectLst/>
                          <a:latin typeface="Constantia" pitchFamily="18" charset="0"/>
                        </a:rPr>
                        <a:t>Arsenate</a:t>
                      </a:r>
                    </a:p>
                    <a:p>
                      <a:pPr marL="0" marR="0" lvl="0" indent="0" algn="l" defTabSz="2941638" rtl="0" eaLnBrk="1" fontAlgn="base" latinLnBrk="0" hangingPunct="1">
                        <a:lnSpc>
                          <a:spcPct val="100000"/>
                        </a:lnSpc>
                        <a:spcBef>
                          <a:spcPct val="0"/>
                        </a:spcBef>
                        <a:spcAft>
                          <a:spcPct val="0"/>
                        </a:spcAft>
                        <a:buClrTx/>
                        <a:buSzTx/>
                        <a:buFontTx/>
                        <a:buNone/>
                        <a:tabLst/>
                      </a:pPr>
                      <a:endParaRPr kumimoji="0" lang="en-GB" altLang="en-US" sz="3200" b="0" i="0" u="none" strike="noStrike" cap="none" normalizeH="0" baseline="0" smtClean="0">
                        <a:ln>
                          <a:noFill/>
                        </a:ln>
                        <a:solidFill>
                          <a:srgbClr val="000000"/>
                        </a:solidFill>
                        <a:effectLst/>
                        <a:latin typeface="Constantia" pitchFamily="18"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smtClean="0">
                          <a:ln>
                            <a:noFill/>
                          </a:ln>
                          <a:solidFill>
                            <a:srgbClr val="000000"/>
                          </a:solidFill>
                          <a:effectLst/>
                          <a:latin typeface="Constantia" pitchFamily="18" charset="0"/>
                        </a:rPr>
                        <a:t>As(V)</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2941638"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smtClean="0">
                          <a:ln>
                            <a:noFill/>
                          </a:ln>
                          <a:solidFill>
                            <a:srgbClr val="000000"/>
                          </a:solidFill>
                          <a:effectLst/>
                          <a:latin typeface="Constantia" pitchFamily="18" charset="0"/>
                        </a:rPr>
                        <a:t>AsO(OH)</a:t>
                      </a:r>
                      <a:r>
                        <a:rPr kumimoji="0" lang="en-GB" altLang="en-US" sz="3200" b="0" i="0" u="none" strike="noStrike" cap="none" normalizeH="0" baseline="-25000" smtClean="0">
                          <a:ln>
                            <a:noFill/>
                          </a:ln>
                          <a:solidFill>
                            <a:srgbClr val="000000"/>
                          </a:solidFill>
                          <a:effectLst/>
                          <a:latin typeface="Constantia" pitchFamily="18" charset="0"/>
                        </a:rPr>
                        <a:t>3</a:t>
                      </a:r>
                      <a:endParaRPr kumimoji="0" lang="en-GB" altLang="en-US" sz="3200" b="0" i="0" u="none" strike="noStrike" cap="none" normalizeH="0" baseline="0" smtClean="0">
                        <a:ln>
                          <a:noFill/>
                        </a:ln>
                        <a:solidFill>
                          <a:srgbClr val="000000"/>
                        </a:solidFill>
                        <a:effectLst/>
                        <a:latin typeface="Constantia" pitchFamily="18" charset="0"/>
                      </a:endParaRPr>
                    </a:p>
                    <a:p>
                      <a:pPr marL="0" marR="0" lvl="0" indent="0" algn="l" defTabSz="2941638" rtl="0" eaLnBrk="1" fontAlgn="base" latinLnBrk="0" hangingPunct="1">
                        <a:lnSpc>
                          <a:spcPct val="100000"/>
                        </a:lnSpc>
                        <a:spcBef>
                          <a:spcPct val="0"/>
                        </a:spcBef>
                        <a:spcAft>
                          <a:spcPct val="0"/>
                        </a:spcAft>
                        <a:buClrTx/>
                        <a:buSzTx/>
                        <a:buFontTx/>
                        <a:buNone/>
                        <a:tabLst/>
                      </a:pPr>
                      <a:endParaRPr kumimoji="0" lang="en-GB" altLang="en-US" sz="3200" b="0" i="0" u="none" strike="noStrike" cap="none" normalizeH="0" baseline="0" smtClean="0">
                        <a:ln>
                          <a:noFill/>
                        </a:ln>
                        <a:solidFill>
                          <a:srgbClr val="000000"/>
                        </a:solidFill>
                        <a:effectLst/>
                        <a:latin typeface="Constantia" pitchFamily="18"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1554335">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2941638"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smtClean="0">
                          <a:ln>
                            <a:noFill/>
                          </a:ln>
                          <a:solidFill>
                            <a:srgbClr val="000000"/>
                          </a:solidFill>
                          <a:effectLst/>
                          <a:latin typeface="Constantia" pitchFamily="18" charset="0"/>
                        </a:rPr>
                        <a:t>Monomethylarsonic acid</a:t>
                      </a:r>
                    </a:p>
                    <a:p>
                      <a:pPr marL="0" marR="0" lvl="0" indent="0" algn="l" defTabSz="2941638" rtl="0" eaLnBrk="1" fontAlgn="base" latinLnBrk="0" hangingPunct="1">
                        <a:lnSpc>
                          <a:spcPct val="100000"/>
                        </a:lnSpc>
                        <a:spcBef>
                          <a:spcPct val="0"/>
                        </a:spcBef>
                        <a:spcAft>
                          <a:spcPct val="0"/>
                        </a:spcAft>
                        <a:buClrTx/>
                        <a:buSzTx/>
                        <a:buFontTx/>
                        <a:buNone/>
                        <a:tabLst/>
                      </a:pPr>
                      <a:endParaRPr kumimoji="0" lang="en-GB" altLang="en-US" sz="3200" b="0" i="0" u="none" strike="noStrike" cap="none" normalizeH="0" baseline="0" smtClean="0">
                        <a:ln>
                          <a:noFill/>
                        </a:ln>
                        <a:solidFill>
                          <a:srgbClr val="000000"/>
                        </a:solidFill>
                        <a:effectLst/>
                        <a:latin typeface="Constantia" pitchFamily="18"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smtClean="0">
                          <a:ln>
                            <a:noFill/>
                          </a:ln>
                          <a:solidFill>
                            <a:srgbClr val="000000"/>
                          </a:solidFill>
                          <a:effectLst/>
                          <a:latin typeface="Constantia" pitchFamily="18" charset="0"/>
                        </a:rPr>
                        <a:t>MMA(V)</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2941638"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smtClean="0">
                          <a:ln>
                            <a:noFill/>
                          </a:ln>
                          <a:solidFill>
                            <a:srgbClr val="000000"/>
                          </a:solidFill>
                          <a:effectLst/>
                          <a:latin typeface="Constantia" pitchFamily="18" charset="0"/>
                        </a:rPr>
                        <a:t>CH</a:t>
                      </a:r>
                      <a:r>
                        <a:rPr kumimoji="0" lang="en-GB" altLang="en-US" sz="3200" b="0" i="0" u="none" strike="noStrike" cap="none" normalizeH="0" baseline="-25000" smtClean="0">
                          <a:ln>
                            <a:noFill/>
                          </a:ln>
                          <a:solidFill>
                            <a:srgbClr val="000000"/>
                          </a:solidFill>
                          <a:effectLst/>
                          <a:latin typeface="Constantia" pitchFamily="18" charset="0"/>
                        </a:rPr>
                        <a:t>3</a:t>
                      </a:r>
                      <a:r>
                        <a:rPr kumimoji="0" lang="en-GB" altLang="en-US" sz="3200" b="0" i="0" u="none" strike="noStrike" cap="none" normalizeH="0" baseline="0" smtClean="0">
                          <a:ln>
                            <a:noFill/>
                          </a:ln>
                          <a:solidFill>
                            <a:srgbClr val="000000"/>
                          </a:solidFill>
                          <a:effectLst/>
                          <a:latin typeface="Constantia" pitchFamily="18" charset="0"/>
                        </a:rPr>
                        <a:t>AsO(OH)</a:t>
                      </a:r>
                      <a:r>
                        <a:rPr kumimoji="0" lang="en-GB" altLang="en-US" sz="3200" b="0" i="0" u="none" strike="noStrike" cap="none" normalizeH="0" baseline="-25000" smtClean="0">
                          <a:ln>
                            <a:noFill/>
                          </a:ln>
                          <a:solidFill>
                            <a:srgbClr val="000000"/>
                          </a:solidFill>
                          <a:effectLst/>
                          <a:latin typeface="Constantia" pitchFamily="18" charset="0"/>
                        </a:rPr>
                        <a:t>2</a:t>
                      </a:r>
                      <a:endParaRPr kumimoji="0" lang="en-GB" altLang="en-US" sz="3200" b="0" i="0" u="none" strike="noStrike" cap="none" normalizeH="0" baseline="0" smtClean="0">
                        <a:ln>
                          <a:noFill/>
                        </a:ln>
                        <a:solidFill>
                          <a:srgbClr val="000000"/>
                        </a:solidFill>
                        <a:effectLst/>
                        <a:latin typeface="Constantia" pitchFamily="18" charset="0"/>
                      </a:endParaRPr>
                    </a:p>
                    <a:p>
                      <a:pPr marL="0" marR="0" lvl="0" indent="0" algn="l" defTabSz="2941638" rtl="0" eaLnBrk="1" fontAlgn="base" latinLnBrk="0" hangingPunct="1">
                        <a:lnSpc>
                          <a:spcPct val="100000"/>
                        </a:lnSpc>
                        <a:spcBef>
                          <a:spcPct val="0"/>
                        </a:spcBef>
                        <a:spcAft>
                          <a:spcPct val="0"/>
                        </a:spcAft>
                        <a:buClrTx/>
                        <a:buSzTx/>
                        <a:buFontTx/>
                        <a:buNone/>
                        <a:tabLst/>
                      </a:pPr>
                      <a:endParaRPr kumimoji="0" lang="en-GB" altLang="en-US" sz="3200" b="0" i="0" u="none" strike="noStrike" cap="none" normalizeH="0" baseline="0" smtClean="0">
                        <a:ln>
                          <a:noFill/>
                        </a:ln>
                        <a:solidFill>
                          <a:srgbClr val="000000"/>
                        </a:solidFill>
                        <a:effectLst/>
                        <a:latin typeface="Constantia" pitchFamily="18"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1554335">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2941638"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smtClean="0">
                          <a:ln>
                            <a:noFill/>
                          </a:ln>
                          <a:solidFill>
                            <a:srgbClr val="000000"/>
                          </a:solidFill>
                          <a:effectLst/>
                          <a:latin typeface="Constantia" pitchFamily="18" charset="0"/>
                        </a:rPr>
                        <a:t>Dimethylarsinic acid</a:t>
                      </a:r>
                    </a:p>
                    <a:p>
                      <a:pPr marL="0" marR="0" lvl="0" indent="0" algn="l" defTabSz="2941638" rtl="0" eaLnBrk="1" fontAlgn="base" latinLnBrk="0" hangingPunct="1">
                        <a:lnSpc>
                          <a:spcPct val="100000"/>
                        </a:lnSpc>
                        <a:spcBef>
                          <a:spcPct val="0"/>
                        </a:spcBef>
                        <a:spcAft>
                          <a:spcPct val="0"/>
                        </a:spcAft>
                        <a:buClrTx/>
                        <a:buSzTx/>
                        <a:buFontTx/>
                        <a:buNone/>
                        <a:tabLst/>
                      </a:pPr>
                      <a:endParaRPr kumimoji="0" lang="en-GB" altLang="en-US" sz="3200" b="0" i="0" u="none" strike="noStrike" cap="none" normalizeH="0" baseline="0" smtClean="0">
                        <a:ln>
                          <a:noFill/>
                        </a:ln>
                        <a:solidFill>
                          <a:srgbClr val="000000"/>
                        </a:solidFill>
                        <a:effectLst/>
                        <a:latin typeface="Constantia" pitchFamily="18"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smtClean="0">
                          <a:ln>
                            <a:noFill/>
                          </a:ln>
                          <a:solidFill>
                            <a:srgbClr val="000000"/>
                          </a:solidFill>
                          <a:effectLst/>
                          <a:latin typeface="Constantia" pitchFamily="18" charset="0"/>
                        </a:rPr>
                        <a:t>DMA(V)</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2941638"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smtClean="0">
                          <a:ln>
                            <a:noFill/>
                          </a:ln>
                          <a:solidFill>
                            <a:srgbClr val="000000"/>
                          </a:solidFill>
                          <a:effectLst/>
                          <a:latin typeface="Constantia" pitchFamily="18" charset="0"/>
                        </a:rPr>
                        <a:t>(CH</a:t>
                      </a:r>
                      <a:r>
                        <a:rPr kumimoji="0" lang="en-GB" altLang="en-US" sz="3200" b="0" i="0" u="none" strike="noStrike" cap="none" normalizeH="0" baseline="-25000" smtClean="0">
                          <a:ln>
                            <a:noFill/>
                          </a:ln>
                          <a:solidFill>
                            <a:srgbClr val="000000"/>
                          </a:solidFill>
                          <a:effectLst/>
                          <a:latin typeface="Constantia" pitchFamily="18" charset="0"/>
                        </a:rPr>
                        <a:t>3</a:t>
                      </a:r>
                      <a:r>
                        <a:rPr kumimoji="0" lang="en-GB" altLang="en-US" sz="3200" b="0" i="0" u="none" strike="noStrike" cap="none" normalizeH="0" baseline="0" smtClean="0">
                          <a:ln>
                            <a:noFill/>
                          </a:ln>
                          <a:solidFill>
                            <a:srgbClr val="000000"/>
                          </a:solidFill>
                          <a:effectLst/>
                          <a:latin typeface="Constantia" pitchFamily="18" charset="0"/>
                        </a:rPr>
                        <a:t>)</a:t>
                      </a:r>
                      <a:r>
                        <a:rPr kumimoji="0" lang="en-GB" altLang="en-US" sz="3200" b="0" i="0" u="none" strike="noStrike" cap="none" normalizeH="0" baseline="-25000" smtClean="0">
                          <a:ln>
                            <a:noFill/>
                          </a:ln>
                          <a:solidFill>
                            <a:srgbClr val="000000"/>
                          </a:solidFill>
                          <a:effectLst/>
                          <a:latin typeface="Constantia" pitchFamily="18" charset="0"/>
                        </a:rPr>
                        <a:t>2</a:t>
                      </a:r>
                      <a:r>
                        <a:rPr kumimoji="0" lang="en-GB" altLang="en-US" sz="3200" b="0" i="0" u="none" strike="noStrike" cap="none" normalizeH="0" baseline="0" smtClean="0">
                          <a:ln>
                            <a:noFill/>
                          </a:ln>
                          <a:solidFill>
                            <a:srgbClr val="000000"/>
                          </a:solidFill>
                          <a:effectLst/>
                          <a:latin typeface="Constantia" pitchFamily="18" charset="0"/>
                        </a:rPr>
                        <a:t>AsOH</a:t>
                      </a:r>
                    </a:p>
                    <a:p>
                      <a:pPr marL="0" marR="0" lvl="0" indent="0" algn="l" defTabSz="2941638" rtl="0" eaLnBrk="1" fontAlgn="base" latinLnBrk="0" hangingPunct="1">
                        <a:lnSpc>
                          <a:spcPct val="100000"/>
                        </a:lnSpc>
                        <a:spcBef>
                          <a:spcPct val="0"/>
                        </a:spcBef>
                        <a:spcAft>
                          <a:spcPct val="0"/>
                        </a:spcAft>
                        <a:buClrTx/>
                        <a:buSzTx/>
                        <a:buFontTx/>
                        <a:buNone/>
                        <a:tabLst/>
                      </a:pPr>
                      <a:endParaRPr kumimoji="0" lang="en-GB" altLang="en-US" sz="3200" b="0" i="0" u="none" strike="noStrike" cap="none" normalizeH="0" baseline="0" smtClean="0">
                        <a:ln>
                          <a:noFill/>
                        </a:ln>
                        <a:solidFill>
                          <a:srgbClr val="000000"/>
                        </a:solidFill>
                        <a:effectLst/>
                        <a:latin typeface="Constantia" pitchFamily="18"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1066701">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defTabSz="2941638"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2941638"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smtClean="0">
                          <a:ln>
                            <a:noFill/>
                          </a:ln>
                          <a:solidFill>
                            <a:srgbClr val="000000"/>
                          </a:solidFill>
                          <a:effectLst/>
                          <a:latin typeface="Constantia" pitchFamily="18" charset="0"/>
                        </a:rPr>
                        <a:t>Arsenobetaine</a:t>
                      </a:r>
                    </a:p>
                    <a:p>
                      <a:pPr marL="0" marR="0" lvl="0" indent="0" algn="l" defTabSz="2941638" rtl="0" eaLnBrk="1" fontAlgn="base" latinLnBrk="0" hangingPunct="1">
                        <a:lnSpc>
                          <a:spcPct val="100000"/>
                        </a:lnSpc>
                        <a:spcBef>
                          <a:spcPct val="0"/>
                        </a:spcBef>
                        <a:spcAft>
                          <a:spcPct val="0"/>
                        </a:spcAft>
                        <a:buClrTx/>
                        <a:buSzTx/>
                        <a:buFontTx/>
                        <a:buNone/>
                        <a:tabLst/>
                      </a:pPr>
                      <a:endParaRPr kumimoji="0" lang="en-GB" altLang="en-US" sz="3200" b="0" i="0" u="none" strike="noStrike" cap="none" normalizeH="0" baseline="0" smtClean="0">
                        <a:ln>
                          <a:noFill/>
                        </a:ln>
                        <a:solidFill>
                          <a:srgbClr val="000000"/>
                        </a:solidFill>
                        <a:effectLst/>
                        <a:latin typeface="Constantia" pitchFamily="18"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smtClean="0">
                          <a:ln>
                            <a:noFill/>
                          </a:ln>
                          <a:solidFill>
                            <a:srgbClr val="000000"/>
                          </a:solidFill>
                          <a:effectLst/>
                          <a:latin typeface="Constantia" pitchFamily="18" charset="0"/>
                        </a:rPr>
                        <a:t>AsB</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Clr>
                          <a:srgbClr val="0BD0D9"/>
                        </a:buClr>
                        <a:buSzPct val="95000"/>
                        <a:buFont typeface="Wingdings 2" pitchFamily="18" charset="2"/>
                        <a:defRPr sz="7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71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62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sz="5800">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sz="5800">
                          <a:solidFill>
                            <a:schemeClr val="tx1"/>
                          </a:solidFill>
                          <a:latin typeface="Constantia" pitchFamily="18" charset="0"/>
                        </a:defRPr>
                      </a:lvl5pPr>
                      <a:lvl6pPr marL="25146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6pPr>
                      <a:lvl7pPr marL="29718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7pPr>
                      <a:lvl8pPr marL="34290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8pPr>
                      <a:lvl9pPr marL="3886200" indent="-228600" fontAlgn="base">
                        <a:spcBef>
                          <a:spcPct val="20000"/>
                        </a:spcBef>
                        <a:spcAft>
                          <a:spcPct val="0"/>
                        </a:spcAft>
                        <a:buClr>
                          <a:srgbClr val="10CF9B"/>
                        </a:buClr>
                        <a:buSzPct val="65000"/>
                        <a:buFont typeface="Wingdings 2" pitchFamily="18" charset="2"/>
                        <a:defRPr sz="58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rgbClr val="000000"/>
                          </a:solidFill>
                          <a:effectLst/>
                          <a:latin typeface="Constantia" pitchFamily="18" charset="0"/>
                        </a:rPr>
                        <a:t>(CH</a:t>
                      </a:r>
                      <a:r>
                        <a:rPr kumimoji="0" lang="en-GB" altLang="en-US" sz="3200" b="0" i="0" u="none" strike="noStrike" cap="none" normalizeH="0" baseline="-25000" dirty="0" smtClean="0">
                          <a:ln>
                            <a:noFill/>
                          </a:ln>
                          <a:solidFill>
                            <a:srgbClr val="000000"/>
                          </a:solidFill>
                          <a:effectLst/>
                          <a:latin typeface="Constantia" pitchFamily="18" charset="0"/>
                        </a:rPr>
                        <a:t>3</a:t>
                      </a:r>
                      <a:r>
                        <a:rPr kumimoji="0" lang="en-GB" altLang="en-US" sz="3200" b="0" i="0" u="none" strike="noStrike" cap="none" normalizeH="0" baseline="0" dirty="0" smtClean="0">
                          <a:ln>
                            <a:noFill/>
                          </a:ln>
                          <a:solidFill>
                            <a:srgbClr val="000000"/>
                          </a:solidFill>
                          <a:effectLst/>
                          <a:latin typeface="Constantia" pitchFamily="18" charset="0"/>
                        </a:rPr>
                        <a:t>)</a:t>
                      </a:r>
                      <a:r>
                        <a:rPr kumimoji="0" lang="en-GB" altLang="en-US" sz="3200" b="0" i="0" u="none" strike="noStrike" cap="none" normalizeH="0" baseline="-25000" dirty="0" smtClean="0">
                          <a:ln>
                            <a:noFill/>
                          </a:ln>
                          <a:solidFill>
                            <a:srgbClr val="000000"/>
                          </a:solidFill>
                          <a:effectLst/>
                          <a:latin typeface="Constantia" pitchFamily="18" charset="0"/>
                        </a:rPr>
                        <a:t>3</a:t>
                      </a:r>
                      <a:r>
                        <a:rPr kumimoji="0" lang="en-GB" altLang="en-US" sz="3200" b="0" i="0" u="none" strike="noStrike" cap="none" normalizeH="0" baseline="0" dirty="0" smtClean="0">
                          <a:ln>
                            <a:noFill/>
                          </a:ln>
                          <a:solidFill>
                            <a:srgbClr val="000000"/>
                          </a:solidFill>
                          <a:effectLst/>
                          <a:latin typeface="Constantia" pitchFamily="18" charset="0"/>
                        </a:rPr>
                        <a:t>As</a:t>
                      </a:r>
                      <a:r>
                        <a:rPr kumimoji="0" lang="en-GB" altLang="en-US" sz="3200" b="0" i="0" u="none" strike="noStrike" cap="none" normalizeH="0" baseline="30000" dirty="0" smtClean="0">
                          <a:ln>
                            <a:noFill/>
                          </a:ln>
                          <a:solidFill>
                            <a:srgbClr val="000000"/>
                          </a:solidFill>
                          <a:effectLst/>
                          <a:latin typeface="Constantia" pitchFamily="18" charset="0"/>
                        </a:rPr>
                        <a:t>+</a:t>
                      </a:r>
                      <a:r>
                        <a:rPr kumimoji="0" lang="en-GB" altLang="en-US" sz="3200" b="0" i="0" u="none" strike="noStrike" cap="none" normalizeH="0" baseline="0" dirty="0" smtClean="0">
                          <a:ln>
                            <a:noFill/>
                          </a:ln>
                          <a:solidFill>
                            <a:srgbClr val="000000"/>
                          </a:solidFill>
                          <a:effectLst/>
                          <a:latin typeface="Constantia" pitchFamily="18" charset="0"/>
                        </a:rPr>
                        <a:t>Ch</a:t>
                      </a:r>
                      <a:r>
                        <a:rPr kumimoji="0" lang="en-GB" altLang="en-US" sz="3200" b="0" i="0" u="none" strike="noStrike" cap="none" normalizeH="0" baseline="-25000" dirty="0" smtClean="0">
                          <a:ln>
                            <a:noFill/>
                          </a:ln>
                          <a:solidFill>
                            <a:srgbClr val="000000"/>
                          </a:solidFill>
                          <a:effectLst/>
                          <a:latin typeface="Constantia" pitchFamily="18" charset="0"/>
                        </a:rPr>
                        <a:t>2</a:t>
                      </a:r>
                      <a:r>
                        <a:rPr kumimoji="0" lang="en-GB" altLang="en-US" sz="3200" b="0" i="0" u="none" strike="noStrike" cap="none" normalizeH="0" baseline="0" dirty="0" smtClean="0">
                          <a:ln>
                            <a:noFill/>
                          </a:ln>
                          <a:solidFill>
                            <a:srgbClr val="000000"/>
                          </a:solidFill>
                          <a:effectLst/>
                          <a:latin typeface="Constantia" pitchFamily="18" charset="0"/>
                        </a:rPr>
                        <a:t>CH</a:t>
                      </a:r>
                      <a:r>
                        <a:rPr kumimoji="0" lang="en-GB" altLang="en-US" sz="3200" b="0" i="0" u="none" strike="noStrike" cap="none" normalizeH="0" baseline="-25000" dirty="0" smtClean="0">
                          <a:ln>
                            <a:noFill/>
                          </a:ln>
                          <a:solidFill>
                            <a:srgbClr val="000000"/>
                          </a:solidFill>
                          <a:effectLst/>
                          <a:latin typeface="Constantia" pitchFamily="18" charset="0"/>
                        </a:rPr>
                        <a:t>2</a:t>
                      </a:r>
                      <a:r>
                        <a:rPr kumimoji="0" lang="en-GB" altLang="en-US" sz="3200" b="0" i="0" u="none" strike="noStrike" cap="none" normalizeH="0" baseline="0" dirty="0" smtClean="0">
                          <a:ln>
                            <a:noFill/>
                          </a:ln>
                          <a:solidFill>
                            <a:srgbClr val="000000"/>
                          </a:solidFill>
                          <a:effectLst/>
                          <a:latin typeface="Constantia" pitchFamily="18" charset="0"/>
                        </a:rPr>
                        <a:t>COO</a:t>
                      </a:r>
                      <a:r>
                        <a:rPr kumimoji="0" lang="en-GB" altLang="en-US" sz="3200" b="0" i="0" u="none" strike="noStrike" cap="none" normalizeH="0" baseline="30000" dirty="0" smtClean="0">
                          <a:ln>
                            <a:noFill/>
                          </a:ln>
                          <a:solidFill>
                            <a:srgbClr val="000000"/>
                          </a:solidFill>
                          <a:effectLst/>
                          <a:latin typeface="Constantia" pitchFamily="18" charset="0"/>
                        </a:rPr>
                        <a:t>–</a:t>
                      </a:r>
                      <a:endParaRPr kumimoji="0" lang="en-GB" altLang="en-US" sz="3200" b="0" i="0" u="none" strike="noStrike" cap="none" normalizeH="0" baseline="0" dirty="0" smtClean="0">
                        <a:ln>
                          <a:noFill/>
                        </a:ln>
                        <a:solidFill>
                          <a:srgbClr val="000000"/>
                        </a:solidFill>
                        <a:effectLst/>
                        <a:latin typeface="Constantia" pitchFamily="18"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
        <p:nvSpPr>
          <p:cNvPr id="49" name="TextBox 48"/>
          <p:cNvSpPr txBox="1"/>
          <p:nvPr/>
        </p:nvSpPr>
        <p:spPr>
          <a:xfrm>
            <a:off x="20908963" y="3119438"/>
            <a:ext cx="8072437" cy="4586287"/>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lvl1pPr>
              <a:defRPr sz="5800">
                <a:solidFill>
                  <a:schemeClr val="tx1"/>
                </a:solidFill>
                <a:latin typeface="Constantia" pitchFamily="18" charset="0"/>
              </a:defRPr>
            </a:lvl1pPr>
            <a:lvl2pPr marL="742950" indent="-285750">
              <a:defRPr sz="5800">
                <a:solidFill>
                  <a:schemeClr val="tx1"/>
                </a:solidFill>
                <a:latin typeface="Constantia" pitchFamily="18" charset="0"/>
              </a:defRPr>
            </a:lvl2pPr>
            <a:lvl3pPr marL="1143000" indent="-228600">
              <a:defRPr sz="5800">
                <a:solidFill>
                  <a:schemeClr val="tx1"/>
                </a:solidFill>
                <a:latin typeface="Constantia" pitchFamily="18" charset="0"/>
              </a:defRPr>
            </a:lvl3pPr>
            <a:lvl4pPr marL="1600200" indent="-228600">
              <a:defRPr sz="5800">
                <a:solidFill>
                  <a:schemeClr val="tx1"/>
                </a:solidFill>
                <a:latin typeface="Constantia" pitchFamily="18" charset="0"/>
              </a:defRPr>
            </a:lvl4pPr>
            <a:lvl5pPr marL="2057400" indent="-228600">
              <a:defRPr sz="5800">
                <a:solidFill>
                  <a:schemeClr val="tx1"/>
                </a:solidFill>
                <a:latin typeface="Constantia" pitchFamily="18" charset="0"/>
              </a:defRPr>
            </a:lvl5pPr>
            <a:lvl6pPr marL="2514600" indent="-228600" defTabSz="2941638" fontAlgn="base">
              <a:spcBef>
                <a:spcPct val="0"/>
              </a:spcBef>
              <a:spcAft>
                <a:spcPct val="0"/>
              </a:spcAft>
              <a:defRPr sz="5800">
                <a:solidFill>
                  <a:schemeClr val="tx1"/>
                </a:solidFill>
                <a:latin typeface="Constantia" pitchFamily="18" charset="0"/>
              </a:defRPr>
            </a:lvl6pPr>
            <a:lvl7pPr marL="2971800" indent="-228600" defTabSz="2941638" fontAlgn="base">
              <a:spcBef>
                <a:spcPct val="0"/>
              </a:spcBef>
              <a:spcAft>
                <a:spcPct val="0"/>
              </a:spcAft>
              <a:defRPr sz="5800">
                <a:solidFill>
                  <a:schemeClr val="tx1"/>
                </a:solidFill>
                <a:latin typeface="Constantia" pitchFamily="18" charset="0"/>
              </a:defRPr>
            </a:lvl7pPr>
            <a:lvl8pPr marL="3429000" indent="-228600" defTabSz="2941638" fontAlgn="base">
              <a:spcBef>
                <a:spcPct val="0"/>
              </a:spcBef>
              <a:spcAft>
                <a:spcPct val="0"/>
              </a:spcAft>
              <a:defRPr sz="5800">
                <a:solidFill>
                  <a:schemeClr val="tx1"/>
                </a:solidFill>
                <a:latin typeface="Constantia" pitchFamily="18" charset="0"/>
              </a:defRPr>
            </a:lvl8pPr>
            <a:lvl9pPr marL="3886200" indent="-228600" defTabSz="2941638" fontAlgn="base">
              <a:spcBef>
                <a:spcPct val="0"/>
              </a:spcBef>
              <a:spcAft>
                <a:spcPct val="0"/>
              </a:spcAft>
              <a:defRPr sz="5800">
                <a:solidFill>
                  <a:schemeClr val="tx1"/>
                </a:solidFill>
                <a:latin typeface="Constantia" pitchFamily="18" charset="0"/>
              </a:defRPr>
            </a:lvl9pPr>
          </a:lstStyle>
          <a:p>
            <a:pPr>
              <a:defRPr/>
            </a:pPr>
            <a:r>
              <a:rPr lang="en-GB" altLang="en-US" sz="3600" smtClean="0">
                <a:solidFill>
                  <a:srgbClr val="20C9F8"/>
                </a:solidFill>
              </a:rPr>
              <a:t>Results</a:t>
            </a:r>
            <a:r>
              <a:rPr lang="en-GB" altLang="en-US" sz="3600" smtClean="0">
                <a:solidFill>
                  <a:srgbClr val="000000"/>
                </a:solidFill>
              </a:rPr>
              <a:t> </a:t>
            </a:r>
          </a:p>
          <a:p>
            <a:pPr>
              <a:defRPr/>
            </a:pPr>
            <a:r>
              <a:rPr lang="en-GB" altLang="en-US" sz="3200" smtClean="0">
                <a:solidFill>
                  <a:srgbClr val="000000"/>
                </a:solidFill>
              </a:rPr>
              <a:t>The calibration curves gave corellation coefficients in excess of 0.999. The detection limits ranged from 0.071 to 0.40 ppm. </a:t>
            </a:r>
          </a:p>
          <a:p>
            <a:pPr>
              <a:defRPr/>
            </a:pPr>
            <a:endParaRPr lang="en-GB" altLang="en-US" sz="3200" smtClean="0">
              <a:solidFill>
                <a:srgbClr val="000000"/>
              </a:solidFill>
            </a:endParaRPr>
          </a:p>
          <a:p>
            <a:pPr>
              <a:defRPr/>
            </a:pPr>
            <a:r>
              <a:rPr lang="en-GB" altLang="en-US" sz="3200" smtClean="0">
                <a:solidFill>
                  <a:srgbClr val="000000"/>
                </a:solidFill>
              </a:rPr>
              <a:t>The concentration of each of the arsenic species in the groundwater sample are given in table 2.</a:t>
            </a:r>
            <a:endParaRPr lang="en-GB" altLang="en-US" sz="3200" smtClean="0">
              <a:solidFill>
                <a:srgbClr val="20C9F8"/>
              </a:solidFill>
            </a:endParaRPr>
          </a:p>
          <a:p>
            <a:pPr>
              <a:defRPr/>
            </a:pPr>
            <a:r>
              <a:rPr lang="en-GB" altLang="en-US" sz="3200" smtClean="0"/>
              <a:t>Table 2 Results</a:t>
            </a:r>
          </a:p>
        </p:txBody>
      </p:sp>
      <p:graphicFrame>
        <p:nvGraphicFramePr>
          <p:cNvPr id="50" name="Table 49"/>
          <p:cNvGraphicFramePr>
            <a:graphicFrameLocks noGrp="1"/>
          </p:cNvGraphicFramePr>
          <p:nvPr/>
        </p:nvGraphicFramePr>
        <p:xfrm>
          <a:off x="21480463" y="7834313"/>
          <a:ext cx="7143750" cy="3962400"/>
        </p:xfrm>
        <a:graphic>
          <a:graphicData uri="http://schemas.openxmlformats.org/drawingml/2006/table">
            <a:tbl>
              <a:tblPr firstRow="1" bandRow="1">
                <a:tableStyleId>{5C22544A-7EE6-4342-B048-85BDC9FD1C3A}</a:tableStyleId>
              </a:tblPr>
              <a:tblGrid>
                <a:gridCol w="2645627"/>
                <a:gridCol w="4498123"/>
              </a:tblGrid>
              <a:tr h="370840">
                <a:tc>
                  <a:txBody>
                    <a:bodyPr/>
                    <a:lstStyle/>
                    <a:p>
                      <a:r>
                        <a:rPr lang="en-GB" sz="3200" dirty="0" smtClean="0"/>
                        <a:t>Arsenic species</a:t>
                      </a:r>
                      <a:endParaRPr lang="en-GB" sz="3200" dirty="0"/>
                    </a:p>
                  </a:txBody>
                  <a:tcPr marL="91439" marR="91439"/>
                </a:tc>
                <a:tc>
                  <a:txBody>
                    <a:bodyPr/>
                    <a:lstStyle/>
                    <a:p>
                      <a:r>
                        <a:rPr lang="en-GB" sz="3200" dirty="0" smtClean="0"/>
                        <a:t>Concentration/</a:t>
                      </a:r>
                      <a:r>
                        <a:rPr lang="en-GB" sz="3200" dirty="0" err="1" smtClean="0"/>
                        <a:t>ppm</a:t>
                      </a:r>
                      <a:endParaRPr lang="en-GB" sz="3200" dirty="0"/>
                    </a:p>
                  </a:txBody>
                  <a:tcPr marL="91439" marR="91439"/>
                </a:tc>
              </a:tr>
              <a:tr h="370840">
                <a:tc>
                  <a:txBody>
                    <a:bodyPr/>
                    <a:lstStyle/>
                    <a:p>
                      <a:r>
                        <a:rPr lang="en-GB" sz="3200" dirty="0" smtClean="0"/>
                        <a:t>As(II)</a:t>
                      </a:r>
                      <a:endParaRPr lang="en-GB" sz="3200" dirty="0"/>
                    </a:p>
                  </a:txBody>
                  <a:tcPr marL="91439" marR="91439"/>
                </a:tc>
                <a:tc>
                  <a:txBody>
                    <a:bodyPr/>
                    <a:lstStyle/>
                    <a:p>
                      <a:r>
                        <a:rPr lang="en-GB" sz="3200" dirty="0" smtClean="0"/>
                        <a:t>5</a:t>
                      </a:r>
                      <a:endParaRPr lang="en-GB" sz="3200" dirty="0"/>
                    </a:p>
                  </a:txBody>
                  <a:tcPr marL="91439" marR="91439"/>
                </a:tc>
              </a:tr>
              <a:tr h="370840">
                <a:tc>
                  <a:txBody>
                    <a:bodyPr/>
                    <a:lstStyle/>
                    <a:p>
                      <a:r>
                        <a:rPr lang="en-GB" sz="3200" dirty="0" smtClean="0"/>
                        <a:t>As(V)</a:t>
                      </a:r>
                      <a:endParaRPr lang="en-GB" sz="3200" dirty="0"/>
                    </a:p>
                  </a:txBody>
                  <a:tcPr marL="91439" marR="91439"/>
                </a:tc>
                <a:tc>
                  <a:txBody>
                    <a:bodyPr/>
                    <a:lstStyle/>
                    <a:p>
                      <a:r>
                        <a:rPr lang="en-GB" sz="3200" dirty="0" smtClean="0"/>
                        <a:t>11</a:t>
                      </a:r>
                      <a:endParaRPr lang="en-GB" sz="3200" dirty="0"/>
                    </a:p>
                  </a:txBody>
                  <a:tcPr marL="91439" marR="91439"/>
                </a:tc>
              </a:tr>
              <a:tr h="370840">
                <a:tc>
                  <a:txBody>
                    <a:bodyPr/>
                    <a:lstStyle/>
                    <a:p>
                      <a:r>
                        <a:rPr lang="en-GB" sz="3200" dirty="0" smtClean="0"/>
                        <a:t>MMA(V)</a:t>
                      </a:r>
                      <a:endParaRPr lang="en-GB" sz="3200" dirty="0"/>
                    </a:p>
                  </a:txBody>
                  <a:tcPr marL="91439" marR="91439"/>
                </a:tc>
                <a:tc>
                  <a:txBody>
                    <a:bodyPr/>
                    <a:lstStyle/>
                    <a:p>
                      <a:r>
                        <a:rPr lang="en-GB" sz="3200" dirty="0" smtClean="0"/>
                        <a:t>0</a:t>
                      </a:r>
                      <a:endParaRPr lang="en-GB" sz="3200" dirty="0"/>
                    </a:p>
                  </a:txBody>
                  <a:tcPr marL="91439" marR="91439"/>
                </a:tc>
              </a:tr>
              <a:tr h="370840">
                <a:tc>
                  <a:txBody>
                    <a:bodyPr/>
                    <a:lstStyle/>
                    <a:p>
                      <a:r>
                        <a:rPr lang="en-GB" sz="3200" dirty="0" smtClean="0"/>
                        <a:t>DMA(V)</a:t>
                      </a:r>
                      <a:endParaRPr lang="en-GB" sz="3200" dirty="0"/>
                    </a:p>
                  </a:txBody>
                  <a:tcPr marL="91439" marR="91439"/>
                </a:tc>
                <a:tc>
                  <a:txBody>
                    <a:bodyPr/>
                    <a:lstStyle/>
                    <a:p>
                      <a:r>
                        <a:rPr lang="en-GB" sz="3200" dirty="0" smtClean="0"/>
                        <a:t>0</a:t>
                      </a:r>
                      <a:endParaRPr lang="en-GB" sz="3200" dirty="0"/>
                    </a:p>
                  </a:txBody>
                  <a:tcPr marL="91439" marR="91439"/>
                </a:tc>
              </a:tr>
              <a:tr h="370840">
                <a:tc>
                  <a:txBody>
                    <a:bodyPr/>
                    <a:lstStyle/>
                    <a:p>
                      <a:r>
                        <a:rPr lang="en-GB" sz="3200" dirty="0" err="1" smtClean="0"/>
                        <a:t>AsB</a:t>
                      </a:r>
                      <a:endParaRPr lang="en-GB" sz="3200" dirty="0"/>
                    </a:p>
                  </a:txBody>
                  <a:tcPr marL="91439" marR="91439"/>
                </a:tc>
                <a:tc>
                  <a:txBody>
                    <a:bodyPr/>
                    <a:lstStyle/>
                    <a:p>
                      <a:r>
                        <a:rPr lang="en-GB" sz="3200" dirty="0" smtClean="0"/>
                        <a:t>0</a:t>
                      </a:r>
                      <a:endParaRPr lang="en-GB" sz="3200" dirty="0"/>
                    </a:p>
                  </a:txBody>
                  <a:tcPr marL="91439" marR="91439"/>
                </a:tc>
              </a:tr>
            </a:tbl>
          </a:graphicData>
        </a:graphic>
      </p:graphicFrame>
      <p:sp>
        <p:nvSpPr>
          <p:cNvPr id="51" name="TextBox 50"/>
          <p:cNvSpPr txBox="1"/>
          <p:nvPr/>
        </p:nvSpPr>
        <p:spPr>
          <a:xfrm>
            <a:off x="20908963" y="12122150"/>
            <a:ext cx="8072437" cy="31083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lvl1pPr>
              <a:defRPr sz="5800">
                <a:solidFill>
                  <a:schemeClr val="tx1"/>
                </a:solidFill>
                <a:latin typeface="Constantia" pitchFamily="18" charset="0"/>
              </a:defRPr>
            </a:lvl1pPr>
            <a:lvl2pPr marL="742950" indent="-285750">
              <a:defRPr sz="5800">
                <a:solidFill>
                  <a:schemeClr val="tx1"/>
                </a:solidFill>
                <a:latin typeface="Constantia" pitchFamily="18" charset="0"/>
              </a:defRPr>
            </a:lvl2pPr>
            <a:lvl3pPr marL="1143000" indent="-228600">
              <a:defRPr sz="5800">
                <a:solidFill>
                  <a:schemeClr val="tx1"/>
                </a:solidFill>
                <a:latin typeface="Constantia" pitchFamily="18" charset="0"/>
              </a:defRPr>
            </a:lvl3pPr>
            <a:lvl4pPr marL="1600200" indent="-228600">
              <a:defRPr sz="5800">
                <a:solidFill>
                  <a:schemeClr val="tx1"/>
                </a:solidFill>
                <a:latin typeface="Constantia" pitchFamily="18" charset="0"/>
              </a:defRPr>
            </a:lvl4pPr>
            <a:lvl5pPr marL="2057400" indent="-228600">
              <a:defRPr sz="5800">
                <a:solidFill>
                  <a:schemeClr val="tx1"/>
                </a:solidFill>
                <a:latin typeface="Constantia" pitchFamily="18" charset="0"/>
              </a:defRPr>
            </a:lvl5pPr>
            <a:lvl6pPr marL="2514600" indent="-228600" defTabSz="2941638" fontAlgn="base">
              <a:spcBef>
                <a:spcPct val="0"/>
              </a:spcBef>
              <a:spcAft>
                <a:spcPct val="0"/>
              </a:spcAft>
              <a:defRPr sz="5800">
                <a:solidFill>
                  <a:schemeClr val="tx1"/>
                </a:solidFill>
                <a:latin typeface="Constantia" pitchFamily="18" charset="0"/>
              </a:defRPr>
            </a:lvl6pPr>
            <a:lvl7pPr marL="2971800" indent="-228600" defTabSz="2941638" fontAlgn="base">
              <a:spcBef>
                <a:spcPct val="0"/>
              </a:spcBef>
              <a:spcAft>
                <a:spcPct val="0"/>
              </a:spcAft>
              <a:defRPr sz="5800">
                <a:solidFill>
                  <a:schemeClr val="tx1"/>
                </a:solidFill>
                <a:latin typeface="Constantia" pitchFamily="18" charset="0"/>
              </a:defRPr>
            </a:lvl7pPr>
            <a:lvl8pPr marL="3429000" indent="-228600" defTabSz="2941638" fontAlgn="base">
              <a:spcBef>
                <a:spcPct val="0"/>
              </a:spcBef>
              <a:spcAft>
                <a:spcPct val="0"/>
              </a:spcAft>
              <a:defRPr sz="5800">
                <a:solidFill>
                  <a:schemeClr val="tx1"/>
                </a:solidFill>
                <a:latin typeface="Constantia" pitchFamily="18" charset="0"/>
              </a:defRPr>
            </a:lvl8pPr>
            <a:lvl9pPr marL="3886200" indent="-228600" defTabSz="2941638" fontAlgn="base">
              <a:spcBef>
                <a:spcPct val="0"/>
              </a:spcBef>
              <a:spcAft>
                <a:spcPct val="0"/>
              </a:spcAft>
              <a:defRPr sz="5800">
                <a:solidFill>
                  <a:schemeClr val="tx1"/>
                </a:solidFill>
                <a:latin typeface="Constantia" pitchFamily="18" charset="0"/>
              </a:defRPr>
            </a:lvl9pPr>
          </a:lstStyle>
          <a:p>
            <a:pPr>
              <a:defRPr/>
            </a:pPr>
            <a:r>
              <a:rPr lang="en-GB" altLang="en-US" sz="3600" smtClean="0">
                <a:solidFill>
                  <a:srgbClr val="20C9F8"/>
                </a:solidFill>
              </a:rPr>
              <a:t>Conclusions</a:t>
            </a:r>
          </a:p>
          <a:p>
            <a:pPr>
              <a:defRPr/>
            </a:pPr>
            <a:r>
              <a:rPr lang="en-GB" altLang="en-US" sz="3200" smtClean="0">
                <a:solidFill>
                  <a:srgbClr val="000000"/>
                </a:solidFill>
              </a:rPr>
              <a:t>As effective method for determination of arsenic in grou8nwdayer was developed,. The levels of organoarsenic compounds was below the recommended limit. However, there was significant inorganic arsenic present. </a:t>
            </a:r>
            <a:endParaRPr lang="en-GB" altLang="en-US" sz="3600" smtClean="0">
              <a:solidFill>
                <a:srgbClr val="20C9F8"/>
              </a:solidFill>
            </a:endParaRPr>
          </a:p>
        </p:txBody>
      </p:sp>
      <p:sp>
        <p:nvSpPr>
          <p:cNvPr id="53" name="TextBox 52"/>
          <p:cNvSpPr txBox="1"/>
          <p:nvPr/>
        </p:nvSpPr>
        <p:spPr>
          <a:xfrm>
            <a:off x="20908963" y="15479713"/>
            <a:ext cx="8215312" cy="47085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a:defRPr sz="5800">
                <a:solidFill>
                  <a:schemeClr val="tx1"/>
                </a:solidFill>
                <a:latin typeface="Constantia" pitchFamily="18" charset="0"/>
              </a:defRPr>
            </a:lvl1pPr>
            <a:lvl2pPr marL="742950" indent="-285750">
              <a:defRPr sz="5800">
                <a:solidFill>
                  <a:schemeClr val="tx1"/>
                </a:solidFill>
                <a:latin typeface="Constantia" pitchFamily="18" charset="0"/>
              </a:defRPr>
            </a:lvl2pPr>
            <a:lvl3pPr marL="1143000" indent="-228600">
              <a:defRPr sz="5800">
                <a:solidFill>
                  <a:schemeClr val="tx1"/>
                </a:solidFill>
                <a:latin typeface="Constantia" pitchFamily="18" charset="0"/>
              </a:defRPr>
            </a:lvl3pPr>
            <a:lvl4pPr marL="1600200" indent="-228600">
              <a:defRPr sz="5800">
                <a:solidFill>
                  <a:schemeClr val="tx1"/>
                </a:solidFill>
                <a:latin typeface="Constantia" pitchFamily="18" charset="0"/>
              </a:defRPr>
            </a:lvl4pPr>
            <a:lvl5pPr marL="2057400" indent="-228600">
              <a:defRPr sz="5800">
                <a:solidFill>
                  <a:schemeClr val="tx1"/>
                </a:solidFill>
                <a:latin typeface="Constantia" pitchFamily="18" charset="0"/>
              </a:defRPr>
            </a:lvl5pPr>
            <a:lvl6pPr marL="2514600" indent="-228600" defTabSz="2941638" fontAlgn="base">
              <a:spcBef>
                <a:spcPct val="0"/>
              </a:spcBef>
              <a:spcAft>
                <a:spcPct val="0"/>
              </a:spcAft>
              <a:defRPr sz="5800">
                <a:solidFill>
                  <a:schemeClr val="tx1"/>
                </a:solidFill>
                <a:latin typeface="Constantia" pitchFamily="18" charset="0"/>
              </a:defRPr>
            </a:lvl6pPr>
            <a:lvl7pPr marL="2971800" indent="-228600" defTabSz="2941638" fontAlgn="base">
              <a:spcBef>
                <a:spcPct val="0"/>
              </a:spcBef>
              <a:spcAft>
                <a:spcPct val="0"/>
              </a:spcAft>
              <a:defRPr sz="5800">
                <a:solidFill>
                  <a:schemeClr val="tx1"/>
                </a:solidFill>
                <a:latin typeface="Constantia" pitchFamily="18" charset="0"/>
              </a:defRPr>
            </a:lvl7pPr>
            <a:lvl8pPr marL="3429000" indent="-228600" defTabSz="2941638" fontAlgn="base">
              <a:spcBef>
                <a:spcPct val="0"/>
              </a:spcBef>
              <a:spcAft>
                <a:spcPct val="0"/>
              </a:spcAft>
              <a:defRPr sz="5800">
                <a:solidFill>
                  <a:schemeClr val="tx1"/>
                </a:solidFill>
                <a:latin typeface="Constantia" pitchFamily="18" charset="0"/>
              </a:defRPr>
            </a:lvl8pPr>
            <a:lvl9pPr marL="3886200" indent="-228600" defTabSz="2941638" fontAlgn="base">
              <a:spcBef>
                <a:spcPct val="0"/>
              </a:spcBef>
              <a:spcAft>
                <a:spcPct val="0"/>
              </a:spcAft>
              <a:defRPr sz="5800">
                <a:solidFill>
                  <a:schemeClr val="tx1"/>
                </a:solidFill>
                <a:latin typeface="Constantia" pitchFamily="18" charset="0"/>
              </a:defRPr>
            </a:lvl9pPr>
          </a:lstStyle>
          <a:p>
            <a:pPr>
              <a:defRPr/>
            </a:pPr>
            <a:r>
              <a:rPr lang="en-GB" altLang="en-US" sz="3600" smtClean="0">
                <a:solidFill>
                  <a:srgbClr val="20C9F8"/>
                </a:solidFill>
              </a:rPr>
              <a:t>References</a:t>
            </a:r>
          </a:p>
          <a:p>
            <a:pPr>
              <a:defRPr/>
            </a:pPr>
            <a:r>
              <a:rPr lang="en-GB" altLang="en-US" sz="2400" smtClean="0">
                <a:solidFill>
                  <a:srgbClr val="000000"/>
                </a:solidFill>
              </a:rPr>
              <a:t>B.K. Mandal, O. Yasumitsu and K.T. Suzuki, Identification of Dimethylarsinous and monomethylarsonous acids in human urine of the arsenic-affected areas in West Bengal, India, </a:t>
            </a:r>
            <a:r>
              <a:rPr lang="en-GB" altLang="en-US" sz="2400" i="1" smtClean="0">
                <a:solidFill>
                  <a:srgbClr val="000000"/>
                </a:solidFill>
              </a:rPr>
              <a:t> Chem. Res. Toxicol.</a:t>
            </a:r>
            <a:r>
              <a:rPr lang="en-GB" altLang="en-US" sz="2400" smtClean="0">
                <a:solidFill>
                  <a:srgbClr val="000000"/>
                </a:solidFill>
              </a:rPr>
              <a:t> , 2001, </a:t>
            </a:r>
            <a:r>
              <a:rPr lang="en-GB" altLang="en-US" sz="2400" b="1" smtClean="0">
                <a:solidFill>
                  <a:srgbClr val="000000"/>
                </a:solidFill>
              </a:rPr>
              <a:t>14</a:t>
            </a:r>
            <a:r>
              <a:rPr lang="en-GB" altLang="en-US" sz="2400" smtClean="0">
                <a:solidFill>
                  <a:srgbClr val="000000"/>
                </a:solidFill>
              </a:rPr>
              <a:t>,  371-378.</a:t>
            </a:r>
          </a:p>
          <a:p>
            <a:pPr>
              <a:defRPr/>
            </a:pPr>
            <a:r>
              <a:rPr lang="en-GB" altLang="en-US" sz="2400" smtClean="0">
                <a:solidFill>
                  <a:srgbClr val="000000"/>
                </a:solidFill>
              </a:rPr>
              <a:t>Z. Gong, X. Lu, M. Ma, C. Watt and X. Le, Arsenic speciation analysis, </a:t>
            </a:r>
            <a:r>
              <a:rPr lang="en-GB" altLang="en-US" sz="2400" i="1" smtClean="0">
                <a:solidFill>
                  <a:srgbClr val="000000"/>
                </a:solidFill>
              </a:rPr>
              <a:t>Talanta, </a:t>
            </a:r>
            <a:r>
              <a:rPr lang="en-GB" altLang="en-US" sz="2400" smtClean="0">
                <a:solidFill>
                  <a:srgbClr val="000000"/>
                </a:solidFill>
              </a:rPr>
              <a:t>2002, </a:t>
            </a:r>
            <a:r>
              <a:rPr lang="en-GB" altLang="en-US" sz="2400" b="1" i="1" smtClean="0">
                <a:solidFill>
                  <a:srgbClr val="000000"/>
                </a:solidFill>
              </a:rPr>
              <a:t>58</a:t>
            </a:r>
            <a:r>
              <a:rPr lang="en-GB" altLang="en-US" sz="2400" i="1" smtClean="0">
                <a:solidFill>
                  <a:srgbClr val="000000"/>
                </a:solidFill>
              </a:rPr>
              <a:t>, </a:t>
            </a:r>
            <a:r>
              <a:rPr lang="en-GB" altLang="en-US" sz="2400" smtClean="0">
                <a:solidFill>
                  <a:srgbClr val="000000"/>
                </a:solidFill>
              </a:rPr>
              <a:t>1, 77-96</a:t>
            </a:r>
          </a:p>
          <a:p>
            <a:pPr>
              <a:defRPr/>
            </a:pPr>
            <a:r>
              <a:rPr lang="en-GB" altLang="en-US" sz="2400" i="1" smtClean="0">
                <a:solidFill>
                  <a:srgbClr val="000000"/>
                </a:solidFill>
              </a:rPr>
              <a:t>T. Nakazato, T. Taniguchi , H. Tao , M. Tominaga and A. Miyazaki</a:t>
            </a:r>
            <a:r>
              <a:rPr lang="en-GB" altLang="en-US" sz="2400" b="1" i="1" smtClean="0">
                <a:solidFill>
                  <a:srgbClr val="000000"/>
                </a:solidFill>
              </a:rPr>
              <a:t>, </a:t>
            </a:r>
            <a:r>
              <a:rPr lang="en-GB" altLang="en-US" sz="2400" smtClean="0">
                <a:solidFill>
                  <a:srgbClr val="000000"/>
                </a:solidFill>
              </a:rPr>
              <a:t>Ion-exclusion chromatography combined with ICP-MS and hydride generation-ICP-MS for the determination of arsenic species in biological matrices</a:t>
            </a:r>
            <a:r>
              <a:rPr lang="en-GB" altLang="en-US" sz="2400" i="1" smtClean="0">
                <a:solidFill>
                  <a:srgbClr val="000000"/>
                </a:solidFill>
              </a:rPr>
              <a:t>, </a:t>
            </a:r>
            <a:r>
              <a:rPr lang="en-GB" altLang="en-US" sz="2400" smtClean="0">
                <a:solidFill>
                  <a:srgbClr val="000000"/>
                </a:solidFill>
              </a:rPr>
              <a:t>J. Anal. At. Spectrom.</a:t>
            </a:r>
            <a:r>
              <a:rPr lang="en-GB" altLang="en-US" sz="2400" i="1" smtClean="0">
                <a:solidFill>
                  <a:srgbClr val="000000"/>
                </a:solidFill>
              </a:rPr>
              <a:t>, </a:t>
            </a:r>
            <a:r>
              <a:rPr lang="en-GB" altLang="en-US" sz="2400" smtClean="0">
                <a:solidFill>
                  <a:srgbClr val="000000"/>
                </a:solidFill>
              </a:rPr>
              <a:t>2000</a:t>
            </a:r>
            <a:r>
              <a:rPr lang="en-GB" altLang="en-US" sz="2400" b="1" i="1" smtClean="0">
                <a:solidFill>
                  <a:srgbClr val="000000"/>
                </a:solidFill>
              </a:rPr>
              <a:t>, </a:t>
            </a:r>
            <a:r>
              <a:rPr lang="en-GB" altLang="en-US" sz="2400" smtClean="0">
                <a:solidFill>
                  <a:srgbClr val="000000"/>
                </a:solidFill>
              </a:rPr>
              <a:t>15, 1546-1552</a:t>
            </a:r>
            <a:endParaRPr lang="en-GB" altLang="en-US" sz="3600" smtClean="0">
              <a:solidFill>
                <a:srgbClr val="20C9F8"/>
              </a:solidFill>
            </a:endParaRPr>
          </a:p>
        </p:txBody>
      </p:sp>
      <p:graphicFrame>
        <p:nvGraphicFramePr>
          <p:cNvPr id="5184" name="Object 22"/>
          <p:cNvGraphicFramePr>
            <a:graphicFrameLocks noChangeAspect="1"/>
          </p:cNvGraphicFramePr>
          <p:nvPr/>
        </p:nvGraphicFramePr>
        <p:xfrm>
          <a:off x="13192125" y="3690938"/>
          <a:ext cx="5145088" cy="4727575"/>
        </p:xfrm>
        <a:graphic>
          <a:graphicData uri="http://schemas.openxmlformats.org/presentationml/2006/ole">
            <mc:AlternateContent xmlns:mc="http://schemas.openxmlformats.org/markup-compatibility/2006">
              <mc:Choice xmlns:v="urn:schemas-microsoft-com:vml" Requires="v">
                <p:oleObj spid="_x0000_s5185" name="Chem3D XML" r:id="rId4" imgW="3888000" imgH="3573000" progId="Chem3D.Document.9">
                  <p:embed/>
                </p:oleObj>
              </mc:Choice>
              <mc:Fallback>
                <p:oleObj name="Chem3D XML" r:id="rId4" imgW="3888000" imgH="3573000" progId="Chem3D.Document.9">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2125" y="3690938"/>
                        <a:ext cx="5145088"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489</TotalTime>
  <Words>552</Words>
  <Application>Microsoft Office PowerPoint</Application>
  <PresentationFormat>Custom</PresentationFormat>
  <Paragraphs>54</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Constantia</vt:lpstr>
      <vt:lpstr>Arial</vt:lpstr>
      <vt:lpstr>Calibri</vt:lpstr>
      <vt:lpstr>Wingdings 2</vt:lpstr>
      <vt:lpstr>Flow</vt:lpstr>
      <vt:lpstr>Chem3D XML</vt:lpstr>
      <vt:lpstr>PowerPoint Presentation</vt:lpstr>
    </vt:vector>
  </TitlesOfParts>
  <Company>University of Hull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QUIGLEY, Laura</dc:creator>
  <cp:lastModifiedBy>Tina Overton</cp:lastModifiedBy>
  <cp:revision>21</cp:revision>
  <dcterms:created xsi:type="dcterms:W3CDTF">2010-03-19T07:56:58Z</dcterms:created>
  <dcterms:modified xsi:type="dcterms:W3CDTF">2015-02-04T23:36:37Z</dcterms:modified>
</cp:coreProperties>
</file>