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0243463" cy="21242338"/>
  <p:notesSz cx="9144000" cy="6858000"/>
  <p:defaultTextStyle>
    <a:defPPr>
      <a:defRPr lang="en-US"/>
    </a:defPPr>
    <a:lvl1pPr algn="l" defTabSz="2941638" rtl="0" fontAlgn="base">
      <a:spcBef>
        <a:spcPct val="0"/>
      </a:spcBef>
      <a:spcAft>
        <a:spcPct val="0"/>
      </a:spcAft>
      <a:defRPr sz="5800" kern="1200">
        <a:solidFill>
          <a:schemeClr val="tx1"/>
        </a:solidFill>
        <a:latin typeface="Calibri" pitchFamily="34" charset="0"/>
        <a:ea typeface="+mn-ea"/>
        <a:cs typeface="Arial" charset="0"/>
      </a:defRPr>
    </a:lvl1pPr>
    <a:lvl2pPr marL="1470025" indent="-1012825" algn="l" defTabSz="2941638" rtl="0" fontAlgn="base">
      <a:spcBef>
        <a:spcPct val="0"/>
      </a:spcBef>
      <a:spcAft>
        <a:spcPct val="0"/>
      </a:spcAft>
      <a:defRPr sz="5800" kern="1200">
        <a:solidFill>
          <a:schemeClr val="tx1"/>
        </a:solidFill>
        <a:latin typeface="Calibri" pitchFamily="34" charset="0"/>
        <a:ea typeface="+mn-ea"/>
        <a:cs typeface="Arial" charset="0"/>
      </a:defRPr>
    </a:lvl2pPr>
    <a:lvl3pPr marL="2941638" indent="-2027238" algn="l" defTabSz="2941638" rtl="0" fontAlgn="base">
      <a:spcBef>
        <a:spcPct val="0"/>
      </a:spcBef>
      <a:spcAft>
        <a:spcPct val="0"/>
      </a:spcAft>
      <a:defRPr sz="5800" kern="1200">
        <a:solidFill>
          <a:schemeClr val="tx1"/>
        </a:solidFill>
        <a:latin typeface="Calibri" pitchFamily="34" charset="0"/>
        <a:ea typeface="+mn-ea"/>
        <a:cs typeface="Arial" charset="0"/>
      </a:defRPr>
    </a:lvl3pPr>
    <a:lvl4pPr marL="4411663" indent="-3040063" algn="l" defTabSz="2941638" rtl="0" fontAlgn="base">
      <a:spcBef>
        <a:spcPct val="0"/>
      </a:spcBef>
      <a:spcAft>
        <a:spcPct val="0"/>
      </a:spcAft>
      <a:defRPr sz="5800" kern="1200">
        <a:solidFill>
          <a:schemeClr val="tx1"/>
        </a:solidFill>
        <a:latin typeface="Calibri" pitchFamily="34" charset="0"/>
        <a:ea typeface="+mn-ea"/>
        <a:cs typeface="Arial" charset="0"/>
      </a:defRPr>
    </a:lvl4pPr>
    <a:lvl5pPr marL="5883275" indent="-4054475" algn="l" defTabSz="2941638" rtl="0" fontAlgn="base">
      <a:spcBef>
        <a:spcPct val="0"/>
      </a:spcBef>
      <a:spcAft>
        <a:spcPct val="0"/>
      </a:spcAft>
      <a:defRPr sz="5800" kern="1200">
        <a:solidFill>
          <a:schemeClr val="tx1"/>
        </a:solidFill>
        <a:latin typeface="Calibri" pitchFamily="34" charset="0"/>
        <a:ea typeface="+mn-ea"/>
        <a:cs typeface="Arial" charset="0"/>
      </a:defRPr>
    </a:lvl5pPr>
    <a:lvl6pPr marL="2286000" algn="l" defTabSz="914400" rtl="0" eaLnBrk="1" latinLnBrk="0" hangingPunct="1">
      <a:defRPr sz="5800" kern="1200">
        <a:solidFill>
          <a:schemeClr val="tx1"/>
        </a:solidFill>
        <a:latin typeface="Calibri" pitchFamily="34" charset="0"/>
        <a:ea typeface="+mn-ea"/>
        <a:cs typeface="Arial" charset="0"/>
      </a:defRPr>
    </a:lvl6pPr>
    <a:lvl7pPr marL="2743200" algn="l" defTabSz="914400" rtl="0" eaLnBrk="1" latinLnBrk="0" hangingPunct="1">
      <a:defRPr sz="5800" kern="1200">
        <a:solidFill>
          <a:schemeClr val="tx1"/>
        </a:solidFill>
        <a:latin typeface="Calibri" pitchFamily="34" charset="0"/>
        <a:ea typeface="+mn-ea"/>
        <a:cs typeface="Arial" charset="0"/>
      </a:defRPr>
    </a:lvl7pPr>
    <a:lvl8pPr marL="3200400" algn="l" defTabSz="914400" rtl="0" eaLnBrk="1" latinLnBrk="0" hangingPunct="1">
      <a:defRPr sz="5800" kern="1200">
        <a:solidFill>
          <a:schemeClr val="tx1"/>
        </a:solidFill>
        <a:latin typeface="Calibri" pitchFamily="34" charset="0"/>
        <a:ea typeface="+mn-ea"/>
        <a:cs typeface="Arial" charset="0"/>
      </a:defRPr>
    </a:lvl8pPr>
    <a:lvl9pPr marL="3657600" algn="l" defTabSz="914400" rtl="0" eaLnBrk="1" latinLnBrk="0" hangingPunct="1">
      <a:defRPr sz="5800"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30" d="100"/>
          <a:sy n="30" d="100"/>
        </p:scale>
        <p:origin x="-288" y="-342"/>
      </p:cViewPr>
      <p:guideLst>
        <p:guide orient="horz" pos="6691"/>
        <p:guide pos="952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GB" altLang="en-US"/>
          </a:p>
        </p:txBody>
      </p:sp>
      <p:sp>
        <p:nvSpPr>
          <p:cNvPr id="3" name="Date Placeholder 2"/>
          <p:cNvSpPr>
            <a:spLocks noGrp="1"/>
          </p:cNvSpPr>
          <p:nvPr>
            <p:ph type="dt" idx="1"/>
          </p:nvPr>
        </p:nvSpPr>
        <p:spPr>
          <a:xfrm>
            <a:off x="5180013" y="0"/>
            <a:ext cx="3962400" cy="342900"/>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3DBB1FA2-B941-47AA-9B79-7229885E2E5C}" type="datetimeFigureOut">
              <a:rPr lang="en-GB" altLang="en-US"/>
              <a:pPr>
                <a:defRPr/>
              </a:pPr>
              <a:t>05/02/2015</a:t>
            </a:fld>
            <a:endParaRPr lang="en-GB" altLang="en-US"/>
          </a:p>
        </p:txBody>
      </p:sp>
      <p:sp>
        <p:nvSpPr>
          <p:cNvPr id="4" name="Slide Image Placeholder 3"/>
          <p:cNvSpPr>
            <a:spLocks noGrp="1" noRot="1" noChangeAspect="1"/>
          </p:cNvSpPr>
          <p:nvPr>
            <p:ph type="sldImg" idx="2"/>
          </p:nvPr>
        </p:nvSpPr>
        <p:spPr>
          <a:xfrm>
            <a:off x="2741613" y="514350"/>
            <a:ext cx="3660775" cy="257175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914400" y="3257550"/>
            <a:ext cx="7315200" cy="3086100"/>
          </a:xfrm>
          <a:prstGeom prst="rect">
            <a:avLst/>
          </a:prstGeom>
        </p:spPr>
        <p:txBody>
          <a:bodyPr vert="horz" wrap="square" lIns="91440" tIns="45720" rIns="91440" bIns="45720" numCol="1" anchor="t" anchorCtr="0" compatLnSpc="1">
            <a:prstTxWarp prst="textNoShape">
              <a:avLst/>
            </a:prstTxWarp>
            <a:normAutofit/>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endParaRPr lang="en-GB" altLang="en-US" noProof="0" smtClean="0"/>
          </a:p>
        </p:txBody>
      </p:sp>
      <p:sp>
        <p:nvSpPr>
          <p:cNvPr id="6" name="Footer Placeholder 5"/>
          <p:cNvSpPr>
            <a:spLocks noGrp="1"/>
          </p:cNvSpPr>
          <p:nvPr>
            <p:ph type="ftr" sz="quarter" idx="4"/>
          </p:nvPr>
        </p:nvSpPr>
        <p:spPr>
          <a:xfrm>
            <a:off x="0" y="6513513"/>
            <a:ext cx="3962400" cy="342900"/>
          </a:xfrm>
          <a:prstGeom prst="rect">
            <a:avLst/>
          </a:prstGeom>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GB" altLang="en-US"/>
          </a:p>
        </p:txBody>
      </p:sp>
      <p:sp>
        <p:nvSpPr>
          <p:cNvPr id="7" name="Slide Number Placeholder 6"/>
          <p:cNvSpPr>
            <a:spLocks noGrp="1"/>
          </p:cNvSpPr>
          <p:nvPr>
            <p:ph type="sldNum" sz="quarter" idx="5"/>
          </p:nvPr>
        </p:nvSpPr>
        <p:spPr>
          <a:xfrm>
            <a:off x="5180013" y="6513513"/>
            <a:ext cx="3962400" cy="342900"/>
          </a:xfrm>
          <a:prstGeom prst="rect">
            <a:avLst/>
          </a:prstGeom>
        </p:spPr>
        <p:txBody>
          <a:bodyPr vert="horz" wrap="square" lIns="91440" tIns="45720" rIns="91440" bIns="45720" numCol="1" anchor="b" anchorCtr="0" compatLnSpc="1">
            <a:prstTxWarp prst="textNoShape">
              <a:avLst/>
            </a:prstTxWarp>
          </a:bodyPr>
          <a:lstStyle>
            <a:lvl1pPr algn="r">
              <a:defRPr sz="1200" smtClean="0"/>
            </a:lvl1pPr>
          </a:lstStyle>
          <a:p>
            <a:pPr>
              <a:defRPr/>
            </a:pPr>
            <a:fld id="{BE9C9C85-4447-47C4-BF8D-CED412AD0AF4}" type="slidenum">
              <a:rPr lang="en-GB" altLang="en-US"/>
              <a:pPr>
                <a:defRPr/>
              </a:pPr>
              <a:t>‹#›</a:t>
            </a:fld>
            <a:endParaRPr lang="en-GB" altLang="en-US"/>
          </a:p>
        </p:txBody>
      </p:sp>
    </p:spTree>
    <p:extLst>
      <p:ext uri="{BB962C8B-B14F-4D97-AF65-F5344CB8AC3E}">
        <p14:creationId xmlns:p14="http://schemas.microsoft.com/office/powerpoint/2010/main" val="40667256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GB" altLang="en-US" smtClean="0"/>
              <a:t>This poster has a garish colour scheme and the text is difficult to read on the dark background. </a:t>
            </a:r>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5800">
                <a:solidFill>
                  <a:schemeClr val="tx1"/>
                </a:solidFill>
                <a:latin typeface="Calibri" pitchFamily="34" charset="0"/>
                <a:cs typeface="Arial" charset="0"/>
              </a:defRPr>
            </a:lvl1pPr>
            <a:lvl2pPr marL="742950" indent="-285750" eaLnBrk="0" hangingPunct="0">
              <a:defRPr sz="5800">
                <a:solidFill>
                  <a:schemeClr val="tx1"/>
                </a:solidFill>
                <a:latin typeface="Calibri" pitchFamily="34" charset="0"/>
                <a:cs typeface="Arial" charset="0"/>
              </a:defRPr>
            </a:lvl2pPr>
            <a:lvl3pPr marL="1143000" indent="-228600" eaLnBrk="0" hangingPunct="0">
              <a:defRPr sz="5800">
                <a:solidFill>
                  <a:schemeClr val="tx1"/>
                </a:solidFill>
                <a:latin typeface="Calibri" pitchFamily="34" charset="0"/>
                <a:cs typeface="Arial" charset="0"/>
              </a:defRPr>
            </a:lvl3pPr>
            <a:lvl4pPr marL="1600200" indent="-228600" eaLnBrk="0" hangingPunct="0">
              <a:defRPr sz="5800">
                <a:solidFill>
                  <a:schemeClr val="tx1"/>
                </a:solidFill>
                <a:latin typeface="Calibri" pitchFamily="34" charset="0"/>
                <a:cs typeface="Arial" charset="0"/>
              </a:defRPr>
            </a:lvl4pPr>
            <a:lvl5pPr marL="2057400" indent="-228600" eaLnBrk="0" hangingPunct="0">
              <a:defRPr sz="5800">
                <a:solidFill>
                  <a:schemeClr val="tx1"/>
                </a:solidFill>
                <a:latin typeface="Calibri" pitchFamily="34" charset="0"/>
                <a:cs typeface="Arial" charset="0"/>
              </a:defRPr>
            </a:lvl5pPr>
            <a:lvl6pPr marL="2514600" indent="-228600" defTabSz="2941638" eaLnBrk="0" fontAlgn="base" hangingPunct="0">
              <a:spcBef>
                <a:spcPct val="0"/>
              </a:spcBef>
              <a:spcAft>
                <a:spcPct val="0"/>
              </a:spcAft>
              <a:defRPr sz="5800">
                <a:solidFill>
                  <a:schemeClr val="tx1"/>
                </a:solidFill>
                <a:latin typeface="Calibri" pitchFamily="34" charset="0"/>
                <a:cs typeface="Arial" charset="0"/>
              </a:defRPr>
            </a:lvl6pPr>
            <a:lvl7pPr marL="2971800" indent="-228600" defTabSz="2941638" eaLnBrk="0" fontAlgn="base" hangingPunct="0">
              <a:spcBef>
                <a:spcPct val="0"/>
              </a:spcBef>
              <a:spcAft>
                <a:spcPct val="0"/>
              </a:spcAft>
              <a:defRPr sz="5800">
                <a:solidFill>
                  <a:schemeClr val="tx1"/>
                </a:solidFill>
                <a:latin typeface="Calibri" pitchFamily="34" charset="0"/>
                <a:cs typeface="Arial" charset="0"/>
              </a:defRPr>
            </a:lvl7pPr>
            <a:lvl8pPr marL="3429000" indent="-228600" defTabSz="2941638" eaLnBrk="0" fontAlgn="base" hangingPunct="0">
              <a:spcBef>
                <a:spcPct val="0"/>
              </a:spcBef>
              <a:spcAft>
                <a:spcPct val="0"/>
              </a:spcAft>
              <a:defRPr sz="5800">
                <a:solidFill>
                  <a:schemeClr val="tx1"/>
                </a:solidFill>
                <a:latin typeface="Calibri" pitchFamily="34" charset="0"/>
                <a:cs typeface="Arial" charset="0"/>
              </a:defRPr>
            </a:lvl8pPr>
            <a:lvl9pPr marL="3886200" indent="-228600" defTabSz="2941638" eaLnBrk="0" fontAlgn="base" hangingPunct="0">
              <a:spcBef>
                <a:spcPct val="0"/>
              </a:spcBef>
              <a:spcAft>
                <a:spcPct val="0"/>
              </a:spcAft>
              <a:defRPr sz="5800">
                <a:solidFill>
                  <a:schemeClr val="tx1"/>
                </a:solidFill>
                <a:latin typeface="Calibri" pitchFamily="34" charset="0"/>
                <a:cs typeface="Arial" charset="0"/>
              </a:defRPr>
            </a:lvl9pPr>
          </a:lstStyle>
          <a:p>
            <a:pPr eaLnBrk="1" hangingPunct="1"/>
            <a:fld id="{85D3AF60-B6E8-4B2D-A08E-08BA9026A73D}" type="slidenum">
              <a:rPr lang="en-GB" altLang="en-US" sz="1200"/>
              <a:pPr eaLnBrk="1" hangingPunct="1"/>
              <a:t>1</a:t>
            </a:fld>
            <a:endParaRPr lang="en-GB"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68260" y="6598898"/>
            <a:ext cx="25706944" cy="4553334"/>
          </a:xfrm>
        </p:spPr>
        <p:txBody>
          <a:bodyPr/>
          <a:lstStyle/>
          <a:p>
            <a:r>
              <a:rPr lang="en-US" smtClean="0"/>
              <a:t>Click to edit Master title style</a:t>
            </a:r>
            <a:endParaRPr lang="en-GB"/>
          </a:p>
        </p:txBody>
      </p:sp>
      <p:sp>
        <p:nvSpPr>
          <p:cNvPr id="3" name="Subtitle 2"/>
          <p:cNvSpPr>
            <a:spLocks noGrp="1"/>
          </p:cNvSpPr>
          <p:nvPr>
            <p:ph type="subTitle" idx="1"/>
          </p:nvPr>
        </p:nvSpPr>
        <p:spPr>
          <a:xfrm>
            <a:off x="4536520" y="12037325"/>
            <a:ext cx="21170424" cy="5428597"/>
          </a:xfrm>
        </p:spPr>
        <p:txBody>
          <a:bodyPr/>
          <a:lstStyle>
            <a:lvl1pPr marL="0" indent="0" algn="ctr">
              <a:buNone/>
              <a:defRPr>
                <a:solidFill>
                  <a:schemeClr val="tx1">
                    <a:tint val="75000"/>
                  </a:schemeClr>
                </a:solidFill>
              </a:defRPr>
            </a:lvl1pPr>
            <a:lvl2pPr marL="1470947" indent="0" algn="ctr">
              <a:buNone/>
              <a:defRPr>
                <a:solidFill>
                  <a:schemeClr val="tx1">
                    <a:tint val="75000"/>
                  </a:schemeClr>
                </a:solidFill>
              </a:defRPr>
            </a:lvl2pPr>
            <a:lvl3pPr marL="2941897" indent="0" algn="ctr">
              <a:buNone/>
              <a:defRPr>
                <a:solidFill>
                  <a:schemeClr val="tx1">
                    <a:tint val="75000"/>
                  </a:schemeClr>
                </a:solidFill>
              </a:defRPr>
            </a:lvl3pPr>
            <a:lvl4pPr marL="4412844" indent="0" algn="ctr">
              <a:buNone/>
              <a:defRPr>
                <a:solidFill>
                  <a:schemeClr val="tx1">
                    <a:tint val="75000"/>
                  </a:schemeClr>
                </a:solidFill>
              </a:defRPr>
            </a:lvl4pPr>
            <a:lvl5pPr marL="5883791" indent="0" algn="ctr">
              <a:buNone/>
              <a:defRPr>
                <a:solidFill>
                  <a:schemeClr val="tx1">
                    <a:tint val="75000"/>
                  </a:schemeClr>
                </a:solidFill>
              </a:defRPr>
            </a:lvl5pPr>
            <a:lvl6pPr marL="7354742" indent="0" algn="ctr">
              <a:buNone/>
              <a:defRPr>
                <a:solidFill>
                  <a:schemeClr val="tx1">
                    <a:tint val="75000"/>
                  </a:schemeClr>
                </a:solidFill>
              </a:defRPr>
            </a:lvl6pPr>
            <a:lvl7pPr marL="8825689" indent="0" algn="ctr">
              <a:buNone/>
              <a:defRPr>
                <a:solidFill>
                  <a:schemeClr val="tx1">
                    <a:tint val="75000"/>
                  </a:schemeClr>
                </a:solidFill>
              </a:defRPr>
            </a:lvl7pPr>
            <a:lvl8pPr marL="10296636" indent="0" algn="ctr">
              <a:buNone/>
              <a:defRPr>
                <a:solidFill>
                  <a:schemeClr val="tx1">
                    <a:tint val="75000"/>
                  </a:schemeClr>
                </a:solidFill>
              </a:defRPr>
            </a:lvl8pPr>
            <a:lvl9pPr marL="11767586"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6D450092-077A-4567-A60B-E266A506E375}" type="datetimeFigureOut">
              <a:rPr lang="en-US" altLang="en-US"/>
              <a:pPr>
                <a:defRPr/>
              </a:pPr>
              <a:t>2/5/2015</a:t>
            </a:fld>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ltLang="en-US"/>
          </a:p>
        </p:txBody>
      </p:sp>
      <p:sp>
        <p:nvSpPr>
          <p:cNvPr id="6" name="Slide Number Placeholder 5"/>
          <p:cNvSpPr>
            <a:spLocks noGrp="1"/>
          </p:cNvSpPr>
          <p:nvPr>
            <p:ph type="sldNum" sz="quarter" idx="12"/>
          </p:nvPr>
        </p:nvSpPr>
        <p:spPr/>
        <p:txBody>
          <a:bodyPr/>
          <a:lstStyle>
            <a:lvl1pPr>
              <a:defRPr/>
            </a:lvl1pPr>
          </a:lstStyle>
          <a:p>
            <a:pPr>
              <a:defRPr/>
            </a:pPr>
            <a:fld id="{F474C508-EE7C-465F-A460-F9730B5AA24F}" type="slidenum">
              <a:rPr lang="en-GB" altLang="en-US"/>
              <a:pPr>
                <a:defRPr/>
              </a:pPr>
              <a:t>‹#›</a:t>
            </a:fld>
            <a:endParaRPr lang="en-GB" altLang="en-US"/>
          </a:p>
        </p:txBody>
      </p:sp>
    </p:spTree>
    <p:extLst>
      <p:ext uri="{BB962C8B-B14F-4D97-AF65-F5344CB8AC3E}">
        <p14:creationId xmlns:p14="http://schemas.microsoft.com/office/powerpoint/2010/main" val="28670405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8924B86D-21A3-4561-A14B-41B3EACE84E4}" type="datetimeFigureOut">
              <a:rPr lang="en-US" altLang="en-US"/>
              <a:pPr>
                <a:defRPr/>
              </a:pPr>
              <a:t>2/5/2015</a:t>
            </a:fld>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ltLang="en-US"/>
          </a:p>
        </p:txBody>
      </p:sp>
      <p:sp>
        <p:nvSpPr>
          <p:cNvPr id="6" name="Slide Number Placeholder 5"/>
          <p:cNvSpPr>
            <a:spLocks noGrp="1"/>
          </p:cNvSpPr>
          <p:nvPr>
            <p:ph type="sldNum" sz="quarter" idx="12"/>
          </p:nvPr>
        </p:nvSpPr>
        <p:spPr/>
        <p:txBody>
          <a:bodyPr/>
          <a:lstStyle>
            <a:lvl1pPr>
              <a:defRPr/>
            </a:lvl1pPr>
          </a:lstStyle>
          <a:p>
            <a:pPr>
              <a:defRPr/>
            </a:pPr>
            <a:fld id="{DB2EE486-47DA-4FE5-BD99-73E5DF009FC9}" type="slidenum">
              <a:rPr lang="en-GB" altLang="en-US"/>
              <a:pPr>
                <a:defRPr/>
              </a:pPr>
              <a:t>‹#›</a:t>
            </a:fld>
            <a:endParaRPr lang="en-GB" altLang="en-US"/>
          </a:p>
        </p:txBody>
      </p:sp>
    </p:spTree>
    <p:extLst>
      <p:ext uri="{BB962C8B-B14F-4D97-AF65-F5344CB8AC3E}">
        <p14:creationId xmlns:p14="http://schemas.microsoft.com/office/powerpoint/2010/main" val="1789233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926511" y="850680"/>
            <a:ext cx="6804779" cy="1812482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512173" y="850680"/>
            <a:ext cx="19910280" cy="1812482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0BB1A72E-629A-488B-859B-1A17BB87A696}" type="datetimeFigureOut">
              <a:rPr lang="en-US" altLang="en-US"/>
              <a:pPr>
                <a:defRPr/>
              </a:pPr>
              <a:t>2/5/2015</a:t>
            </a:fld>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ltLang="en-US"/>
          </a:p>
        </p:txBody>
      </p:sp>
      <p:sp>
        <p:nvSpPr>
          <p:cNvPr id="6" name="Slide Number Placeholder 5"/>
          <p:cNvSpPr>
            <a:spLocks noGrp="1"/>
          </p:cNvSpPr>
          <p:nvPr>
            <p:ph type="sldNum" sz="quarter" idx="12"/>
          </p:nvPr>
        </p:nvSpPr>
        <p:spPr/>
        <p:txBody>
          <a:bodyPr/>
          <a:lstStyle>
            <a:lvl1pPr>
              <a:defRPr/>
            </a:lvl1pPr>
          </a:lstStyle>
          <a:p>
            <a:pPr>
              <a:defRPr/>
            </a:pPr>
            <a:fld id="{4027AE0F-18D9-459F-98CD-75422FCFF840}" type="slidenum">
              <a:rPr lang="en-GB" altLang="en-US"/>
              <a:pPr>
                <a:defRPr/>
              </a:pPr>
              <a:t>‹#›</a:t>
            </a:fld>
            <a:endParaRPr lang="en-GB" altLang="en-US"/>
          </a:p>
        </p:txBody>
      </p:sp>
    </p:spTree>
    <p:extLst>
      <p:ext uri="{BB962C8B-B14F-4D97-AF65-F5344CB8AC3E}">
        <p14:creationId xmlns:p14="http://schemas.microsoft.com/office/powerpoint/2010/main" val="27848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261DF264-AF3D-4457-A8EE-FE4719BD0D07}" type="datetimeFigureOut">
              <a:rPr lang="en-US" altLang="en-US"/>
              <a:pPr>
                <a:defRPr/>
              </a:pPr>
              <a:t>2/5/2015</a:t>
            </a:fld>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ltLang="en-US"/>
          </a:p>
        </p:txBody>
      </p:sp>
      <p:sp>
        <p:nvSpPr>
          <p:cNvPr id="6" name="Slide Number Placeholder 5"/>
          <p:cNvSpPr>
            <a:spLocks noGrp="1"/>
          </p:cNvSpPr>
          <p:nvPr>
            <p:ph type="sldNum" sz="quarter" idx="12"/>
          </p:nvPr>
        </p:nvSpPr>
        <p:spPr/>
        <p:txBody>
          <a:bodyPr/>
          <a:lstStyle>
            <a:lvl1pPr>
              <a:defRPr/>
            </a:lvl1pPr>
          </a:lstStyle>
          <a:p>
            <a:pPr>
              <a:defRPr/>
            </a:pPr>
            <a:fld id="{AADB7CFF-FC6E-4FAD-9CD6-3DB67D328FCD}" type="slidenum">
              <a:rPr lang="en-GB" altLang="en-US"/>
              <a:pPr>
                <a:defRPr/>
              </a:pPr>
              <a:t>‹#›</a:t>
            </a:fld>
            <a:endParaRPr lang="en-GB" altLang="en-US"/>
          </a:p>
        </p:txBody>
      </p:sp>
    </p:spTree>
    <p:extLst>
      <p:ext uri="{BB962C8B-B14F-4D97-AF65-F5344CB8AC3E}">
        <p14:creationId xmlns:p14="http://schemas.microsoft.com/office/powerpoint/2010/main" val="374839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89025" y="13650174"/>
            <a:ext cx="25706944" cy="4218964"/>
          </a:xfrm>
        </p:spPr>
        <p:txBody>
          <a:bodyPr anchor="t"/>
          <a:lstStyle>
            <a:lvl1pPr algn="l">
              <a:defRPr sz="12900" b="1" cap="all"/>
            </a:lvl1pPr>
          </a:lstStyle>
          <a:p>
            <a:r>
              <a:rPr lang="en-US" smtClean="0"/>
              <a:t>Click to edit Master title style</a:t>
            </a:r>
            <a:endParaRPr lang="en-GB"/>
          </a:p>
        </p:txBody>
      </p:sp>
      <p:sp>
        <p:nvSpPr>
          <p:cNvPr id="3" name="Text Placeholder 2"/>
          <p:cNvSpPr>
            <a:spLocks noGrp="1"/>
          </p:cNvSpPr>
          <p:nvPr>
            <p:ph type="body" idx="1"/>
          </p:nvPr>
        </p:nvSpPr>
        <p:spPr>
          <a:xfrm>
            <a:off x="2389025" y="9003414"/>
            <a:ext cx="25706944" cy="4646760"/>
          </a:xfrm>
        </p:spPr>
        <p:txBody>
          <a:bodyPr anchor="b"/>
          <a:lstStyle>
            <a:lvl1pPr marL="0" indent="0">
              <a:buNone/>
              <a:defRPr sz="6400">
                <a:solidFill>
                  <a:schemeClr val="tx1">
                    <a:tint val="75000"/>
                  </a:schemeClr>
                </a:solidFill>
              </a:defRPr>
            </a:lvl1pPr>
            <a:lvl2pPr marL="1470947" indent="0">
              <a:buNone/>
              <a:defRPr sz="5800">
                <a:solidFill>
                  <a:schemeClr val="tx1">
                    <a:tint val="75000"/>
                  </a:schemeClr>
                </a:solidFill>
              </a:defRPr>
            </a:lvl2pPr>
            <a:lvl3pPr marL="2941897" indent="0">
              <a:buNone/>
              <a:defRPr sz="5100">
                <a:solidFill>
                  <a:schemeClr val="tx1">
                    <a:tint val="75000"/>
                  </a:schemeClr>
                </a:solidFill>
              </a:defRPr>
            </a:lvl3pPr>
            <a:lvl4pPr marL="4412844" indent="0">
              <a:buNone/>
              <a:defRPr sz="4500">
                <a:solidFill>
                  <a:schemeClr val="tx1">
                    <a:tint val="75000"/>
                  </a:schemeClr>
                </a:solidFill>
              </a:defRPr>
            </a:lvl4pPr>
            <a:lvl5pPr marL="5883791" indent="0">
              <a:buNone/>
              <a:defRPr sz="4500">
                <a:solidFill>
                  <a:schemeClr val="tx1">
                    <a:tint val="75000"/>
                  </a:schemeClr>
                </a:solidFill>
              </a:defRPr>
            </a:lvl5pPr>
            <a:lvl6pPr marL="7354742" indent="0">
              <a:buNone/>
              <a:defRPr sz="4500">
                <a:solidFill>
                  <a:schemeClr val="tx1">
                    <a:tint val="75000"/>
                  </a:schemeClr>
                </a:solidFill>
              </a:defRPr>
            </a:lvl6pPr>
            <a:lvl7pPr marL="8825689" indent="0">
              <a:buNone/>
              <a:defRPr sz="4500">
                <a:solidFill>
                  <a:schemeClr val="tx1">
                    <a:tint val="75000"/>
                  </a:schemeClr>
                </a:solidFill>
              </a:defRPr>
            </a:lvl7pPr>
            <a:lvl8pPr marL="10296636" indent="0">
              <a:buNone/>
              <a:defRPr sz="4500">
                <a:solidFill>
                  <a:schemeClr val="tx1">
                    <a:tint val="75000"/>
                  </a:schemeClr>
                </a:solidFill>
              </a:defRPr>
            </a:lvl8pPr>
            <a:lvl9pPr marL="11767586" indent="0">
              <a:buNone/>
              <a:defRPr sz="45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2153829-AC4E-4C99-B3DF-9BBAF031FE0A}" type="datetimeFigureOut">
              <a:rPr lang="en-US" altLang="en-US"/>
              <a:pPr>
                <a:defRPr/>
              </a:pPr>
              <a:t>2/5/2015</a:t>
            </a:fld>
            <a:endParaRPr lang="en-GB" altLang="en-US"/>
          </a:p>
        </p:txBody>
      </p:sp>
      <p:sp>
        <p:nvSpPr>
          <p:cNvPr id="5" name="Footer Placeholder 4"/>
          <p:cNvSpPr>
            <a:spLocks noGrp="1"/>
          </p:cNvSpPr>
          <p:nvPr>
            <p:ph type="ftr" sz="quarter" idx="11"/>
          </p:nvPr>
        </p:nvSpPr>
        <p:spPr/>
        <p:txBody>
          <a:bodyPr/>
          <a:lstStyle>
            <a:lvl1pPr>
              <a:defRPr/>
            </a:lvl1pPr>
          </a:lstStyle>
          <a:p>
            <a:pPr>
              <a:defRPr/>
            </a:pPr>
            <a:endParaRPr lang="en-GB" altLang="en-US"/>
          </a:p>
        </p:txBody>
      </p:sp>
      <p:sp>
        <p:nvSpPr>
          <p:cNvPr id="6" name="Slide Number Placeholder 5"/>
          <p:cNvSpPr>
            <a:spLocks noGrp="1"/>
          </p:cNvSpPr>
          <p:nvPr>
            <p:ph type="sldNum" sz="quarter" idx="12"/>
          </p:nvPr>
        </p:nvSpPr>
        <p:spPr/>
        <p:txBody>
          <a:bodyPr/>
          <a:lstStyle>
            <a:lvl1pPr>
              <a:defRPr/>
            </a:lvl1pPr>
          </a:lstStyle>
          <a:p>
            <a:pPr>
              <a:defRPr/>
            </a:pPr>
            <a:fld id="{5C8078DE-F361-4B39-A45B-EA79073FAFD4}" type="slidenum">
              <a:rPr lang="en-GB" altLang="en-US"/>
              <a:pPr>
                <a:defRPr/>
              </a:pPr>
              <a:t>‹#›</a:t>
            </a:fld>
            <a:endParaRPr lang="en-GB" altLang="en-US"/>
          </a:p>
        </p:txBody>
      </p:sp>
    </p:spTree>
    <p:extLst>
      <p:ext uri="{BB962C8B-B14F-4D97-AF65-F5344CB8AC3E}">
        <p14:creationId xmlns:p14="http://schemas.microsoft.com/office/powerpoint/2010/main" val="4064631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512173" y="4956550"/>
            <a:ext cx="13357529" cy="14018961"/>
          </a:xfrm>
        </p:spPr>
        <p:txBody>
          <a:bodyPr/>
          <a:lstStyle>
            <a:lvl1pPr>
              <a:defRPr sz="9000"/>
            </a:lvl1pPr>
            <a:lvl2pPr>
              <a:defRPr sz="7700"/>
            </a:lvl2pPr>
            <a:lvl3pPr>
              <a:defRPr sz="6400"/>
            </a:lvl3pPr>
            <a:lvl4pPr>
              <a:defRPr sz="5800"/>
            </a:lvl4pPr>
            <a:lvl5pPr>
              <a:defRPr sz="5800"/>
            </a:lvl5pPr>
            <a:lvl6pPr>
              <a:defRPr sz="5800"/>
            </a:lvl6pPr>
            <a:lvl7pPr>
              <a:defRPr sz="5800"/>
            </a:lvl7pPr>
            <a:lvl8pPr>
              <a:defRPr sz="5800"/>
            </a:lvl8pPr>
            <a:lvl9pPr>
              <a:defRPr sz="5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15373761" y="4956550"/>
            <a:ext cx="13357529" cy="14018961"/>
          </a:xfrm>
        </p:spPr>
        <p:txBody>
          <a:bodyPr/>
          <a:lstStyle>
            <a:lvl1pPr>
              <a:defRPr sz="9000"/>
            </a:lvl1pPr>
            <a:lvl2pPr>
              <a:defRPr sz="7700"/>
            </a:lvl2pPr>
            <a:lvl3pPr>
              <a:defRPr sz="6400"/>
            </a:lvl3pPr>
            <a:lvl4pPr>
              <a:defRPr sz="5800"/>
            </a:lvl4pPr>
            <a:lvl5pPr>
              <a:defRPr sz="5800"/>
            </a:lvl5pPr>
            <a:lvl6pPr>
              <a:defRPr sz="5800"/>
            </a:lvl6pPr>
            <a:lvl7pPr>
              <a:defRPr sz="5800"/>
            </a:lvl7pPr>
            <a:lvl8pPr>
              <a:defRPr sz="5800"/>
            </a:lvl8pPr>
            <a:lvl9pPr>
              <a:defRPr sz="5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C173DBA0-EEF6-46A1-82CE-5B464F64727B}" type="datetimeFigureOut">
              <a:rPr lang="en-US" altLang="en-US"/>
              <a:pPr>
                <a:defRPr/>
              </a:pPr>
              <a:t>2/5/2015</a:t>
            </a:fld>
            <a:endParaRPr lang="en-GB" altLang="en-US"/>
          </a:p>
        </p:txBody>
      </p:sp>
      <p:sp>
        <p:nvSpPr>
          <p:cNvPr id="6" name="Footer Placeholder 4"/>
          <p:cNvSpPr>
            <a:spLocks noGrp="1"/>
          </p:cNvSpPr>
          <p:nvPr>
            <p:ph type="ftr" sz="quarter" idx="11"/>
          </p:nvPr>
        </p:nvSpPr>
        <p:spPr/>
        <p:txBody>
          <a:bodyPr/>
          <a:lstStyle>
            <a:lvl1pPr>
              <a:defRPr/>
            </a:lvl1pPr>
          </a:lstStyle>
          <a:p>
            <a:pPr>
              <a:defRPr/>
            </a:pPr>
            <a:endParaRPr lang="en-GB" altLang="en-US"/>
          </a:p>
        </p:txBody>
      </p:sp>
      <p:sp>
        <p:nvSpPr>
          <p:cNvPr id="7" name="Slide Number Placeholder 5"/>
          <p:cNvSpPr>
            <a:spLocks noGrp="1"/>
          </p:cNvSpPr>
          <p:nvPr>
            <p:ph type="sldNum" sz="quarter" idx="12"/>
          </p:nvPr>
        </p:nvSpPr>
        <p:spPr/>
        <p:txBody>
          <a:bodyPr/>
          <a:lstStyle>
            <a:lvl1pPr>
              <a:defRPr/>
            </a:lvl1pPr>
          </a:lstStyle>
          <a:p>
            <a:pPr>
              <a:defRPr/>
            </a:pPr>
            <a:fld id="{2220E706-B38A-439A-A1A1-A08143DCF08D}" type="slidenum">
              <a:rPr lang="en-GB" altLang="en-US"/>
              <a:pPr>
                <a:defRPr/>
              </a:pPr>
              <a:t>‹#›</a:t>
            </a:fld>
            <a:endParaRPr lang="en-GB" altLang="en-US"/>
          </a:p>
        </p:txBody>
      </p:sp>
    </p:spTree>
    <p:extLst>
      <p:ext uri="{BB962C8B-B14F-4D97-AF65-F5344CB8AC3E}">
        <p14:creationId xmlns:p14="http://schemas.microsoft.com/office/powerpoint/2010/main" val="2966888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1512173" y="4754942"/>
            <a:ext cx="13362782" cy="1981633"/>
          </a:xfrm>
        </p:spPr>
        <p:txBody>
          <a:bodyPr anchor="b"/>
          <a:lstStyle>
            <a:lvl1pPr marL="0" indent="0">
              <a:buNone/>
              <a:defRPr sz="7700" b="1"/>
            </a:lvl1pPr>
            <a:lvl2pPr marL="1470947" indent="0">
              <a:buNone/>
              <a:defRPr sz="6400" b="1"/>
            </a:lvl2pPr>
            <a:lvl3pPr marL="2941897" indent="0">
              <a:buNone/>
              <a:defRPr sz="5800" b="1"/>
            </a:lvl3pPr>
            <a:lvl4pPr marL="4412844" indent="0">
              <a:buNone/>
              <a:defRPr sz="5100" b="1"/>
            </a:lvl4pPr>
            <a:lvl5pPr marL="5883791" indent="0">
              <a:buNone/>
              <a:defRPr sz="5100" b="1"/>
            </a:lvl5pPr>
            <a:lvl6pPr marL="7354742" indent="0">
              <a:buNone/>
              <a:defRPr sz="5100" b="1"/>
            </a:lvl6pPr>
            <a:lvl7pPr marL="8825689" indent="0">
              <a:buNone/>
              <a:defRPr sz="5100" b="1"/>
            </a:lvl7pPr>
            <a:lvl8pPr marL="10296636" indent="0">
              <a:buNone/>
              <a:defRPr sz="5100" b="1"/>
            </a:lvl8pPr>
            <a:lvl9pPr marL="11767586" indent="0">
              <a:buNone/>
              <a:defRPr sz="5100" b="1"/>
            </a:lvl9pPr>
          </a:lstStyle>
          <a:p>
            <a:pPr lvl="0"/>
            <a:r>
              <a:rPr lang="en-US" smtClean="0"/>
              <a:t>Click to edit Master text styles</a:t>
            </a:r>
          </a:p>
        </p:txBody>
      </p:sp>
      <p:sp>
        <p:nvSpPr>
          <p:cNvPr id="4" name="Content Placeholder 3"/>
          <p:cNvSpPr>
            <a:spLocks noGrp="1"/>
          </p:cNvSpPr>
          <p:nvPr>
            <p:ph sz="half" idx="2"/>
          </p:nvPr>
        </p:nvSpPr>
        <p:spPr>
          <a:xfrm>
            <a:off x="1512173" y="6736575"/>
            <a:ext cx="13362782" cy="12238932"/>
          </a:xfrm>
        </p:spPr>
        <p:txBody>
          <a:bodyPr/>
          <a:lstStyle>
            <a:lvl1pPr>
              <a:defRPr sz="7700"/>
            </a:lvl1pPr>
            <a:lvl2pPr>
              <a:defRPr sz="6400"/>
            </a:lvl2pPr>
            <a:lvl3pPr>
              <a:defRPr sz="5800"/>
            </a:lvl3pPr>
            <a:lvl4pPr>
              <a:defRPr sz="5100"/>
            </a:lvl4pPr>
            <a:lvl5pPr>
              <a:defRPr sz="5100"/>
            </a:lvl5pPr>
            <a:lvl6pPr>
              <a:defRPr sz="5100"/>
            </a:lvl6pPr>
            <a:lvl7pPr>
              <a:defRPr sz="5100"/>
            </a:lvl7pPr>
            <a:lvl8pPr>
              <a:defRPr sz="5100"/>
            </a:lvl8pPr>
            <a:lvl9pPr>
              <a:defRPr sz="5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15363264" y="4754942"/>
            <a:ext cx="13368031" cy="1981633"/>
          </a:xfrm>
        </p:spPr>
        <p:txBody>
          <a:bodyPr anchor="b"/>
          <a:lstStyle>
            <a:lvl1pPr marL="0" indent="0">
              <a:buNone/>
              <a:defRPr sz="7700" b="1"/>
            </a:lvl1pPr>
            <a:lvl2pPr marL="1470947" indent="0">
              <a:buNone/>
              <a:defRPr sz="6400" b="1"/>
            </a:lvl2pPr>
            <a:lvl3pPr marL="2941897" indent="0">
              <a:buNone/>
              <a:defRPr sz="5800" b="1"/>
            </a:lvl3pPr>
            <a:lvl4pPr marL="4412844" indent="0">
              <a:buNone/>
              <a:defRPr sz="5100" b="1"/>
            </a:lvl4pPr>
            <a:lvl5pPr marL="5883791" indent="0">
              <a:buNone/>
              <a:defRPr sz="5100" b="1"/>
            </a:lvl5pPr>
            <a:lvl6pPr marL="7354742" indent="0">
              <a:buNone/>
              <a:defRPr sz="5100" b="1"/>
            </a:lvl6pPr>
            <a:lvl7pPr marL="8825689" indent="0">
              <a:buNone/>
              <a:defRPr sz="5100" b="1"/>
            </a:lvl7pPr>
            <a:lvl8pPr marL="10296636" indent="0">
              <a:buNone/>
              <a:defRPr sz="5100" b="1"/>
            </a:lvl8pPr>
            <a:lvl9pPr marL="11767586" indent="0">
              <a:buNone/>
              <a:defRPr sz="5100" b="1"/>
            </a:lvl9pPr>
          </a:lstStyle>
          <a:p>
            <a:pPr lvl="0"/>
            <a:r>
              <a:rPr lang="en-US" smtClean="0"/>
              <a:t>Click to edit Master text styles</a:t>
            </a:r>
          </a:p>
        </p:txBody>
      </p:sp>
      <p:sp>
        <p:nvSpPr>
          <p:cNvPr id="6" name="Content Placeholder 5"/>
          <p:cNvSpPr>
            <a:spLocks noGrp="1"/>
          </p:cNvSpPr>
          <p:nvPr>
            <p:ph sz="quarter" idx="4"/>
          </p:nvPr>
        </p:nvSpPr>
        <p:spPr>
          <a:xfrm>
            <a:off x="15363264" y="6736575"/>
            <a:ext cx="13368031" cy="12238932"/>
          </a:xfrm>
        </p:spPr>
        <p:txBody>
          <a:bodyPr/>
          <a:lstStyle>
            <a:lvl1pPr>
              <a:defRPr sz="7700"/>
            </a:lvl1pPr>
            <a:lvl2pPr>
              <a:defRPr sz="6400"/>
            </a:lvl2pPr>
            <a:lvl3pPr>
              <a:defRPr sz="5800"/>
            </a:lvl3pPr>
            <a:lvl4pPr>
              <a:defRPr sz="5100"/>
            </a:lvl4pPr>
            <a:lvl5pPr>
              <a:defRPr sz="5100"/>
            </a:lvl5pPr>
            <a:lvl6pPr>
              <a:defRPr sz="5100"/>
            </a:lvl6pPr>
            <a:lvl7pPr>
              <a:defRPr sz="5100"/>
            </a:lvl7pPr>
            <a:lvl8pPr>
              <a:defRPr sz="5100"/>
            </a:lvl8pPr>
            <a:lvl9pPr>
              <a:defRPr sz="5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9FA854DD-753C-49B6-9DBA-B3D4266F1697}" type="datetimeFigureOut">
              <a:rPr lang="en-US" altLang="en-US"/>
              <a:pPr>
                <a:defRPr/>
              </a:pPr>
              <a:t>2/5/2015</a:t>
            </a:fld>
            <a:endParaRPr lang="en-GB" altLang="en-US"/>
          </a:p>
        </p:txBody>
      </p:sp>
      <p:sp>
        <p:nvSpPr>
          <p:cNvPr id="8" name="Footer Placeholder 4"/>
          <p:cNvSpPr>
            <a:spLocks noGrp="1"/>
          </p:cNvSpPr>
          <p:nvPr>
            <p:ph type="ftr" sz="quarter" idx="11"/>
          </p:nvPr>
        </p:nvSpPr>
        <p:spPr/>
        <p:txBody>
          <a:bodyPr/>
          <a:lstStyle>
            <a:lvl1pPr>
              <a:defRPr/>
            </a:lvl1pPr>
          </a:lstStyle>
          <a:p>
            <a:pPr>
              <a:defRPr/>
            </a:pPr>
            <a:endParaRPr lang="en-GB" altLang="en-US"/>
          </a:p>
        </p:txBody>
      </p:sp>
      <p:sp>
        <p:nvSpPr>
          <p:cNvPr id="9" name="Slide Number Placeholder 5"/>
          <p:cNvSpPr>
            <a:spLocks noGrp="1"/>
          </p:cNvSpPr>
          <p:nvPr>
            <p:ph type="sldNum" sz="quarter" idx="12"/>
          </p:nvPr>
        </p:nvSpPr>
        <p:spPr/>
        <p:txBody>
          <a:bodyPr/>
          <a:lstStyle>
            <a:lvl1pPr>
              <a:defRPr/>
            </a:lvl1pPr>
          </a:lstStyle>
          <a:p>
            <a:pPr>
              <a:defRPr/>
            </a:pPr>
            <a:fld id="{1BAA3887-D792-46B2-82DC-75048819E9F1}" type="slidenum">
              <a:rPr lang="en-GB" altLang="en-US"/>
              <a:pPr>
                <a:defRPr/>
              </a:pPr>
              <a:t>‹#›</a:t>
            </a:fld>
            <a:endParaRPr lang="en-GB" altLang="en-US"/>
          </a:p>
        </p:txBody>
      </p:sp>
    </p:spTree>
    <p:extLst>
      <p:ext uri="{BB962C8B-B14F-4D97-AF65-F5344CB8AC3E}">
        <p14:creationId xmlns:p14="http://schemas.microsoft.com/office/powerpoint/2010/main" val="2255517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DD7A3968-0E25-4D84-A2A5-F9A29E23033C}" type="datetimeFigureOut">
              <a:rPr lang="en-US" altLang="en-US"/>
              <a:pPr>
                <a:defRPr/>
              </a:pPr>
              <a:t>2/5/2015</a:t>
            </a:fld>
            <a:endParaRPr lang="en-GB" altLang="en-US"/>
          </a:p>
        </p:txBody>
      </p:sp>
      <p:sp>
        <p:nvSpPr>
          <p:cNvPr id="4" name="Footer Placeholder 4"/>
          <p:cNvSpPr>
            <a:spLocks noGrp="1"/>
          </p:cNvSpPr>
          <p:nvPr>
            <p:ph type="ftr" sz="quarter" idx="11"/>
          </p:nvPr>
        </p:nvSpPr>
        <p:spPr/>
        <p:txBody>
          <a:bodyPr/>
          <a:lstStyle>
            <a:lvl1pPr>
              <a:defRPr/>
            </a:lvl1pPr>
          </a:lstStyle>
          <a:p>
            <a:pPr>
              <a:defRPr/>
            </a:pPr>
            <a:endParaRPr lang="en-GB" altLang="en-US"/>
          </a:p>
        </p:txBody>
      </p:sp>
      <p:sp>
        <p:nvSpPr>
          <p:cNvPr id="5" name="Slide Number Placeholder 5"/>
          <p:cNvSpPr>
            <a:spLocks noGrp="1"/>
          </p:cNvSpPr>
          <p:nvPr>
            <p:ph type="sldNum" sz="quarter" idx="12"/>
          </p:nvPr>
        </p:nvSpPr>
        <p:spPr/>
        <p:txBody>
          <a:bodyPr/>
          <a:lstStyle>
            <a:lvl1pPr>
              <a:defRPr/>
            </a:lvl1pPr>
          </a:lstStyle>
          <a:p>
            <a:pPr>
              <a:defRPr/>
            </a:pPr>
            <a:fld id="{3328865A-0828-4F1C-A2D9-9908E76B6783}" type="slidenum">
              <a:rPr lang="en-GB" altLang="en-US"/>
              <a:pPr>
                <a:defRPr/>
              </a:pPr>
              <a:t>‹#›</a:t>
            </a:fld>
            <a:endParaRPr lang="en-GB" altLang="en-US"/>
          </a:p>
        </p:txBody>
      </p:sp>
    </p:spTree>
    <p:extLst>
      <p:ext uri="{BB962C8B-B14F-4D97-AF65-F5344CB8AC3E}">
        <p14:creationId xmlns:p14="http://schemas.microsoft.com/office/powerpoint/2010/main" val="2549314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64868C5-E4A4-48F8-B81B-3C3802323436}" type="datetimeFigureOut">
              <a:rPr lang="en-US" altLang="en-US"/>
              <a:pPr>
                <a:defRPr/>
              </a:pPr>
              <a:t>2/5/2015</a:t>
            </a:fld>
            <a:endParaRPr lang="en-GB" altLang="en-US"/>
          </a:p>
        </p:txBody>
      </p:sp>
      <p:sp>
        <p:nvSpPr>
          <p:cNvPr id="3" name="Footer Placeholder 4"/>
          <p:cNvSpPr>
            <a:spLocks noGrp="1"/>
          </p:cNvSpPr>
          <p:nvPr>
            <p:ph type="ftr" sz="quarter" idx="11"/>
          </p:nvPr>
        </p:nvSpPr>
        <p:spPr/>
        <p:txBody>
          <a:bodyPr/>
          <a:lstStyle>
            <a:lvl1pPr>
              <a:defRPr/>
            </a:lvl1pPr>
          </a:lstStyle>
          <a:p>
            <a:pPr>
              <a:defRPr/>
            </a:pPr>
            <a:endParaRPr lang="en-GB" altLang="en-US"/>
          </a:p>
        </p:txBody>
      </p:sp>
      <p:sp>
        <p:nvSpPr>
          <p:cNvPr id="4" name="Slide Number Placeholder 5"/>
          <p:cNvSpPr>
            <a:spLocks noGrp="1"/>
          </p:cNvSpPr>
          <p:nvPr>
            <p:ph type="sldNum" sz="quarter" idx="12"/>
          </p:nvPr>
        </p:nvSpPr>
        <p:spPr/>
        <p:txBody>
          <a:bodyPr/>
          <a:lstStyle>
            <a:lvl1pPr>
              <a:defRPr/>
            </a:lvl1pPr>
          </a:lstStyle>
          <a:p>
            <a:pPr>
              <a:defRPr/>
            </a:pPr>
            <a:fld id="{A644A397-A10B-4179-93BE-38A399E7EFC8}" type="slidenum">
              <a:rPr lang="en-GB" altLang="en-US"/>
              <a:pPr>
                <a:defRPr/>
              </a:pPr>
              <a:t>‹#›</a:t>
            </a:fld>
            <a:endParaRPr lang="en-GB" altLang="en-US"/>
          </a:p>
        </p:txBody>
      </p:sp>
    </p:spTree>
    <p:extLst>
      <p:ext uri="{BB962C8B-B14F-4D97-AF65-F5344CB8AC3E}">
        <p14:creationId xmlns:p14="http://schemas.microsoft.com/office/powerpoint/2010/main" val="965980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2178" y="845760"/>
            <a:ext cx="9949891" cy="3599396"/>
          </a:xfrm>
        </p:spPr>
        <p:txBody>
          <a:bodyPr anchor="b"/>
          <a:lstStyle>
            <a:lvl1pPr algn="l">
              <a:defRPr sz="6400" b="1"/>
            </a:lvl1pPr>
          </a:lstStyle>
          <a:p>
            <a:r>
              <a:rPr lang="en-US" smtClean="0"/>
              <a:t>Click to edit Master title style</a:t>
            </a:r>
            <a:endParaRPr lang="en-GB"/>
          </a:p>
        </p:txBody>
      </p:sp>
      <p:sp>
        <p:nvSpPr>
          <p:cNvPr id="3" name="Content Placeholder 2"/>
          <p:cNvSpPr>
            <a:spLocks noGrp="1"/>
          </p:cNvSpPr>
          <p:nvPr>
            <p:ph idx="1"/>
          </p:nvPr>
        </p:nvSpPr>
        <p:spPr>
          <a:xfrm>
            <a:off x="11824354" y="845764"/>
            <a:ext cx="16906936" cy="18129747"/>
          </a:xfrm>
        </p:spPr>
        <p:txBody>
          <a:bodyPr/>
          <a:lstStyle>
            <a:lvl1pPr>
              <a:defRPr sz="10300"/>
            </a:lvl1pPr>
            <a:lvl2pPr>
              <a:defRPr sz="9000"/>
            </a:lvl2pPr>
            <a:lvl3pPr>
              <a:defRPr sz="7700"/>
            </a:lvl3pPr>
            <a:lvl4pPr>
              <a:defRPr sz="6400"/>
            </a:lvl4pPr>
            <a:lvl5pPr>
              <a:defRPr sz="6400"/>
            </a:lvl5pPr>
            <a:lvl6pPr>
              <a:defRPr sz="6400"/>
            </a:lvl6pPr>
            <a:lvl7pPr>
              <a:defRPr sz="6400"/>
            </a:lvl7pPr>
            <a:lvl8pPr>
              <a:defRPr sz="6400"/>
            </a:lvl8pPr>
            <a:lvl9pPr>
              <a:defRPr sz="6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1512178" y="4445160"/>
            <a:ext cx="9949891" cy="14530351"/>
          </a:xfrm>
        </p:spPr>
        <p:txBody>
          <a:bodyPr/>
          <a:lstStyle>
            <a:lvl1pPr marL="0" indent="0">
              <a:buNone/>
              <a:defRPr sz="4500"/>
            </a:lvl1pPr>
            <a:lvl2pPr marL="1470947" indent="0">
              <a:buNone/>
              <a:defRPr sz="3900"/>
            </a:lvl2pPr>
            <a:lvl3pPr marL="2941897" indent="0">
              <a:buNone/>
              <a:defRPr sz="3200"/>
            </a:lvl3pPr>
            <a:lvl4pPr marL="4412844" indent="0">
              <a:buNone/>
              <a:defRPr sz="2900"/>
            </a:lvl4pPr>
            <a:lvl5pPr marL="5883791" indent="0">
              <a:buNone/>
              <a:defRPr sz="2900"/>
            </a:lvl5pPr>
            <a:lvl6pPr marL="7354742" indent="0">
              <a:buNone/>
              <a:defRPr sz="2900"/>
            </a:lvl6pPr>
            <a:lvl7pPr marL="8825689" indent="0">
              <a:buNone/>
              <a:defRPr sz="2900"/>
            </a:lvl7pPr>
            <a:lvl8pPr marL="10296636" indent="0">
              <a:buNone/>
              <a:defRPr sz="2900"/>
            </a:lvl8pPr>
            <a:lvl9pPr marL="11767586" indent="0">
              <a:buNone/>
              <a:defRPr sz="2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A8664E7-7093-43AB-AC43-0013F2DC9BB3}" type="datetimeFigureOut">
              <a:rPr lang="en-US" altLang="en-US"/>
              <a:pPr>
                <a:defRPr/>
              </a:pPr>
              <a:t>2/5/2015</a:t>
            </a:fld>
            <a:endParaRPr lang="en-GB" altLang="en-US"/>
          </a:p>
        </p:txBody>
      </p:sp>
      <p:sp>
        <p:nvSpPr>
          <p:cNvPr id="6" name="Footer Placeholder 4"/>
          <p:cNvSpPr>
            <a:spLocks noGrp="1"/>
          </p:cNvSpPr>
          <p:nvPr>
            <p:ph type="ftr" sz="quarter" idx="11"/>
          </p:nvPr>
        </p:nvSpPr>
        <p:spPr/>
        <p:txBody>
          <a:bodyPr/>
          <a:lstStyle>
            <a:lvl1pPr>
              <a:defRPr/>
            </a:lvl1pPr>
          </a:lstStyle>
          <a:p>
            <a:pPr>
              <a:defRPr/>
            </a:pPr>
            <a:endParaRPr lang="en-GB" altLang="en-US"/>
          </a:p>
        </p:txBody>
      </p:sp>
      <p:sp>
        <p:nvSpPr>
          <p:cNvPr id="7" name="Slide Number Placeholder 5"/>
          <p:cNvSpPr>
            <a:spLocks noGrp="1"/>
          </p:cNvSpPr>
          <p:nvPr>
            <p:ph type="sldNum" sz="quarter" idx="12"/>
          </p:nvPr>
        </p:nvSpPr>
        <p:spPr/>
        <p:txBody>
          <a:bodyPr/>
          <a:lstStyle>
            <a:lvl1pPr>
              <a:defRPr/>
            </a:lvl1pPr>
          </a:lstStyle>
          <a:p>
            <a:pPr>
              <a:defRPr/>
            </a:pPr>
            <a:fld id="{FB27F52D-81E4-4B27-BB8F-6DEDDB133ECB}" type="slidenum">
              <a:rPr lang="en-GB" altLang="en-US"/>
              <a:pPr>
                <a:defRPr/>
              </a:pPr>
              <a:t>‹#›</a:t>
            </a:fld>
            <a:endParaRPr lang="en-GB" altLang="en-US"/>
          </a:p>
        </p:txBody>
      </p:sp>
    </p:spTree>
    <p:extLst>
      <p:ext uri="{BB962C8B-B14F-4D97-AF65-F5344CB8AC3E}">
        <p14:creationId xmlns:p14="http://schemas.microsoft.com/office/powerpoint/2010/main" val="1553162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27930" y="14869636"/>
            <a:ext cx="18146078" cy="1755445"/>
          </a:xfrm>
        </p:spPr>
        <p:txBody>
          <a:bodyPr anchor="b"/>
          <a:lstStyle>
            <a:lvl1pPr algn="l">
              <a:defRPr sz="6400" b="1"/>
            </a:lvl1pPr>
          </a:lstStyle>
          <a:p>
            <a:r>
              <a:rPr lang="en-US" smtClean="0"/>
              <a:t>Click to edit Master title style</a:t>
            </a:r>
            <a:endParaRPr lang="en-GB"/>
          </a:p>
        </p:txBody>
      </p:sp>
      <p:sp>
        <p:nvSpPr>
          <p:cNvPr id="3" name="Picture Placeholder 2"/>
          <p:cNvSpPr>
            <a:spLocks noGrp="1"/>
          </p:cNvSpPr>
          <p:nvPr>
            <p:ph type="pic" idx="1"/>
          </p:nvPr>
        </p:nvSpPr>
        <p:spPr>
          <a:xfrm>
            <a:off x="5927930" y="1898042"/>
            <a:ext cx="18146078" cy="12745403"/>
          </a:xfrm>
        </p:spPr>
        <p:txBody>
          <a:bodyPr rtlCol="0">
            <a:normAutofit/>
          </a:bodyPr>
          <a:lstStyle>
            <a:lvl1pPr marL="0" indent="0">
              <a:buNone/>
              <a:defRPr sz="10300"/>
            </a:lvl1pPr>
            <a:lvl2pPr marL="1470947" indent="0">
              <a:buNone/>
              <a:defRPr sz="9000"/>
            </a:lvl2pPr>
            <a:lvl3pPr marL="2941897" indent="0">
              <a:buNone/>
              <a:defRPr sz="7700"/>
            </a:lvl3pPr>
            <a:lvl4pPr marL="4412844" indent="0">
              <a:buNone/>
              <a:defRPr sz="6400"/>
            </a:lvl4pPr>
            <a:lvl5pPr marL="5883791" indent="0">
              <a:buNone/>
              <a:defRPr sz="6400"/>
            </a:lvl5pPr>
            <a:lvl6pPr marL="7354742" indent="0">
              <a:buNone/>
              <a:defRPr sz="6400"/>
            </a:lvl6pPr>
            <a:lvl7pPr marL="8825689" indent="0">
              <a:buNone/>
              <a:defRPr sz="6400"/>
            </a:lvl7pPr>
            <a:lvl8pPr marL="10296636" indent="0">
              <a:buNone/>
              <a:defRPr sz="6400"/>
            </a:lvl8pPr>
            <a:lvl9pPr marL="11767586" indent="0">
              <a:buNone/>
              <a:defRPr sz="6400"/>
            </a:lvl9pPr>
          </a:lstStyle>
          <a:p>
            <a:pPr lvl="0"/>
            <a:endParaRPr lang="en-GB" noProof="0"/>
          </a:p>
        </p:txBody>
      </p:sp>
      <p:sp>
        <p:nvSpPr>
          <p:cNvPr id="4" name="Text Placeholder 3"/>
          <p:cNvSpPr>
            <a:spLocks noGrp="1"/>
          </p:cNvSpPr>
          <p:nvPr>
            <p:ph type="body" sz="half" idx="2"/>
          </p:nvPr>
        </p:nvSpPr>
        <p:spPr>
          <a:xfrm>
            <a:off x="5927930" y="16625081"/>
            <a:ext cx="18146078" cy="2493023"/>
          </a:xfrm>
        </p:spPr>
        <p:txBody>
          <a:bodyPr/>
          <a:lstStyle>
            <a:lvl1pPr marL="0" indent="0">
              <a:buNone/>
              <a:defRPr sz="4500"/>
            </a:lvl1pPr>
            <a:lvl2pPr marL="1470947" indent="0">
              <a:buNone/>
              <a:defRPr sz="3900"/>
            </a:lvl2pPr>
            <a:lvl3pPr marL="2941897" indent="0">
              <a:buNone/>
              <a:defRPr sz="3200"/>
            </a:lvl3pPr>
            <a:lvl4pPr marL="4412844" indent="0">
              <a:buNone/>
              <a:defRPr sz="2900"/>
            </a:lvl4pPr>
            <a:lvl5pPr marL="5883791" indent="0">
              <a:buNone/>
              <a:defRPr sz="2900"/>
            </a:lvl5pPr>
            <a:lvl6pPr marL="7354742" indent="0">
              <a:buNone/>
              <a:defRPr sz="2900"/>
            </a:lvl6pPr>
            <a:lvl7pPr marL="8825689" indent="0">
              <a:buNone/>
              <a:defRPr sz="2900"/>
            </a:lvl7pPr>
            <a:lvl8pPr marL="10296636" indent="0">
              <a:buNone/>
              <a:defRPr sz="2900"/>
            </a:lvl8pPr>
            <a:lvl9pPr marL="11767586" indent="0">
              <a:buNone/>
              <a:defRPr sz="2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62FE613-DF10-4843-8E2D-B493991D66DD}" type="datetimeFigureOut">
              <a:rPr lang="en-US" altLang="en-US"/>
              <a:pPr>
                <a:defRPr/>
              </a:pPr>
              <a:t>2/5/2015</a:t>
            </a:fld>
            <a:endParaRPr lang="en-GB" altLang="en-US"/>
          </a:p>
        </p:txBody>
      </p:sp>
      <p:sp>
        <p:nvSpPr>
          <p:cNvPr id="6" name="Footer Placeholder 4"/>
          <p:cNvSpPr>
            <a:spLocks noGrp="1"/>
          </p:cNvSpPr>
          <p:nvPr>
            <p:ph type="ftr" sz="quarter" idx="11"/>
          </p:nvPr>
        </p:nvSpPr>
        <p:spPr/>
        <p:txBody>
          <a:bodyPr/>
          <a:lstStyle>
            <a:lvl1pPr>
              <a:defRPr/>
            </a:lvl1pPr>
          </a:lstStyle>
          <a:p>
            <a:pPr>
              <a:defRPr/>
            </a:pPr>
            <a:endParaRPr lang="en-GB" altLang="en-US"/>
          </a:p>
        </p:txBody>
      </p:sp>
      <p:sp>
        <p:nvSpPr>
          <p:cNvPr id="7" name="Slide Number Placeholder 5"/>
          <p:cNvSpPr>
            <a:spLocks noGrp="1"/>
          </p:cNvSpPr>
          <p:nvPr>
            <p:ph type="sldNum" sz="quarter" idx="12"/>
          </p:nvPr>
        </p:nvSpPr>
        <p:spPr/>
        <p:txBody>
          <a:bodyPr/>
          <a:lstStyle>
            <a:lvl1pPr>
              <a:defRPr/>
            </a:lvl1pPr>
          </a:lstStyle>
          <a:p>
            <a:pPr>
              <a:defRPr/>
            </a:pPr>
            <a:fld id="{2720CFA9-E6B8-4726-87D0-3933083422DE}" type="slidenum">
              <a:rPr lang="en-GB" altLang="en-US"/>
              <a:pPr>
                <a:defRPr/>
              </a:pPr>
              <a:t>‹#›</a:t>
            </a:fld>
            <a:endParaRPr lang="en-GB" altLang="en-US"/>
          </a:p>
        </p:txBody>
      </p:sp>
    </p:spTree>
    <p:extLst>
      <p:ext uri="{BB962C8B-B14F-4D97-AF65-F5344CB8AC3E}">
        <p14:creationId xmlns:p14="http://schemas.microsoft.com/office/powerpoint/2010/main" val="2393142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512888" y="850900"/>
            <a:ext cx="27217687" cy="354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94189" tIns="147096" rIns="294189" bIns="147096"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1512888" y="4956175"/>
            <a:ext cx="27217687" cy="1401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94189" tIns="147096" rIns="294189" bIns="147096"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1512888" y="19688175"/>
            <a:ext cx="7056437" cy="1131888"/>
          </a:xfrm>
          <a:prstGeom prst="rect">
            <a:avLst/>
          </a:prstGeom>
        </p:spPr>
        <p:txBody>
          <a:bodyPr vert="horz" wrap="square" lIns="294189" tIns="147096" rIns="294189" bIns="147096" numCol="1" anchor="ctr" anchorCtr="0" compatLnSpc="1">
            <a:prstTxWarp prst="textNoShape">
              <a:avLst/>
            </a:prstTxWarp>
          </a:bodyPr>
          <a:lstStyle>
            <a:lvl1pPr>
              <a:defRPr sz="3900" smtClean="0">
                <a:solidFill>
                  <a:srgbClr val="898989"/>
                </a:solidFill>
              </a:defRPr>
            </a:lvl1pPr>
          </a:lstStyle>
          <a:p>
            <a:pPr>
              <a:defRPr/>
            </a:pPr>
            <a:fld id="{012FAB76-4CE9-4800-AEC4-D317808638BC}" type="datetimeFigureOut">
              <a:rPr lang="en-US" altLang="en-US"/>
              <a:pPr>
                <a:defRPr/>
              </a:pPr>
              <a:t>2/5/2015</a:t>
            </a:fld>
            <a:endParaRPr lang="en-GB" altLang="en-US"/>
          </a:p>
        </p:txBody>
      </p:sp>
      <p:sp>
        <p:nvSpPr>
          <p:cNvPr id="5" name="Footer Placeholder 4"/>
          <p:cNvSpPr>
            <a:spLocks noGrp="1"/>
          </p:cNvSpPr>
          <p:nvPr>
            <p:ph type="ftr" sz="quarter" idx="3"/>
          </p:nvPr>
        </p:nvSpPr>
        <p:spPr>
          <a:xfrm>
            <a:off x="10333038" y="19688175"/>
            <a:ext cx="9577387" cy="1131888"/>
          </a:xfrm>
          <a:prstGeom prst="rect">
            <a:avLst/>
          </a:prstGeom>
        </p:spPr>
        <p:txBody>
          <a:bodyPr vert="horz" wrap="square" lIns="294189" tIns="147096" rIns="294189" bIns="147096" numCol="1" anchor="ctr" anchorCtr="0" compatLnSpc="1">
            <a:prstTxWarp prst="textNoShape">
              <a:avLst/>
            </a:prstTxWarp>
          </a:bodyPr>
          <a:lstStyle>
            <a:lvl1pPr algn="ctr">
              <a:defRPr sz="3900" smtClean="0">
                <a:solidFill>
                  <a:srgbClr val="898989"/>
                </a:solidFill>
              </a:defRPr>
            </a:lvl1pPr>
          </a:lstStyle>
          <a:p>
            <a:pPr>
              <a:defRPr/>
            </a:pPr>
            <a:endParaRPr lang="en-GB" altLang="en-US"/>
          </a:p>
        </p:txBody>
      </p:sp>
      <p:sp>
        <p:nvSpPr>
          <p:cNvPr id="6" name="Slide Number Placeholder 5"/>
          <p:cNvSpPr>
            <a:spLocks noGrp="1"/>
          </p:cNvSpPr>
          <p:nvPr>
            <p:ph type="sldNum" sz="quarter" idx="4"/>
          </p:nvPr>
        </p:nvSpPr>
        <p:spPr>
          <a:xfrm>
            <a:off x="21674138" y="19688175"/>
            <a:ext cx="7056437" cy="1131888"/>
          </a:xfrm>
          <a:prstGeom prst="rect">
            <a:avLst/>
          </a:prstGeom>
        </p:spPr>
        <p:txBody>
          <a:bodyPr vert="horz" wrap="square" lIns="294189" tIns="147096" rIns="294189" bIns="147096" numCol="1" anchor="ctr" anchorCtr="0" compatLnSpc="1">
            <a:prstTxWarp prst="textNoShape">
              <a:avLst/>
            </a:prstTxWarp>
          </a:bodyPr>
          <a:lstStyle>
            <a:lvl1pPr algn="r">
              <a:defRPr sz="3900" smtClean="0">
                <a:solidFill>
                  <a:srgbClr val="898989"/>
                </a:solidFill>
              </a:defRPr>
            </a:lvl1pPr>
          </a:lstStyle>
          <a:p>
            <a:pPr>
              <a:defRPr/>
            </a:pPr>
            <a:fld id="{7A65331D-331F-4834-AAC0-1E3993D40019}"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941638" rtl="0" eaLnBrk="0" fontAlgn="base" hangingPunct="0">
        <a:spcBef>
          <a:spcPct val="0"/>
        </a:spcBef>
        <a:spcAft>
          <a:spcPct val="0"/>
        </a:spcAft>
        <a:defRPr sz="14200" kern="1200">
          <a:solidFill>
            <a:schemeClr val="tx1"/>
          </a:solidFill>
          <a:latin typeface="+mj-lt"/>
          <a:ea typeface="+mj-ea"/>
          <a:cs typeface="+mj-cs"/>
        </a:defRPr>
      </a:lvl1pPr>
      <a:lvl2pPr algn="ctr" defTabSz="2941638" rtl="0" eaLnBrk="0" fontAlgn="base" hangingPunct="0">
        <a:spcBef>
          <a:spcPct val="0"/>
        </a:spcBef>
        <a:spcAft>
          <a:spcPct val="0"/>
        </a:spcAft>
        <a:defRPr sz="14200">
          <a:solidFill>
            <a:schemeClr val="tx1"/>
          </a:solidFill>
          <a:latin typeface="Calibri" pitchFamily="34" charset="0"/>
        </a:defRPr>
      </a:lvl2pPr>
      <a:lvl3pPr algn="ctr" defTabSz="2941638" rtl="0" eaLnBrk="0" fontAlgn="base" hangingPunct="0">
        <a:spcBef>
          <a:spcPct val="0"/>
        </a:spcBef>
        <a:spcAft>
          <a:spcPct val="0"/>
        </a:spcAft>
        <a:defRPr sz="14200">
          <a:solidFill>
            <a:schemeClr val="tx1"/>
          </a:solidFill>
          <a:latin typeface="Calibri" pitchFamily="34" charset="0"/>
        </a:defRPr>
      </a:lvl3pPr>
      <a:lvl4pPr algn="ctr" defTabSz="2941638" rtl="0" eaLnBrk="0" fontAlgn="base" hangingPunct="0">
        <a:spcBef>
          <a:spcPct val="0"/>
        </a:spcBef>
        <a:spcAft>
          <a:spcPct val="0"/>
        </a:spcAft>
        <a:defRPr sz="14200">
          <a:solidFill>
            <a:schemeClr val="tx1"/>
          </a:solidFill>
          <a:latin typeface="Calibri" pitchFamily="34" charset="0"/>
        </a:defRPr>
      </a:lvl4pPr>
      <a:lvl5pPr algn="ctr" defTabSz="2941638" rtl="0" eaLnBrk="0" fontAlgn="base" hangingPunct="0">
        <a:spcBef>
          <a:spcPct val="0"/>
        </a:spcBef>
        <a:spcAft>
          <a:spcPct val="0"/>
        </a:spcAft>
        <a:defRPr sz="14200">
          <a:solidFill>
            <a:schemeClr val="tx1"/>
          </a:solidFill>
          <a:latin typeface="Calibri" pitchFamily="34" charset="0"/>
        </a:defRPr>
      </a:lvl5pPr>
      <a:lvl6pPr marL="457200" algn="ctr" defTabSz="2941638" rtl="0" fontAlgn="base">
        <a:spcBef>
          <a:spcPct val="0"/>
        </a:spcBef>
        <a:spcAft>
          <a:spcPct val="0"/>
        </a:spcAft>
        <a:defRPr sz="14200">
          <a:solidFill>
            <a:schemeClr val="tx1"/>
          </a:solidFill>
          <a:latin typeface="Calibri" pitchFamily="34" charset="0"/>
        </a:defRPr>
      </a:lvl6pPr>
      <a:lvl7pPr marL="914400" algn="ctr" defTabSz="2941638" rtl="0" fontAlgn="base">
        <a:spcBef>
          <a:spcPct val="0"/>
        </a:spcBef>
        <a:spcAft>
          <a:spcPct val="0"/>
        </a:spcAft>
        <a:defRPr sz="14200">
          <a:solidFill>
            <a:schemeClr val="tx1"/>
          </a:solidFill>
          <a:latin typeface="Calibri" pitchFamily="34" charset="0"/>
        </a:defRPr>
      </a:lvl7pPr>
      <a:lvl8pPr marL="1371600" algn="ctr" defTabSz="2941638" rtl="0" fontAlgn="base">
        <a:spcBef>
          <a:spcPct val="0"/>
        </a:spcBef>
        <a:spcAft>
          <a:spcPct val="0"/>
        </a:spcAft>
        <a:defRPr sz="14200">
          <a:solidFill>
            <a:schemeClr val="tx1"/>
          </a:solidFill>
          <a:latin typeface="Calibri" pitchFamily="34" charset="0"/>
        </a:defRPr>
      </a:lvl8pPr>
      <a:lvl9pPr marL="1828800" algn="ctr" defTabSz="2941638" rtl="0" fontAlgn="base">
        <a:spcBef>
          <a:spcPct val="0"/>
        </a:spcBef>
        <a:spcAft>
          <a:spcPct val="0"/>
        </a:spcAft>
        <a:defRPr sz="14200">
          <a:solidFill>
            <a:schemeClr val="tx1"/>
          </a:solidFill>
          <a:latin typeface="Calibri" pitchFamily="34" charset="0"/>
        </a:defRPr>
      </a:lvl9pPr>
    </p:titleStyle>
    <p:bodyStyle>
      <a:lvl1pPr marL="1101725" indent="-1101725" algn="l" defTabSz="2941638" rtl="0" eaLnBrk="0" fontAlgn="base" hangingPunct="0">
        <a:spcBef>
          <a:spcPct val="20000"/>
        </a:spcBef>
        <a:spcAft>
          <a:spcPct val="0"/>
        </a:spcAft>
        <a:buFont typeface="Arial" charset="0"/>
        <a:buChar char="•"/>
        <a:defRPr sz="10300" kern="1200">
          <a:solidFill>
            <a:schemeClr val="tx1"/>
          </a:solidFill>
          <a:latin typeface="+mn-lt"/>
          <a:ea typeface="+mn-ea"/>
          <a:cs typeface="+mn-cs"/>
        </a:defRPr>
      </a:lvl1pPr>
      <a:lvl2pPr marL="2389188" indent="-919163" algn="l" defTabSz="2941638" rtl="0" eaLnBrk="0" fontAlgn="base" hangingPunct="0">
        <a:spcBef>
          <a:spcPct val="20000"/>
        </a:spcBef>
        <a:spcAft>
          <a:spcPct val="0"/>
        </a:spcAft>
        <a:buFont typeface="Arial" charset="0"/>
        <a:buChar char="–"/>
        <a:defRPr sz="9000" kern="1200">
          <a:solidFill>
            <a:schemeClr val="tx1"/>
          </a:solidFill>
          <a:latin typeface="+mn-lt"/>
          <a:ea typeface="+mn-ea"/>
          <a:cs typeface="+mn-cs"/>
        </a:defRPr>
      </a:lvl2pPr>
      <a:lvl3pPr marL="3676650" indent="-735013" algn="l" defTabSz="2941638" rtl="0" eaLnBrk="0" fontAlgn="base" hangingPunct="0">
        <a:spcBef>
          <a:spcPct val="20000"/>
        </a:spcBef>
        <a:spcAft>
          <a:spcPct val="0"/>
        </a:spcAft>
        <a:buFont typeface="Arial" charset="0"/>
        <a:buChar char="•"/>
        <a:defRPr sz="7700" kern="1200">
          <a:solidFill>
            <a:schemeClr val="tx1"/>
          </a:solidFill>
          <a:latin typeface="+mn-lt"/>
          <a:ea typeface="+mn-ea"/>
          <a:cs typeface="+mn-cs"/>
        </a:defRPr>
      </a:lvl3pPr>
      <a:lvl4pPr marL="5148263" indent="-735013" algn="l" defTabSz="2941638" rtl="0" eaLnBrk="0" fontAlgn="base" hangingPunct="0">
        <a:spcBef>
          <a:spcPct val="20000"/>
        </a:spcBef>
        <a:spcAft>
          <a:spcPct val="0"/>
        </a:spcAft>
        <a:buFont typeface="Arial" charset="0"/>
        <a:buChar char="–"/>
        <a:defRPr sz="6400" kern="1200">
          <a:solidFill>
            <a:schemeClr val="tx1"/>
          </a:solidFill>
          <a:latin typeface="+mn-lt"/>
          <a:ea typeface="+mn-ea"/>
          <a:cs typeface="+mn-cs"/>
        </a:defRPr>
      </a:lvl4pPr>
      <a:lvl5pPr marL="6618288" indent="-735013" algn="l" defTabSz="2941638" rtl="0" eaLnBrk="0" fontAlgn="base" hangingPunct="0">
        <a:spcBef>
          <a:spcPct val="20000"/>
        </a:spcBef>
        <a:spcAft>
          <a:spcPct val="0"/>
        </a:spcAft>
        <a:buFont typeface="Arial" charset="0"/>
        <a:buChar char="»"/>
        <a:defRPr sz="6400" kern="1200">
          <a:solidFill>
            <a:schemeClr val="tx1"/>
          </a:solidFill>
          <a:latin typeface="+mn-lt"/>
          <a:ea typeface="+mn-ea"/>
          <a:cs typeface="+mn-cs"/>
        </a:defRPr>
      </a:lvl5pPr>
      <a:lvl6pPr marL="8090213" indent="-735475" algn="l" defTabSz="2941897" rtl="0" eaLnBrk="1" latinLnBrk="0" hangingPunct="1">
        <a:spcBef>
          <a:spcPct val="20000"/>
        </a:spcBef>
        <a:buFont typeface="Arial" pitchFamily="34" charset="0"/>
        <a:buChar char="•"/>
        <a:defRPr sz="6400" kern="1200">
          <a:solidFill>
            <a:schemeClr val="tx1"/>
          </a:solidFill>
          <a:latin typeface="+mn-lt"/>
          <a:ea typeface="+mn-ea"/>
          <a:cs typeface="+mn-cs"/>
        </a:defRPr>
      </a:lvl6pPr>
      <a:lvl7pPr marL="9561164" indent="-735475" algn="l" defTabSz="2941897" rtl="0" eaLnBrk="1" latinLnBrk="0" hangingPunct="1">
        <a:spcBef>
          <a:spcPct val="20000"/>
        </a:spcBef>
        <a:buFont typeface="Arial" pitchFamily="34" charset="0"/>
        <a:buChar char="•"/>
        <a:defRPr sz="6400" kern="1200">
          <a:solidFill>
            <a:schemeClr val="tx1"/>
          </a:solidFill>
          <a:latin typeface="+mn-lt"/>
          <a:ea typeface="+mn-ea"/>
          <a:cs typeface="+mn-cs"/>
        </a:defRPr>
      </a:lvl7pPr>
      <a:lvl8pPr marL="11032111" indent="-735475" algn="l" defTabSz="2941897" rtl="0" eaLnBrk="1" latinLnBrk="0" hangingPunct="1">
        <a:spcBef>
          <a:spcPct val="20000"/>
        </a:spcBef>
        <a:buFont typeface="Arial" pitchFamily="34" charset="0"/>
        <a:buChar char="•"/>
        <a:defRPr sz="6400" kern="1200">
          <a:solidFill>
            <a:schemeClr val="tx1"/>
          </a:solidFill>
          <a:latin typeface="+mn-lt"/>
          <a:ea typeface="+mn-ea"/>
          <a:cs typeface="+mn-cs"/>
        </a:defRPr>
      </a:lvl8pPr>
      <a:lvl9pPr marL="12503058" indent="-735475" algn="l" defTabSz="2941897" rtl="0" eaLnBrk="1" latinLnBrk="0" hangingPunct="1">
        <a:spcBef>
          <a:spcPct val="20000"/>
        </a:spcBef>
        <a:buFont typeface="Arial" pitchFamily="34" charset="0"/>
        <a:buChar char="•"/>
        <a:defRPr sz="6400" kern="1200">
          <a:solidFill>
            <a:schemeClr val="tx1"/>
          </a:solidFill>
          <a:latin typeface="+mn-lt"/>
          <a:ea typeface="+mn-ea"/>
          <a:cs typeface="+mn-cs"/>
        </a:defRPr>
      </a:lvl9pPr>
    </p:bodyStyle>
    <p:otherStyle>
      <a:defPPr>
        <a:defRPr lang="en-US"/>
      </a:defPPr>
      <a:lvl1pPr marL="0" algn="l" defTabSz="2941897" rtl="0" eaLnBrk="1" latinLnBrk="0" hangingPunct="1">
        <a:defRPr sz="5800" kern="1200">
          <a:solidFill>
            <a:schemeClr val="tx1"/>
          </a:solidFill>
          <a:latin typeface="+mn-lt"/>
          <a:ea typeface="+mn-ea"/>
          <a:cs typeface="+mn-cs"/>
        </a:defRPr>
      </a:lvl1pPr>
      <a:lvl2pPr marL="1470947" algn="l" defTabSz="2941897" rtl="0" eaLnBrk="1" latinLnBrk="0" hangingPunct="1">
        <a:defRPr sz="5800" kern="1200">
          <a:solidFill>
            <a:schemeClr val="tx1"/>
          </a:solidFill>
          <a:latin typeface="+mn-lt"/>
          <a:ea typeface="+mn-ea"/>
          <a:cs typeface="+mn-cs"/>
        </a:defRPr>
      </a:lvl2pPr>
      <a:lvl3pPr marL="2941897" algn="l" defTabSz="2941897" rtl="0" eaLnBrk="1" latinLnBrk="0" hangingPunct="1">
        <a:defRPr sz="5800" kern="1200">
          <a:solidFill>
            <a:schemeClr val="tx1"/>
          </a:solidFill>
          <a:latin typeface="+mn-lt"/>
          <a:ea typeface="+mn-ea"/>
          <a:cs typeface="+mn-cs"/>
        </a:defRPr>
      </a:lvl3pPr>
      <a:lvl4pPr marL="4412844" algn="l" defTabSz="2941897" rtl="0" eaLnBrk="1" latinLnBrk="0" hangingPunct="1">
        <a:defRPr sz="5800" kern="1200">
          <a:solidFill>
            <a:schemeClr val="tx1"/>
          </a:solidFill>
          <a:latin typeface="+mn-lt"/>
          <a:ea typeface="+mn-ea"/>
          <a:cs typeface="+mn-cs"/>
        </a:defRPr>
      </a:lvl4pPr>
      <a:lvl5pPr marL="5883791" algn="l" defTabSz="2941897" rtl="0" eaLnBrk="1" latinLnBrk="0" hangingPunct="1">
        <a:defRPr sz="5800" kern="1200">
          <a:solidFill>
            <a:schemeClr val="tx1"/>
          </a:solidFill>
          <a:latin typeface="+mn-lt"/>
          <a:ea typeface="+mn-ea"/>
          <a:cs typeface="+mn-cs"/>
        </a:defRPr>
      </a:lvl5pPr>
      <a:lvl6pPr marL="7354742" algn="l" defTabSz="2941897" rtl="0" eaLnBrk="1" latinLnBrk="0" hangingPunct="1">
        <a:defRPr sz="5800" kern="1200">
          <a:solidFill>
            <a:schemeClr val="tx1"/>
          </a:solidFill>
          <a:latin typeface="+mn-lt"/>
          <a:ea typeface="+mn-ea"/>
          <a:cs typeface="+mn-cs"/>
        </a:defRPr>
      </a:lvl6pPr>
      <a:lvl7pPr marL="8825689" algn="l" defTabSz="2941897" rtl="0" eaLnBrk="1" latinLnBrk="0" hangingPunct="1">
        <a:defRPr sz="5800" kern="1200">
          <a:solidFill>
            <a:schemeClr val="tx1"/>
          </a:solidFill>
          <a:latin typeface="+mn-lt"/>
          <a:ea typeface="+mn-ea"/>
          <a:cs typeface="+mn-cs"/>
        </a:defRPr>
      </a:lvl7pPr>
      <a:lvl8pPr marL="10296636" algn="l" defTabSz="2941897" rtl="0" eaLnBrk="1" latinLnBrk="0" hangingPunct="1">
        <a:defRPr sz="5800" kern="1200">
          <a:solidFill>
            <a:schemeClr val="tx1"/>
          </a:solidFill>
          <a:latin typeface="+mn-lt"/>
          <a:ea typeface="+mn-ea"/>
          <a:cs typeface="+mn-cs"/>
        </a:defRPr>
      </a:lvl8pPr>
      <a:lvl9pPr marL="11767586" algn="l" defTabSz="2941897" rtl="0" eaLnBrk="1" latinLnBrk="0" hangingPunct="1">
        <a:defRPr sz="5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000082"/>
            </a:gs>
            <a:gs pos="30000">
              <a:srgbClr val="66008F"/>
            </a:gs>
            <a:gs pos="64999">
              <a:srgbClr val="BA0066"/>
            </a:gs>
            <a:gs pos="89999">
              <a:srgbClr val="FF0000"/>
            </a:gs>
            <a:gs pos="100000">
              <a:srgbClr val="FF8200"/>
            </a:gs>
          </a:gsLst>
          <a:lin ang="5400000"/>
        </a:gra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0" y="-595313"/>
            <a:ext cx="593725" cy="1190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294189" tIns="147096" rIns="294189" bIns="147096" anchor="ctr">
            <a:spAutoFit/>
          </a:bodyPr>
          <a:lstStyle>
            <a:lvl1pPr eaLnBrk="0" hangingPunct="0">
              <a:defRPr sz="5800">
                <a:solidFill>
                  <a:schemeClr val="tx1"/>
                </a:solidFill>
                <a:latin typeface="Calibri" pitchFamily="34" charset="0"/>
                <a:cs typeface="Arial" charset="0"/>
              </a:defRPr>
            </a:lvl1pPr>
            <a:lvl2pPr marL="742950" indent="-285750" eaLnBrk="0" hangingPunct="0">
              <a:defRPr sz="5800">
                <a:solidFill>
                  <a:schemeClr val="tx1"/>
                </a:solidFill>
                <a:latin typeface="Calibri" pitchFamily="34" charset="0"/>
                <a:cs typeface="Arial" charset="0"/>
              </a:defRPr>
            </a:lvl2pPr>
            <a:lvl3pPr marL="1143000" indent="-228600" eaLnBrk="0" hangingPunct="0">
              <a:defRPr sz="5800">
                <a:solidFill>
                  <a:schemeClr val="tx1"/>
                </a:solidFill>
                <a:latin typeface="Calibri" pitchFamily="34" charset="0"/>
                <a:cs typeface="Arial" charset="0"/>
              </a:defRPr>
            </a:lvl3pPr>
            <a:lvl4pPr marL="1600200" indent="-228600" eaLnBrk="0" hangingPunct="0">
              <a:defRPr sz="5800">
                <a:solidFill>
                  <a:schemeClr val="tx1"/>
                </a:solidFill>
                <a:latin typeface="Calibri" pitchFamily="34" charset="0"/>
                <a:cs typeface="Arial" charset="0"/>
              </a:defRPr>
            </a:lvl4pPr>
            <a:lvl5pPr marL="2057400" indent="-228600" eaLnBrk="0" hangingPunct="0">
              <a:defRPr sz="5800">
                <a:solidFill>
                  <a:schemeClr val="tx1"/>
                </a:solidFill>
                <a:latin typeface="Calibri" pitchFamily="34" charset="0"/>
                <a:cs typeface="Arial" charset="0"/>
              </a:defRPr>
            </a:lvl5pPr>
            <a:lvl6pPr marL="2514600" indent="-228600" defTabSz="2941638" eaLnBrk="0" fontAlgn="base" hangingPunct="0">
              <a:spcBef>
                <a:spcPct val="0"/>
              </a:spcBef>
              <a:spcAft>
                <a:spcPct val="0"/>
              </a:spcAft>
              <a:defRPr sz="5800">
                <a:solidFill>
                  <a:schemeClr val="tx1"/>
                </a:solidFill>
                <a:latin typeface="Calibri" pitchFamily="34" charset="0"/>
                <a:cs typeface="Arial" charset="0"/>
              </a:defRPr>
            </a:lvl6pPr>
            <a:lvl7pPr marL="2971800" indent="-228600" defTabSz="2941638" eaLnBrk="0" fontAlgn="base" hangingPunct="0">
              <a:spcBef>
                <a:spcPct val="0"/>
              </a:spcBef>
              <a:spcAft>
                <a:spcPct val="0"/>
              </a:spcAft>
              <a:defRPr sz="5800">
                <a:solidFill>
                  <a:schemeClr val="tx1"/>
                </a:solidFill>
                <a:latin typeface="Calibri" pitchFamily="34" charset="0"/>
                <a:cs typeface="Arial" charset="0"/>
              </a:defRPr>
            </a:lvl7pPr>
            <a:lvl8pPr marL="3429000" indent="-228600" defTabSz="2941638" eaLnBrk="0" fontAlgn="base" hangingPunct="0">
              <a:spcBef>
                <a:spcPct val="0"/>
              </a:spcBef>
              <a:spcAft>
                <a:spcPct val="0"/>
              </a:spcAft>
              <a:defRPr sz="5800">
                <a:solidFill>
                  <a:schemeClr val="tx1"/>
                </a:solidFill>
                <a:latin typeface="Calibri" pitchFamily="34" charset="0"/>
                <a:cs typeface="Arial" charset="0"/>
              </a:defRPr>
            </a:lvl8pPr>
            <a:lvl9pPr marL="3886200" indent="-228600" defTabSz="2941638" eaLnBrk="0" fontAlgn="base" hangingPunct="0">
              <a:spcBef>
                <a:spcPct val="0"/>
              </a:spcBef>
              <a:spcAft>
                <a:spcPct val="0"/>
              </a:spcAft>
              <a:defRPr sz="5800">
                <a:solidFill>
                  <a:schemeClr val="tx1"/>
                </a:solidFill>
                <a:latin typeface="Calibri" pitchFamily="34" charset="0"/>
                <a:cs typeface="Arial" charset="0"/>
              </a:defRPr>
            </a:lvl9pPr>
          </a:lstStyle>
          <a:p>
            <a:pPr eaLnBrk="1" hangingPunct="1"/>
            <a:endParaRPr lang="en-GB" altLang="en-US"/>
          </a:p>
        </p:txBody>
      </p:sp>
      <p:sp>
        <p:nvSpPr>
          <p:cNvPr id="7" name="TextBox 6"/>
          <p:cNvSpPr txBox="1"/>
          <p:nvPr/>
        </p:nvSpPr>
        <p:spPr>
          <a:xfrm>
            <a:off x="691255" y="1119915"/>
            <a:ext cx="26717812" cy="984885"/>
          </a:xfrm>
          <a:prstGeom prst="rect">
            <a:avLst/>
          </a:prstGeom>
          <a:ln>
            <a:noFill/>
          </a:ln>
        </p:spPr>
        <p:style>
          <a:lnRef idx="2">
            <a:schemeClr val="accent1"/>
          </a:lnRef>
          <a:fillRef idx="1">
            <a:schemeClr val="lt1"/>
          </a:fillRef>
          <a:effectRef idx="0">
            <a:schemeClr val="accent1"/>
          </a:effectRef>
          <a:fontRef idx="minor">
            <a:schemeClr val="dk1"/>
          </a:fontRef>
        </p:style>
        <p:txBody>
          <a:bodyPr>
            <a:spAutoFit/>
          </a:bodyPr>
          <a:lstStyle/>
          <a:p>
            <a:pPr defTabSz="2941897" fontAlgn="auto">
              <a:spcBef>
                <a:spcPts val="0"/>
              </a:spcBef>
              <a:spcAft>
                <a:spcPts val="0"/>
              </a:spcAft>
              <a:defRPr/>
            </a:pPr>
            <a:r>
              <a:rPr lang="en-GB"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Analysis of arsenic  in groundwater  </a:t>
            </a:r>
            <a:r>
              <a:rPr lang="en-GB"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by Joe </a:t>
            </a:r>
            <a:r>
              <a:rPr lang="en-GB" sz="3600"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Bloggs</a:t>
            </a:r>
            <a:r>
              <a:rPr lang="en-GB"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and Teresa Green</a:t>
            </a:r>
            <a:endParaRPr lang="en-GB" sz="3600" dirty="0"/>
          </a:p>
        </p:txBody>
      </p:sp>
      <p:sp>
        <p:nvSpPr>
          <p:cNvPr id="2052" name="TextBox 10"/>
          <p:cNvSpPr txBox="1">
            <a:spLocks noChangeArrowheads="1"/>
          </p:cNvSpPr>
          <p:nvPr/>
        </p:nvSpPr>
        <p:spPr bwMode="auto">
          <a:xfrm>
            <a:off x="1557338" y="3200400"/>
            <a:ext cx="8643937" cy="985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5800">
                <a:solidFill>
                  <a:schemeClr val="tx1"/>
                </a:solidFill>
                <a:latin typeface="Calibri" pitchFamily="34" charset="0"/>
                <a:cs typeface="Arial" charset="0"/>
              </a:defRPr>
            </a:lvl1pPr>
            <a:lvl2pPr marL="742950" indent="-285750" eaLnBrk="0" hangingPunct="0">
              <a:defRPr sz="5800">
                <a:solidFill>
                  <a:schemeClr val="tx1"/>
                </a:solidFill>
                <a:latin typeface="Calibri" pitchFamily="34" charset="0"/>
                <a:cs typeface="Arial" charset="0"/>
              </a:defRPr>
            </a:lvl2pPr>
            <a:lvl3pPr marL="1143000" indent="-228600" eaLnBrk="0" hangingPunct="0">
              <a:defRPr sz="5800">
                <a:solidFill>
                  <a:schemeClr val="tx1"/>
                </a:solidFill>
                <a:latin typeface="Calibri" pitchFamily="34" charset="0"/>
                <a:cs typeface="Arial" charset="0"/>
              </a:defRPr>
            </a:lvl3pPr>
            <a:lvl4pPr marL="1600200" indent="-228600" eaLnBrk="0" hangingPunct="0">
              <a:defRPr sz="5800">
                <a:solidFill>
                  <a:schemeClr val="tx1"/>
                </a:solidFill>
                <a:latin typeface="Calibri" pitchFamily="34" charset="0"/>
                <a:cs typeface="Arial" charset="0"/>
              </a:defRPr>
            </a:lvl4pPr>
            <a:lvl5pPr marL="2057400" indent="-228600" eaLnBrk="0" hangingPunct="0">
              <a:defRPr sz="5800">
                <a:solidFill>
                  <a:schemeClr val="tx1"/>
                </a:solidFill>
                <a:latin typeface="Calibri" pitchFamily="34" charset="0"/>
                <a:cs typeface="Arial" charset="0"/>
              </a:defRPr>
            </a:lvl5pPr>
            <a:lvl6pPr marL="2514600" indent="-228600" defTabSz="2941638" eaLnBrk="0" fontAlgn="base" hangingPunct="0">
              <a:spcBef>
                <a:spcPct val="0"/>
              </a:spcBef>
              <a:spcAft>
                <a:spcPct val="0"/>
              </a:spcAft>
              <a:defRPr sz="5800">
                <a:solidFill>
                  <a:schemeClr val="tx1"/>
                </a:solidFill>
                <a:latin typeface="Calibri" pitchFamily="34" charset="0"/>
                <a:cs typeface="Arial" charset="0"/>
              </a:defRPr>
            </a:lvl6pPr>
            <a:lvl7pPr marL="2971800" indent="-228600" defTabSz="2941638" eaLnBrk="0" fontAlgn="base" hangingPunct="0">
              <a:spcBef>
                <a:spcPct val="0"/>
              </a:spcBef>
              <a:spcAft>
                <a:spcPct val="0"/>
              </a:spcAft>
              <a:defRPr sz="5800">
                <a:solidFill>
                  <a:schemeClr val="tx1"/>
                </a:solidFill>
                <a:latin typeface="Calibri" pitchFamily="34" charset="0"/>
                <a:cs typeface="Arial" charset="0"/>
              </a:defRPr>
            </a:lvl7pPr>
            <a:lvl8pPr marL="3429000" indent="-228600" defTabSz="2941638" eaLnBrk="0" fontAlgn="base" hangingPunct="0">
              <a:spcBef>
                <a:spcPct val="0"/>
              </a:spcBef>
              <a:spcAft>
                <a:spcPct val="0"/>
              </a:spcAft>
              <a:defRPr sz="5800">
                <a:solidFill>
                  <a:schemeClr val="tx1"/>
                </a:solidFill>
                <a:latin typeface="Calibri" pitchFamily="34" charset="0"/>
                <a:cs typeface="Arial" charset="0"/>
              </a:defRPr>
            </a:lvl8pPr>
            <a:lvl9pPr marL="3886200" indent="-228600" defTabSz="2941638" eaLnBrk="0" fontAlgn="base" hangingPunct="0">
              <a:spcBef>
                <a:spcPct val="0"/>
              </a:spcBef>
              <a:spcAft>
                <a:spcPct val="0"/>
              </a:spcAft>
              <a:defRPr sz="5800">
                <a:solidFill>
                  <a:schemeClr val="tx1"/>
                </a:solidFill>
                <a:latin typeface="Calibri" pitchFamily="34" charset="0"/>
                <a:cs typeface="Arial" charset="0"/>
              </a:defRPr>
            </a:lvl9pPr>
          </a:lstStyle>
          <a:p>
            <a:pPr eaLnBrk="1" hangingPunct="1"/>
            <a:endParaRPr lang="en-GB" altLang="en-US"/>
          </a:p>
        </p:txBody>
      </p:sp>
      <p:sp>
        <p:nvSpPr>
          <p:cNvPr id="15" name="TextBox 14"/>
          <p:cNvSpPr txBox="1"/>
          <p:nvPr/>
        </p:nvSpPr>
        <p:spPr>
          <a:xfrm>
            <a:off x="1008063" y="2700338"/>
            <a:ext cx="10144125" cy="11972925"/>
          </a:xfrm>
          <a:prstGeom prst="rect">
            <a:avLst/>
          </a:prstGeom>
          <a:ln>
            <a:noFill/>
          </a:ln>
        </p:spPr>
        <p:style>
          <a:lnRef idx="2">
            <a:schemeClr val="accent1"/>
          </a:lnRef>
          <a:fillRef idx="1">
            <a:schemeClr val="lt1"/>
          </a:fillRef>
          <a:effectRef idx="0">
            <a:schemeClr val="accent1"/>
          </a:effectRef>
          <a:fontRef idx="minor">
            <a:schemeClr val="dk1"/>
          </a:fontRef>
        </p:style>
        <p:txBody>
          <a:bodyPr>
            <a:spAutoFit/>
          </a:bodyPr>
          <a:lstStyle>
            <a:lvl1pPr>
              <a:defRPr sz="5800">
                <a:solidFill>
                  <a:schemeClr val="tx1"/>
                </a:solidFill>
                <a:latin typeface="Calibri" pitchFamily="34" charset="0"/>
              </a:defRPr>
            </a:lvl1pPr>
            <a:lvl2pPr marL="742950" indent="-285750">
              <a:defRPr sz="5800">
                <a:solidFill>
                  <a:schemeClr val="tx1"/>
                </a:solidFill>
                <a:latin typeface="Calibri" pitchFamily="34" charset="0"/>
              </a:defRPr>
            </a:lvl2pPr>
            <a:lvl3pPr marL="1143000" indent="-228600">
              <a:defRPr sz="5800">
                <a:solidFill>
                  <a:schemeClr val="tx1"/>
                </a:solidFill>
                <a:latin typeface="Calibri" pitchFamily="34" charset="0"/>
              </a:defRPr>
            </a:lvl3pPr>
            <a:lvl4pPr marL="1600200" indent="-228600">
              <a:defRPr sz="5800">
                <a:solidFill>
                  <a:schemeClr val="tx1"/>
                </a:solidFill>
                <a:latin typeface="Calibri" pitchFamily="34" charset="0"/>
              </a:defRPr>
            </a:lvl4pPr>
            <a:lvl5pPr marL="2057400" indent="-228600">
              <a:defRPr sz="5800">
                <a:solidFill>
                  <a:schemeClr val="tx1"/>
                </a:solidFill>
                <a:latin typeface="Calibri" pitchFamily="34" charset="0"/>
              </a:defRPr>
            </a:lvl5pPr>
            <a:lvl6pPr marL="2514600" indent="-228600" defTabSz="2941638" fontAlgn="base">
              <a:spcBef>
                <a:spcPct val="0"/>
              </a:spcBef>
              <a:spcAft>
                <a:spcPct val="0"/>
              </a:spcAft>
              <a:defRPr sz="5800">
                <a:solidFill>
                  <a:schemeClr val="tx1"/>
                </a:solidFill>
                <a:latin typeface="Calibri" pitchFamily="34" charset="0"/>
              </a:defRPr>
            </a:lvl6pPr>
            <a:lvl7pPr marL="2971800" indent="-228600" defTabSz="2941638" fontAlgn="base">
              <a:spcBef>
                <a:spcPct val="0"/>
              </a:spcBef>
              <a:spcAft>
                <a:spcPct val="0"/>
              </a:spcAft>
              <a:defRPr sz="5800">
                <a:solidFill>
                  <a:schemeClr val="tx1"/>
                </a:solidFill>
                <a:latin typeface="Calibri" pitchFamily="34" charset="0"/>
              </a:defRPr>
            </a:lvl7pPr>
            <a:lvl8pPr marL="3429000" indent="-228600" defTabSz="2941638" fontAlgn="base">
              <a:spcBef>
                <a:spcPct val="0"/>
              </a:spcBef>
              <a:spcAft>
                <a:spcPct val="0"/>
              </a:spcAft>
              <a:defRPr sz="5800">
                <a:solidFill>
                  <a:schemeClr val="tx1"/>
                </a:solidFill>
                <a:latin typeface="Calibri" pitchFamily="34" charset="0"/>
              </a:defRPr>
            </a:lvl8pPr>
            <a:lvl9pPr marL="3886200" indent="-228600" defTabSz="2941638" fontAlgn="base">
              <a:spcBef>
                <a:spcPct val="0"/>
              </a:spcBef>
              <a:spcAft>
                <a:spcPct val="0"/>
              </a:spcAft>
              <a:defRPr sz="5800">
                <a:solidFill>
                  <a:schemeClr val="tx1"/>
                </a:solidFill>
                <a:latin typeface="Calibri" pitchFamily="34" charset="0"/>
              </a:defRPr>
            </a:lvl9pPr>
          </a:lstStyle>
          <a:p>
            <a:pPr>
              <a:defRPr/>
            </a:pPr>
            <a:r>
              <a:rPr lang="en-GB" altLang="en-US" sz="3600" smtClean="0">
                <a:solidFill>
                  <a:srgbClr val="A3A3A3"/>
                </a:solidFill>
              </a:rPr>
              <a:t>Introduction</a:t>
            </a:r>
          </a:p>
          <a:p>
            <a:pPr>
              <a:defRPr/>
            </a:pPr>
            <a:r>
              <a:rPr lang="en-GB" altLang="en-US" sz="3200" smtClean="0">
                <a:solidFill>
                  <a:srgbClr val="000000"/>
                </a:solidFill>
              </a:rPr>
              <a:t>Arsenic is a metalloid that can be found in the environment in rocks, soil, and water. It occurs naturally as the minerals arsenopyrite (FeAsS), realgar (AsS), and orpiment, (As2S3). Levels of arsenic in the soil can be found to be from 0.1 to 40 ppm. Arsenic can enter groundwater by erosion, dissolution, and weathering. Other sources include geothermal springs and volcanic activity. It can also be released by brines that are used to produce natural oil and gas, as a by-product of gold and lead mining and the combustion of coal. Industrial contaminations occurs through production of lead-acid batteries, paper production, glass and cement manufacturing. </a:t>
            </a:r>
          </a:p>
          <a:p>
            <a:pPr>
              <a:defRPr/>
            </a:pPr>
            <a:r>
              <a:rPr lang="en-GB" altLang="en-US" sz="3200" smtClean="0">
                <a:solidFill>
                  <a:srgbClr val="000000"/>
                </a:solidFill>
              </a:rPr>
              <a:t>Arsenic occurs in drinking-water as As(III) or As (V). ). Organic arsenic species are concentrated in seafood but are much less harmful to health than inorganic arsenic compounds as they are readily eliminated by the body. The European Union and the World Health Organisation recommend arsenic limits in drinking water of 0.01 ppm. Arsenic poisoning or arsenicosis results in many ailments such as skin cancer, cancers of the bladder, kidney and lung, gangrene, diabetes, high blood pressure and reproductive disorders. It is obviously important to be able to detect low levels of arsenic in aqueous sample. </a:t>
            </a:r>
          </a:p>
        </p:txBody>
      </p:sp>
      <p:sp>
        <p:nvSpPr>
          <p:cNvPr id="2054" name="TextBox 16"/>
          <p:cNvSpPr txBox="1">
            <a:spLocks noChangeArrowheads="1"/>
          </p:cNvSpPr>
          <p:nvPr/>
        </p:nvSpPr>
        <p:spPr bwMode="auto">
          <a:xfrm>
            <a:off x="11620500" y="2690813"/>
            <a:ext cx="8859838" cy="16405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5800">
                <a:solidFill>
                  <a:schemeClr val="tx1"/>
                </a:solidFill>
                <a:latin typeface="Calibri" pitchFamily="34" charset="0"/>
                <a:cs typeface="Arial" charset="0"/>
              </a:defRPr>
            </a:lvl1pPr>
            <a:lvl2pPr marL="742950" indent="-285750" eaLnBrk="0" hangingPunct="0">
              <a:defRPr sz="5800">
                <a:solidFill>
                  <a:schemeClr val="tx1"/>
                </a:solidFill>
                <a:latin typeface="Calibri" pitchFamily="34" charset="0"/>
                <a:cs typeface="Arial" charset="0"/>
              </a:defRPr>
            </a:lvl2pPr>
            <a:lvl3pPr marL="1143000" indent="-228600" eaLnBrk="0" hangingPunct="0">
              <a:defRPr sz="5800">
                <a:solidFill>
                  <a:schemeClr val="tx1"/>
                </a:solidFill>
                <a:latin typeface="Calibri" pitchFamily="34" charset="0"/>
                <a:cs typeface="Arial" charset="0"/>
              </a:defRPr>
            </a:lvl3pPr>
            <a:lvl4pPr marL="1600200" indent="-228600" eaLnBrk="0" hangingPunct="0">
              <a:defRPr sz="5800">
                <a:solidFill>
                  <a:schemeClr val="tx1"/>
                </a:solidFill>
                <a:latin typeface="Calibri" pitchFamily="34" charset="0"/>
                <a:cs typeface="Arial" charset="0"/>
              </a:defRPr>
            </a:lvl4pPr>
            <a:lvl5pPr marL="2057400" indent="-228600" eaLnBrk="0" hangingPunct="0">
              <a:defRPr sz="5800">
                <a:solidFill>
                  <a:schemeClr val="tx1"/>
                </a:solidFill>
                <a:latin typeface="Calibri" pitchFamily="34" charset="0"/>
                <a:cs typeface="Arial" charset="0"/>
              </a:defRPr>
            </a:lvl5pPr>
            <a:lvl6pPr marL="2514600" indent="-228600" defTabSz="2941638" eaLnBrk="0" fontAlgn="base" hangingPunct="0">
              <a:spcBef>
                <a:spcPct val="0"/>
              </a:spcBef>
              <a:spcAft>
                <a:spcPct val="0"/>
              </a:spcAft>
              <a:defRPr sz="5800">
                <a:solidFill>
                  <a:schemeClr val="tx1"/>
                </a:solidFill>
                <a:latin typeface="Calibri" pitchFamily="34" charset="0"/>
                <a:cs typeface="Arial" charset="0"/>
              </a:defRPr>
            </a:lvl6pPr>
            <a:lvl7pPr marL="2971800" indent="-228600" defTabSz="2941638" eaLnBrk="0" fontAlgn="base" hangingPunct="0">
              <a:spcBef>
                <a:spcPct val="0"/>
              </a:spcBef>
              <a:spcAft>
                <a:spcPct val="0"/>
              </a:spcAft>
              <a:defRPr sz="5800">
                <a:solidFill>
                  <a:schemeClr val="tx1"/>
                </a:solidFill>
                <a:latin typeface="Calibri" pitchFamily="34" charset="0"/>
                <a:cs typeface="Arial" charset="0"/>
              </a:defRPr>
            </a:lvl7pPr>
            <a:lvl8pPr marL="3429000" indent="-228600" defTabSz="2941638" eaLnBrk="0" fontAlgn="base" hangingPunct="0">
              <a:spcBef>
                <a:spcPct val="0"/>
              </a:spcBef>
              <a:spcAft>
                <a:spcPct val="0"/>
              </a:spcAft>
              <a:defRPr sz="5800">
                <a:solidFill>
                  <a:schemeClr val="tx1"/>
                </a:solidFill>
                <a:latin typeface="Calibri" pitchFamily="34" charset="0"/>
                <a:cs typeface="Arial" charset="0"/>
              </a:defRPr>
            </a:lvl8pPr>
            <a:lvl9pPr marL="3886200" indent="-228600" defTabSz="2941638" eaLnBrk="0" fontAlgn="base" hangingPunct="0">
              <a:spcBef>
                <a:spcPct val="0"/>
              </a:spcBef>
              <a:spcAft>
                <a:spcPct val="0"/>
              </a:spcAft>
              <a:defRPr sz="5800">
                <a:solidFill>
                  <a:schemeClr val="tx1"/>
                </a:solidFill>
                <a:latin typeface="Calibri" pitchFamily="34" charset="0"/>
                <a:cs typeface="Arial" charset="0"/>
              </a:defRPr>
            </a:lvl9pPr>
          </a:lstStyle>
          <a:p>
            <a:pPr eaLnBrk="1" hangingPunct="1"/>
            <a:r>
              <a:rPr lang="en-GB" altLang="en-US" sz="3600">
                <a:solidFill>
                  <a:srgbClr val="A3A3A3"/>
                </a:solidFill>
              </a:rPr>
              <a:t>Method</a:t>
            </a:r>
          </a:p>
          <a:p>
            <a:pPr eaLnBrk="1" hangingPunct="1"/>
            <a:r>
              <a:rPr lang="en-GB" altLang="en-US" sz="3200"/>
              <a:t>Groundwater contains a variety of inorganic and organic arsenic species and these must be separated by chromatography before determination. Arsenic can be determined by a variety of analytical methods including colorimetry, atomic absorption spectrometry, XRF, ICP and ICPMS. In this project the arsenic species were separated by ion exchange chromatography and measured by ICPMS. A Dionex ion-exchange column was used with gradient elution with 2 mM tetramethylammonium hydroxide and 10 mM ammonium carbonate binary mobile phase.  Six arsenic species were separated over a period of 20 min in the order AsB, DMA</a:t>
            </a:r>
            <a:r>
              <a:rPr lang="en-GB" altLang="en-US" sz="3200" baseline="30000"/>
              <a:t>V</a:t>
            </a:r>
            <a:r>
              <a:rPr lang="en-GB" altLang="en-US" sz="3200"/>
              <a:t>, MMA</a:t>
            </a:r>
            <a:r>
              <a:rPr lang="en-GB" altLang="en-US" sz="3200" baseline="30000"/>
              <a:t>V</a:t>
            </a:r>
            <a:r>
              <a:rPr lang="en-GB" altLang="en-US" sz="3200"/>
              <a:t>, As</a:t>
            </a:r>
            <a:r>
              <a:rPr lang="en-GB" altLang="en-US" sz="3200" baseline="30000"/>
              <a:t>III</a:t>
            </a:r>
            <a:r>
              <a:rPr lang="en-GB" altLang="en-US" sz="3200"/>
              <a:t> and As</a:t>
            </a:r>
            <a:r>
              <a:rPr lang="en-GB" altLang="en-US" sz="3200" baseline="30000"/>
              <a:t>V</a:t>
            </a:r>
            <a:r>
              <a:rPr lang="en-GB" altLang="en-US" sz="3200"/>
              <a:t>.</a:t>
            </a:r>
          </a:p>
          <a:p>
            <a:pPr eaLnBrk="1" hangingPunct="1"/>
            <a:endParaRPr lang="en-GB" altLang="en-US" sz="3200"/>
          </a:p>
          <a:p>
            <a:pPr eaLnBrk="1" hangingPunct="1"/>
            <a:r>
              <a:rPr lang="en-GB" altLang="en-US" sz="3200"/>
              <a:t>A Shimadzu inductively coupled plasma mass spectrometer with a miniaturized torch was used for the detection. The eluent from the ion exchange column was introduced into the plasma by a nebulizer. </a:t>
            </a:r>
          </a:p>
          <a:p>
            <a:pPr eaLnBrk="1" hangingPunct="1"/>
            <a:endParaRPr lang="en-GB" altLang="en-US" sz="3200"/>
          </a:p>
          <a:p>
            <a:pPr eaLnBrk="1" hangingPunct="1"/>
            <a:endParaRPr lang="en-GB" altLang="en-US" sz="3200"/>
          </a:p>
          <a:p>
            <a:pPr eaLnBrk="1" hangingPunct="1"/>
            <a:endParaRPr lang="en-GB" altLang="en-US" sz="3200"/>
          </a:p>
          <a:p>
            <a:pPr eaLnBrk="1" hangingPunct="1"/>
            <a:endParaRPr lang="en-GB" altLang="en-US" sz="3200"/>
          </a:p>
          <a:p>
            <a:pPr eaLnBrk="1" hangingPunct="1"/>
            <a:endParaRPr lang="en-GB" altLang="en-US" sz="3200"/>
          </a:p>
          <a:p>
            <a:pPr eaLnBrk="1" hangingPunct="1"/>
            <a:r>
              <a:rPr lang="en-GB" altLang="en-US" sz="3200"/>
              <a:t>Figure 1 Schematic representation of ICPMS</a:t>
            </a:r>
          </a:p>
          <a:p>
            <a:pPr eaLnBrk="1" hangingPunct="1"/>
            <a:endParaRPr lang="en-GB" altLang="en-US" sz="3200"/>
          </a:p>
          <a:p>
            <a:pPr eaLnBrk="1" hangingPunct="1"/>
            <a:r>
              <a:rPr lang="en-GB" altLang="en-US" sz="3200"/>
              <a:t>Standards of each of the arsenic compounds were prepared in water over the range0-50 ppm.  Six-point calibration curves for the arsenic species were obtained by plotting the peak areas against the concentration of arsenic for each species</a:t>
            </a:r>
            <a:endParaRPr lang="en-GB" altLang="en-US"/>
          </a:p>
        </p:txBody>
      </p:sp>
      <p:sp>
        <p:nvSpPr>
          <p:cNvPr id="2055" name="TextBox 17"/>
          <p:cNvSpPr txBox="1">
            <a:spLocks noChangeArrowheads="1"/>
          </p:cNvSpPr>
          <p:nvPr/>
        </p:nvSpPr>
        <p:spPr bwMode="auto">
          <a:xfrm>
            <a:off x="1439863" y="14220825"/>
            <a:ext cx="9144000" cy="197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5800">
                <a:solidFill>
                  <a:schemeClr val="tx1"/>
                </a:solidFill>
                <a:latin typeface="Calibri" pitchFamily="34" charset="0"/>
                <a:cs typeface="Arial" charset="0"/>
              </a:defRPr>
            </a:lvl1pPr>
            <a:lvl2pPr marL="742950" indent="-285750" eaLnBrk="0" hangingPunct="0">
              <a:defRPr sz="5800">
                <a:solidFill>
                  <a:schemeClr val="tx1"/>
                </a:solidFill>
                <a:latin typeface="Calibri" pitchFamily="34" charset="0"/>
                <a:cs typeface="Arial" charset="0"/>
              </a:defRPr>
            </a:lvl2pPr>
            <a:lvl3pPr marL="1143000" indent="-228600" eaLnBrk="0" hangingPunct="0">
              <a:defRPr sz="5800">
                <a:solidFill>
                  <a:schemeClr val="tx1"/>
                </a:solidFill>
                <a:latin typeface="Calibri" pitchFamily="34" charset="0"/>
                <a:cs typeface="Arial" charset="0"/>
              </a:defRPr>
            </a:lvl3pPr>
            <a:lvl4pPr marL="1600200" indent="-228600" eaLnBrk="0" hangingPunct="0">
              <a:defRPr sz="5800">
                <a:solidFill>
                  <a:schemeClr val="tx1"/>
                </a:solidFill>
                <a:latin typeface="Calibri" pitchFamily="34" charset="0"/>
                <a:cs typeface="Arial" charset="0"/>
              </a:defRPr>
            </a:lvl4pPr>
            <a:lvl5pPr marL="2057400" indent="-228600" eaLnBrk="0" hangingPunct="0">
              <a:defRPr sz="5800">
                <a:solidFill>
                  <a:schemeClr val="tx1"/>
                </a:solidFill>
                <a:latin typeface="Calibri" pitchFamily="34" charset="0"/>
                <a:cs typeface="Arial" charset="0"/>
              </a:defRPr>
            </a:lvl5pPr>
            <a:lvl6pPr marL="2514600" indent="-228600" defTabSz="2941638" eaLnBrk="0" fontAlgn="base" hangingPunct="0">
              <a:spcBef>
                <a:spcPct val="0"/>
              </a:spcBef>
              <a:spcAft>
                <a:spcPct val="0"/>
              </a:spcAft>
              <a:defRPr sz="5800">
                <a:solidFill>
                  <a:schemeClr val="tx1"/>
                </a:solidFill>
                <a:latin typeface="Calibri" pitchFamily="34" charset="0"/>
                <a:cs typeface="Arial" charset="0"/>
              </a:defRPr>
            </a:lvl6pPr>
            <a:lvl7pPr marL="2971800" indent="-228600" defTabSz="2941638" eaLnBrk="0" fontAlgn="base" hangingPunct="0">
              <a:spcBef>
                <a:spcPct val="0"/>
              </a:spcBef>
              <a:spcAft>
                <a:spcPct val="0"/>
              </a:spcAft>
              <a:defRPr sz="5800">
                <a:solidFill>
                  <a:schemeClr val="tx1"/>
                </a:solidFill>
                <a:latin typeface="Calibri" pitchFamily="34" charset="0"/>
                <a:cs typeface="Arial" charset="0"/>
              </a:defRPr>
            </a:lvl7pPr>
            <a:lvl8pPr marL="3429000" indent="-228600" defTabSz="2941638" eaLnBrk="0" fontAlgn="base" hangingPunct="0">
              <a:spcBef>
                <a:spcPct val="0"/>
              </a:spcBef>
              <a:spcAft>
                <a:spcPct val="0"/>
              </a:spcAft>
              <a:defRPr sz="5800">
                <a:solidFill>
                  <a:schemeClr val="tx1"/>
                </a:solidFill>
                <a:latin typeface="Calibri" pitchFamily="34" charset="0"/>
                <a:cs typeface="Arial" charset="0"/>
              </a:defRPr>
            </a:lvl8pPr>
            <a:lvl9pPr marL="3886200" indent="-228600" defTabSz="2941638" eaLnBrk="0" fontAlgn="base" hangingPunct="0">
              <a:spcBef>
                <a:spcPct val="0"/>
              </a:spcBef>
              <a:spcAft>
                <a:spcPct val="0"/>
              </a:spcAft>
              <a:defRPr sz="5800">
                <a:solidFill>
                  <a:schemeClr val="tx1"/>
                </a:solidFill>
                <a:latin typeface="Calibri" pitchFamily="34" charset="0"/>
                <a:cs typeface="Arial" charset="0"/>
              </a:defRPr>
            </a:lvl9pPr>
          </a:lstStyle>
          <a:p>
            <a:pPr eaLnBrk="1" hangingPunct="1"/>
            <a:endParaRPr lang="en-GB" altLang="en-US" sz="3200"/>
          </a:p>
          <a:p>
            <a:pPr eaLnBrk="1" hangingPunct="1"/>
            <a:r>
              <a:rPr lang="en-GB" altLang="en-US" sz="3200"/>
              <a:t>Table 1 Common arsenic species in groundwater</a:t>
            </a:r>
          </a:p>
          <a:p>
            <a:pPr eaLnBrk="1" hangingPunct="1"/>
            <a:endParaRPr lang="en-GB" altLang="en-US"/>
          </a:p>
        </p:txBody>
      </p:sp>
      <p:graphicFrame>
        <p:nvGraphicFramePr>
          <p:cNvPr id="19" name="Table 18"/>
          <p:cNvGraphicFramePr>
            <a:graphicFrameLocks noGrp="1"/>
          </p:cNvGraphicFramePr>
          <p:nvPr/>
        </p:nvGraphicFramePr>
        <p:xfrm>
          <a:off x="1223963" y="15662275"/>
          <a:ext cx="9361487" cy="3475038"/>
        </p:xfrm>
        <a:graphic>
          <a:graphicData uri="http://schemas.openxmlformats.org/drawingml/2006/table">
            <a:tbl>
              <a:tblPr/>
              <a:tblGrid>
                <a:gridCol w="5400675"/>
                <a:gridCol w="3960812"/>
              </a:tblGrid>
              <a:tr h="579173">
                <a:tc>
                  <a:txBody>
                    <a:bodyPr/>
                    <a:lstStyle>
                      <a:lvl1pPr>
                        <a:spcBef>
                          <a:spcPct val="20000"/>
                        </a:spcBef>
                        <a:buFont typeface="Arial" charset="0"/>
                        <a:defRPr sz="9400">
                          <a:solidFill>
                            <a:schemeClr val="tx1"/>
                          </a:solidFill>
                          <a:latin typeface="Calibri" pitchFamily="34" charset="0"/>
                        </a:defRPr>
                      </a:lvl1pPr>
                      <a:lvl2pPr marL="742950" indent="-285750">
                        <a:spcBef>
                          <a:spcPct val="20000"/>
                        </a:spcBef>
                        <a:buFont typeface="Arial" charset="0"/>
                        <a:defRPr sz="8200">
                          <a:solidFill>
                            <a:schemeClr val="tx1"/>
                          </a:solidFill>
                          <a:latin typeface="Calibri" pitchFamily="34" charset="0"/>
                        </a:defRPr>
                      </a:lvl2pPr>
                      <a:lvl3pPr marL="1143000" indent="-228600">
                        <a:spcBef>
                          <a:spcPct val="20000"/>
                        </a:spcBef>
                        <a:buFont typeface="Arial" charset="0"/>
                        <a:defRPr sz="7100">
                          <a:solidFill>
                            <a:schemeClr val="tx1"/>
                          </a:solidFill>
                          <a:latin typeface="Calibri" pitchFamily="34" charset="0"/>
                        </a:defRPr>
                      </a:lvl3pPr>
                      <a:lvl4pPr marL="1600200" indent="-228600">
                        <a:spcBef>
                          <a:spcPct val="20000"/>
                        </a:spcBef>
                        <a:buFont typeface="Arial" charset="0"/>
                        <a:defRPr sz="5800">
                          <a:solidFill>
                            <a:schemeClr val="tx1"/>
                          </a:solidFill>
                          <a:latin typeface="Calibri" pitchFamily="34" charset="0"/>
                        </a:defRPr>
                      </a:lvl4pPr>
                      <a:lvl5pPr marL="2057400" indent="-228600">
                        <a:spcBef>
                          <a:spcPct val="20000"/>
                        </a:spcBef>
                        <a:buFont typeface="Arial" charset="0"/>
                        <a:defRPr sz="5800">
                          <a:solidFill>
                            <a:schemeClr val="tx1"/>
                          </a:solidFill>
                          <a:latin typeface="Calibri" pitchFamily="34" charset="0"/>
                        </a:defRPr>
                      </a:lvl5pPr>
                      <a:lvl6pPr marL="2514600" indent="-228600" defTabSz="2941638" fontAlgn="base">
                        <a:spcBef>
                          <a:spcPct val="20000"/>
                        </a:spcBef>
                        <a:spcAft>
                          <a:spcPct val="0"/>
                        </a:spcAft>
                        <a:buFont typeface="Arial" charset="0"/>
                        <a:defRPr sz="5800">
                          <a:solidFill>
                            <a:schemeClr val="tx1"/>
                          </a:solidFill>
                          <a:latin typeface="Calibri" pitchFamily="34" charset="0"/>
                        </a:defRPr>
                      </a:lvl6pPr>
                      <a:lvl7pPr marL="2971800" indent="-228600" defTabSz="2941638" fontAlgn="base">
                        <a:spcBef>
                          <a:spcPct val="20000"/>
                        </a:spcBef>
                        <a:spcAft>
                          <a:spcPct val="0"/>
                        </a:spcAft>
                        <a:buFont typeface="Arial" charset="0"/>
                        <a:defRPr sz="5800">
                          <a:solidFill>
                            <a:schemeClr val="tx1"/>
                          </a:solidFill>
                          <a:latin typeface="Calibri" pitchFamily="34" charset="0"/>
                        </a:defRPr>
                      </a:lvl7pPr>
                      <a:lvl8pPr marL="3429000" indent="-228600" defTabSz="2941638" fontAlgn="base">
                        <a:spcBef>
                          <a:spcPct val="20000"/>
                        </a:spcBef>
                        <a:spcAft>
                          <a:spcPct val="0"/>
                        </a:spcAft>
                        <a:buFont typeface="Arial" charset="0"/>
                        <a:defRPr sz="5800">
                          <a:solidFill>
                            <a:schemeClr val="tx1"/>
                          </a:solidFill>
                          <a:latin typeface="Calibri" pitchFamily="34" charset="0"/>
                        </a:defRPr>
                      </a:lvl8pPr>
                      <a:lvl9pPr marL="3886200" indent="-228600" defTabSz="2941638" fontAlgn="base">
                        <a:spcBef>
                          <a:spcPct val="20000"/>
                        </a:spcBef>
                        <a:spcAft>
                          <a:spcPct val="0"/>
                        </a:spcAft>
                        <a:buFont typeface="Arial" charset="0"/>
                        <a:defRPr sz="5800">
                          <a:solidFill>
                            <a:schemeClr val="tx1"/>
                          </a:solidFill>
                          <a:latin typeface="Calibri" pitchFamily="34" charset="0"/>
                        </a:defRPr>
                      </a:lvl9pPr>
                    </a:lstStyle>
                    <a:p>
                      <a:pPr marL="0" marR="0" lvl="0" indent="0" algn="l" defTabSz="2941638" rtl="0" eaLnBrk="1" fontAlgn="base" latinLnBrk="0" hangingPunct="1">
                        <a:lnSpc>
                          <a:spcPct val="100000"/>
                        </a:lnSpc>
                        <a:spcBef>
                          <a:spcPct val="0"/>
                        </a:spcBef>
                        <a:spcAft>
                          <a:spcPct val="0"/>
                        </a:spcAft>
                        <a:buClrTx/>
                        <a:buSzTx/>
                        <a:buFontTx/>
                        <a:buNone/>
                        <a:tabLst/>
                      </a:pPr>
                      <a:r>
                        <a:rPr kumimoji="0" lang="en-GB" altLang="en-US" sz="3200" b="1" i="0" u="none" strike="noStrike" cap="none" normalizeH="0" baseline="0" smtClean="0">
                          <a:ln>
                            <a:noFill/>
                          </a:ln>
                          <a:solidFill>
                            <a:srgbClr val="FFFFFF"/>
                          </a:solidFill>
                          <a:effectLst/>
                          <a:latin typeface="Calibri" pitchFamily="34" charset="0"/>
                        </a:rPr>
                        <a:t>name</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Font typeface="Arial" charset="0"/>
                        <a:defRPr sz="9400">
                          <a:solidFill>
                            <a:schemeClr val="tx1"/>
                          </a:solidFill>
                          <a:latin typeface="Calibri" pitchFamily="34" charset="0"/>
                        </a:defRPr>
                      </a:lvl1pPr>
                      <a:lvl2pPr marL="742950" indent="-285750">
                        <a:spcBef>
                          <a:spcPct val="20000"/>
                        </a:spcBef>
                        <a:buFont typeface="Arial" charset="0"/>
                        <a:defRPr sz="8200">
                          <a:solidFill>
                            <a:schemeClr val="tx1"/>
                          </a:solidFill>
                          <a:latin typeface="Calibri" pitchFamily="34" charset="0"/>
                        </a:defRPr>
                      </a:lvl2pPr>
                      <a:lvl3pPr marL="1143000" indent="-228600">
                        <a:spcBef>
                          <a:spcPct val="20000"/>
                        </a:spcBef>
                        <a:buFont typeface="Arial" charset="0"/>
                        <a:defRPr sz="7100">
                          <a:solidFill>
                            <a:schemeClr val="tx1"/>
                          </a:solidFill>
                          <a:latin typeface="Calibri" pitchFamily="34" charset="0"/>
                        </a:defRPr>
                      </a:lvl3pPr>
                      <a:lvl4pPr marL="1600200" indent="-228600">
                        <a:spcBef>
                          <a:spcPct val="20000"/>
                        </a:spcBef>
                        <a:buFont typeface="Arial" charset="0"/>
                        <a:defRPr sz="5800">
                          <a:solidFill>
                            <a:schemeClr val="tx1"/>
                          </a:solidFill>
                          <a:latin typeface="Calibri" pitchFamily="34" charset="0"/>
                        </a:defRPr>
                      </a:lvl4pPr>
                      <a:lvl5pPr marL="2057400" indent="-228600">
                        <a:spcBef>
                          <a:spcPct val="20000"/>
                        </a:spcBef>
                        <a:buFont typeface="Arial" charset="0"/>
                        <a:defRPr sz="5800">
                          <a:solidFill>
                            <a:schemeClr val="tx1"/>
                          </a:solidFill>
                          <a:latin typeface="Calibri" pitchFamily="34" charset="0"/>
                        </a:defRPr>
                      </a:lvl5pPr>
                      <a:lvl6pPr marL="2514600" indent="-228600" defTabSz="2941638" fontAlgn="base">
                        <a:spcBef>
                          <a:spcPct val="20000"/>
                        </a:spcBef>
                        <a:spcAft>
                          <a:spcPct val="0"/>
                        </a:spcAft>
                        <a:buFont typeface="Arial" charset="0"/>
                        <a:defRPr sz="5800">
                          <a:solidFill>
                            <a:schemeClr val="tx1"/>
                          </a:solidFill>
                          <a:latin typeface="Calibri" pitchFamily="34" charset="0"/>
                        </a:defRPr>
                      </a:lvl6pPr>
                      <a:lvl7pPr marL="2971800" indent="-228600" defTabSz="2941638" fontAlgn="base">
                        <a:spcBef>
                          <a:spcPct val="20000"/>
                        </a:spcBef>
                        <a:spcAft>
                          <a:spcPct val="0"/>
                        </a:spcAft>
                        <a:buFont typeface="Arial" charset="0"/>
                        <a:defRPr sz="5800">
                          <a:solidFill>
                            <a:schemeClr val="tx1"/>
                          </a:solidFill>
                          <a:latin typeface="Calibri" pitchFamily="34" charset="0"/>
                        </a:defRPr>
                      </a:lvl7pPr>
                      <a:lvl8pPr marL="3429000" indent="-228600" defTabSz="2941638" fontAlgn="base">
                        <a:spcBef>
                          <a:spcPct val="20000"/>
                        </a:spcBef>
                        <a:spcAft>
                          <a:spcPct val="0"/>
                        </a:spcAft>
                        <a:buFont typeface="Arial" charset="0"/>
                        <a:defRPr sz="5800">
                          <a:solidFill>
                            <a:schemeClr val="tx1"/>
                          </a:solidFill>
                          <a:latin typeface="Calibri" pitchFamily="34" charset="0"/>
                        </a:defRPr>
                      </a:lvl8pPr>
                      <a:lvl9pPr marL="3886200" indent="-228600" defTabSz="2941638" fontAlgn="base">
                        <a:spcBef>
                          <a:spcPct val="20000"/>
                        </a:spcBef>
                        <a:spcAft>
                          <a:spcPct val="0"/>
                        </a:spcAft>
                        <a:buFont typeface="Arial" charset="0"/>
                        <a:defRPr sz="5800">
                          <a:solidFill>
                            <a:schemeClr val="tx1"/>
                          </a:solidFill>
                          <a:latin typeface="Calibri" pitchFamily="34" charset="0"/>
                        </a:defRPr>
                      </a:lvl9pPr>
                    </a:lstStyle>
                    <a:p>
                      <a:pPr marL="0" marR="0" lvl="0" indent="0" algn="l" defTabSz="2941638" rtl="0" eaLnBrk="1" fontAlgn="base" latinLnBrk="0" hangingPunct="1">
                        <a:lnSpc>
                          <a:spcPct val="100000"/>
                        </a:lnSpc>
                        <a:spcBef>
                          <a:spcPct val="0"/>
                        </a:spcBef>
                        <a:spcAft>
                          <a:spcPct val="0"/>
                        </a:spcAft>
                        <a:buClrTx/>
                        <a:buSzTx/>
                        <a:buFontTx/>
                        <a:buNone/>
                        <a:tabLst/>
                      </a:pPr>
                      <a:r>
                        <a:rPr kumimoji="0" lang="en-GB" altLang="en-US" sz="3200" b="1" i="0" u="none" strike="noStrike" cap="none" normalizeH="0" baseline="0" smtClean="0">
                          <a:ln>
                            <a:noFill/>
                          </a:ln>
                          <a:solidFill>
                            <a:srgbClr val="FFFFFF"/>
                          </a:solidFill>
                          <a:effectLst/>
                          <a:latin typeface="Calibri" pitchFamily="34" charset="0"/>
                        </a:rPr>
                        <a:t>formula</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579173">
                <a:tc>
                  <a:txBody>
                    <a:bodyPr/>
                    <a:lstStyle>
                      <a:lvl1pPr>
                        <a:spcBef>
                          <a:spcPct val="20000"/>
                        </a:spcBef>
                        <a:buFont typeface="Arial" charset="0"/>
                        <a:defRPr sz="9400">
                          <a:solidFill>
                            <a:schemeClr val="tx1"/>
                          </a:solidFill>
                          <a:latin typeface="Calibri" pitchFamily="34" charset="0"/>
                        </a:defRPr>
                      </a:lvl1pPr>
                      <a:lvl2pPr marL="742950" indent="-285750">
                        <a:spcBef>
                          <a:spcPct val="20000"/>
                        </a:spcBef>
                        <a:buFont typeface="Arial" charset="0"/>
                        <a:defRPr sz="8200">
                          <a:solidFill>
                            <a:schemeClr val="tx1"/>
                          </a:solidFill>
                          <a:latin typeface="Calibri" pitchFamily="34" charset="0"/>
                        </a:defRPr>
                      </a:lvl2pPr>
                      <a:lvl3pPr marL="1143000" indent="-228600">
                        <a:spcBef>
                          <a:spcPct val="20000"/>
                        </a:spcBef>
                        <a:buFont typeface="Arial" charset="0"/>
                        <a:defRPr sz="7100">
                          <a:solidFill>
                            <a:schemeClr val="tx1"/>
                          </a:solidFill>
                          <a:latin typeface="Calibri" pitchFamily="34" charset="0"/>
                        </a:defRPr>
                      </a:lvl3pPr>
                      <a:lvl4pPr marL="1600200" indent="-228600">
                        <a:spcBef>
                          <a:spcPct val="20000"/>
                        </a:spcBef>
                        <a:buFont typeface="Arial" charset="0"/>
                        <a:defRPr sz="5800">
                          <a:solidFill>
                            <a:schemeClr val="tx1"/>
                          </a:solidFill>
                          <a:latin typeface="Calibri" pitchFamily="34" charset="0"/>
                        </a:defRPr>
                      </a:lvl4pPr>
                      <a:lvl5pPr marL="2057400" indent="-228600">
                        <a:spcBef>
                          <a:spcPct val="20000"/>
                        </a:spcBef>
                        <a:buFont typeface="Arial" charset="0"/>
                        <a:defRPr sz="5800">
                          <a:solidFill>
                            <a:schemeClr val="tx1"/>
                          </a:solidFill>
                          <a:latin typeface="Calibri" pitchFamily="34" charset="0"/>
                        </a:defRPr>
                      </a:lvl5pPr>
                      <a:lvl6pPr marL="2514600" indent="-228600" defTabSz="2941638" fontAlgn="base">
                        <a:spcBef>
                          <a:spcPct val="20000"/>
                        </a:spcBef>
                        <a:spcAft>
                          <a:spcPct val="0"/>
                        </a:spcAft>
                        <a:buFont typeface="Arial" charset="0"/>
                        <a:defRPr sz="5800">
                          <a:solidFill>
                            <a:schemeClr val="tx1"/>
                          </a:solidFill>
                          <a:latin typeface="Calibri" pitchFamily="34" charset="0"/>
                        </a:defRPr>
                      </a:lvl6pPr>
                      <a:lvl7pPr marL="2971800" indent="-228600" defTabSz="2941638" fontAlgn="base">
                        <a:spcBef>
                          <a:spcPct val="20000"/>
                        </a:spcBef>
                        <a:spcAft>
                          <a:spcPct val="0"/>
                        </a:spcAft>
                        <a:buFont typeface="Arial" charset="0"/>
                        <a:defRPr sz="5800">
                          <a:solidFill>
                            <a:schemeClr val="tx1"/>
                          </a:solidFill>
                          <a:latin typeface="Calibri" pitchFamily="34" charset="0"/>
                        </a:defRPr>
                      </a:lvl7pPr>
                      <a:lvl8pPr marL="3429000" indent="-228600" defTabSz="2941638" fontAlgn="base">
                        <a:spcBef>
                          <a:spcPct val="20000"/>
                        </a:spcBef>
                        <a:spcAft>
                          <a:spcPct val="0"/>
                        </a:spcAft>
                        <a:buFont typeface="Arial" charset="0"/>
                        <a:defRPr sz="5800">
                          <a:solidFill>
                            <a:schemeClr val="tx1"/>
                          </a:solidFill>
                          <a:latin typeface="Calibri" pitchFamily="34" charset="0"/>
                        </a:defRPr>
                      </a:lvl8pPr>
                      <a:lvl9pPr marL="3886200" indent="-228600" defTabSz="2941638" fontAlgn="base">
                        <a:spcBef>
                          <a:spcPct val="20000"/>
                        </a:spcBef>
                        <a:spcAft>
                          <a:spcPct val="0"/>
                        </a:spcAft>
                        <a:buFont typeface="Arial" charset="0"/>
                        <a:defRPr sz="5800">
                          <a:solidFill>
                            <a:schemeClr val="tx1"/>
                          </a:solidFill>
                          <a:latin typeface="Calibri" pitchFamily="34" charset="0"/>
                        </a:defRPr>
                      </a:lvl9pPr>
                    </a:lstStyle>
                    <a:p>
                      <a:pPr marL="0" marR="0" lvl="0" indent="0" algn="l" defTabSz="2941638" rtl="0" eaLnBrk="1" fontAlgn="base" latinLnBrk="0" hangingPunct="1">
                        <a:lnSpc>
                          <a:spcPct val="100000"/>
                        </a:lnSpc>
                        <a:spcBef>
                          <a:spcPct val="0"/>
                        </a:spcBef>
                        <a:spcAft>
                          <a:spcPct val="0"/>
                        </a:spcAft>
                        <a:buClrTx/>
                        <a:buSzTx/>
                        <a:buFontTx/>
                        <a:buNone/>
                        <a:tabLst/>
                      </a:pPr>
                      <a:r>
                        <a:rPr kumimoji="0" lang="en-GB" altLang="en-US" sz="3200" b="0" i="0" u="none" strike="noStrike" cap="none" normalizeH="0" baseline="0" smtClean="0">
                          <a:ln>
                            <a:noFill/>
                          </a:ln>
                          <a:solidFill>
                            <a:srgbClr val="000000"/>
                          </a:solidFill>
                          <a:effectLst/>
                          <a:latin typeface="Calibri" pitchFamily="34" charset="0"/>
                        </a:rPr>
                        <a:t>Arsenite</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EDB"/>
                    </a:solidFill>
                  </a:tcPr>
                </a:tc>
                <a:tc>
                  <a:txBody>
                    <a:bodyPr/>
                    <a:lstStyle>
                      <a:lvl1pPr>
                        <a:spcBef>
                          <a:spcPct val="20000"/>
                        </a:spcBef>
                        <a:buFont typeface="Arial" charset="0"/>
                        <a:defRPr sz="9400">
                          <a:solidFill>
                            <a:schemeClr val="tx1"/>
                          </a:solidFill>
                          <a:latin typeface="Calibri" pitchFamily="34" charset="0"/>
                        </a:defRPr>
                      </a:lvl1pPr>
                      <a:lvl2pPr marL="742950" indent="-285750">
                        <a:spcBef>
                          <a:spcPct val="20000"/>
                        </a:spcBef>
                        <a:buFont typeface="Arial" charset="0"/>
                        <a:defRPr sz="8200">
                          <a:solidFill>
                            <a:schemeClr val="tx1"/>
                          </a:solidFill>
                          <a:latin typeface="Calibri" pitchFamily="34" charset="0"/>
                        </a:defRPr>
                      </a:lvl2pPr>
                      <a:lvl3pPr marL="1143000" indent="-228600">
                        <a:spcBef>
                          <a:spcPct val="20000"/>
                        </a:spcBef>
                        <a:buFont typeface="Arial" charset="0"/>
                        <a:defRPr sz="7100">
                          <a:solidFill>
                            <a:schemeClr val="tx1"/>
                          </a:solidFill>
                          <a:latin typeface="Calibri" pitchFamily="34" charset="0"/>
                        </a:defRPr>
                      </a:lvl3pPr>
                      <a:lvl4pPr marL="1600200" indent="-228600">
                        <a:spcBef>
                          <a:spcPct val="20000"/>
                        </a:spcBef>
                        <a:buFont typeface="Arial" charset="0"/>
                        <a:defRPr sz="5800">
                          <a:solidFill>
                            <a:schemeClr val="tx1"/>
                          </a:solidFill>
                          <a:latin typeface="Calibri" pitchFamily="34" charset="0"/>
                        </a:defRPr>
                      </a:lvl4pPr>
                      <a:lvl5pPr marL="2057400" indent="-228600">
                        <a:spcBef>
                          <a:spcPct val="20000"/>
                        </a:spcBef>
                        <a:buFont typeface="Arial" charset="0"/>
                        <a:defRPr sz="5800">
                          <a:solidFill>
                            <a:schemeClr val="tx1"/>
                          </a:solidFill>
                          <a:latin typeface="Calibri" pitchFamily="34" charset="0"/>
                        </a:defRPr>
                      </a:lvl5pPr>
                      <a:lvl6pPr marL="2514600" indent="-228600" defTabSz="2941638" fontAlgn="base">
                        <a:spcBef>
                          <a:spcPct val="20000"/>
                        </a:spcBef>
                        <a:spcAft>
                          <a:spcPct val="0"/>
                        </a:spcAft>
                        <a:buFont typeface="Arial" charset="0"/>
                        <a:defRPr sz="5800">
                          <a:solidFill>
                            <a:schemeClr val="tx1"/>
                          </a:solidFill>
                          <a:latin typeface="Calibri" pitchFamily="34" charset="0"/>
                        </a:defRPr>
                      </a:lvl6pPr>
                      <a:lvl7pPr marL="2971800" indent="-228600" defTabSz="2941638" fontAlgn="base">
                        <a:spcBef>
                          <a:spcPct val="20000"/>
                        </a:spcBef>
                        <a:spcAft>
                          <a:spcPct val="0"/>
                        </a:spcAft>
                        <a:buFont typeface="Arial" charset="0"/>
                        <a:defRPr sz="5800">
                          <a:solidFill>
                            <a:schemeClr val="tx1"/>
                          </a:solidFill>
                          <a:latin typeface="Calibri" pitchFamily="34" charset="0"/>
                        </a:defRPr>
                      </a:lvl7pPr>
                      <a:lvl8pPr marL="3429000" indent="-228600" defTabSz="2941638" fontAlgn="base">
                        <a:spcBef>
                          <a:spcPct val="20000"/>
                        </a:spcBef>
                        <a:spcAft>
                          <a:spcPct val="0"/>
                        </a:spcAft>
                        <a:buFont typeface="Arial" charset="0"/>
                        <a:defRPr sz="5800">
                          <a:solidFill>
                            <a:schemeClr val="tx1"/>
                          </a:solidFill>
                          <a:latin typeface="Calibri" pitchFamily="34" charset="0"/>
                        </a:defRPr>
                      </a:lvl8pPr>
                      <a:lvl9pPr marL="3886200" indent="-228600" defTabSz="2941638" fontAlgn="base">
                        <a:spcBef>
                          <a:spcPct val="20000"/>
                        </a:spcBef>
                        <a:spcAft>
                          <a:spcPct val="0"/>
                        </a:spcAft>
                        <a:buFont typeface="Arial" charset="0"/>
                        <a:defRPr sz="5800">
                          <a:solidFill>
                            <a:schemeClr val="tx1"/>
                          </a:solidFill>
                          <a:latin typeface="Calibri" pitchFamily="34" charset="0"/>
                        </a:defRPr>
                      </a:lvl9pPr>
                    </a:lstStyle>
                    <a:p>
                      <a:pPr marL="0" marR="0" lvl="0" indent="0" algn="l" defTabSz="2941638" rtl="0" eaLnBrk="1" fontAlgn="base" latinLnBrk="0" hangingPunct="1">
                        <a:lnSpc>
                          <a:spcPct val="100000"/>
                        </a:lnSpc>
                        <a:spcBef>
                          <a:spcPct val="0"/>
                        </a:spcBef>
                        <a:spcAft>
                          <a:spcPct val="0"/>
                        </a:spcAft>
                        <a:buClrTx/>
                        <a:buSzTx/>
                        <a:buFontTx/>
                        <a:buNone/>
                        <a:tabLst/>
                      </a:pPr>
                      <a:r>
                        <a:rPr kumimoji="0" lang="en-GB" altLang="en-US" sz="3200" b="0" i="0" u="none" strike="noStrike" cap="none" normalizeH="0" baseline="0" smtClean="0">
                          <a:ln>
                            <a:noFill/>
                          </a:ln>
                          <a:solidFill>
                            <a:srgbClr val="000000"/>
                          </a:solidFill>
                          <a:effectLst/>
                          <a:latin typeface="Calibri" pitchFamily="34" charset="0"/>
                        </a:rPr>
                        <a:t>As(OH)</a:t>
                      </a:r>
                      <a:r>
                        <a:rPr kumimoji="0" lang="en-GB" altLang="en-US" sz="3200" b="0" i="0" u="none" strike="noStrike" cap="none" normalizeH="0" baseline="-25000" smtClean="0">
                          <a:ln>
                            <a:noFill/>
                          </a:ln>
                          <a:solidFill>
                            <a:srgbClr val="000000"/>
                          </a:solidFill>
                          <a:effectLst/>
                          <a:latin typeface="Calibri" pitchFamily="34" charset="0"/>
                        </a:rPr>
                        <a:t>3</a:t>
                      </a:r>
                      <a:endParaRPr kumimoji="0" lang="en-GB" altLang="en-US" sz="3200" b="0" i="0" u="none" strike="noStrike" cap="none" normalizeH="0" baseline="0" smtClean="0">
                        <a:ln>
                          <a:noFill/>
                        </a:ln>
                        <a:solidFill>
                          <a:srgbClr val="000000"/>
                        </a:solidFill>
                        <a:effectLst/>
                        <a:latin typeface="Calibri" pitchFamily="34" charset="0"/>
                      </a:endParaRP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EDB"/>
                    </a:solidFill>
                  </a:tcPr>
                </a:tc>
              </a:tr>
              <a:tr h="579173">
                <a:tc>
                  <a:txBody>
                    <a:bodyPr/>
                    <a:lstStyle>
                      <a:lvl1pPr>
                        <a:spcBef>
                          <a:spcPct val="20000"/>
                        </a:spcBef>
                        <a:buFont typeface="Arial" charset="0"/>
                        <a:defRPr sz="9400">
                          <a:solidFill>
                            <a:schemeClr val="tx1"/>
                          </a:solidFill>
                          <a:latin typeface="Calibri" pitchFamily="34" charset="0"/>
                        </a:defRPr>
                      </a:lvl1pPr>
                      <a:lvl2pPr marL="742950" indent="-285750">
                        <a:spcBef>
                          <a:spcPct val="20000"/>
                        </a:spcBef>
                        <a:buFont typeface="Arial" charset="0"/>
                        <a:defRPr sz="8200">
                          <a:solidFill>
                            <a:schemeClr val="tx1"/>
                          </a:solidFill>
                          <a:latin typeface="Calibri" pitchFamily="34" charset="0"/>
                        </a:defRPr>
                      </a:lvl2pPr>
                      <a:lvl3pPr marL="1143000" indent="-228600">
                        <a:spcBef>
                          <a:spcPct val="20000"/>
                        </a:spcBef>
                        <a:buFont typeface="Arial" charset="0"/>
                        <a:defRPr sz="7100">
                          <a:solidFill>
                            <a:schemeClr val="tx1"/>
                          </a:solidFill>
                          <a:latin typeface="Calibri" pitchFamily="34" charset="0"/>
                        </a:defRPr>
                      </a:lvl3pPr>
                      <a:lvl4pPr marL="1600200" indent="-228600">
                        <a:spcBef>
                          <a:spcPct val="20000"/>
                        </a:spcBef>
                        <a:buFont typeface="Arial" charset="0"/>
                        <a:defRPr sz="5800">
                          <a:solidFill>
                            <a:schemeClr val="tx1"/>
                          </a:solidFill>
                          <a:latin typeface="Calibri" pitchFamily="34" charset="0"/>
                        </a:defRPr>
                      </a:lvl4pPr>
                      <a:lvl5pPr marL="2057400" indent="-228600">
                        <a:spcBef>
                          <a:spcPct val="20000"/>
                        </a:spcBef>
                        <a:buFont typeface="Arial" charset="0"/>
                        <a:defRPr sz="5800">
                          <a:solidFill>
                            <a:schemeClr val="tx1"/>
                          </a:solidFill>
                          <a:latin typeface="Calibri" pitchFamily="34" charset="0"/>
                        </a:defRPr>
                      </a:lvl5pPr>
                      <a:lvl6pPr marL="2514600" indent="-228600" defTabSz="2941638" fontAlgn="base">
                        <a:spcBef>
                          <a:spcPct val="20000"/>
                        </a:spcBef>
                        <a:spcAft>
                          <a:spcPct val="0"/>
                        </a:spcAft>
                        <a:buFont typeface="Arial" charset="0"/>
                        <a:defRPr sz="5800">
                          <a:solidFill>
                            <a:schemeClr val="tx1"/>
                          </a:solidFill>
                          <a:latin typeface="Calibri" pitchFamily="34" charset="0"/>
                        </a:defRPr>
                      </a:lvl6pPr>
                      <a:lvl7pPr marL="2971800" indent="-228600" defTabSz="2941638" fontAlgn="base">
                        <a:spcBef>
                          <a:spcPct val="20000"/>
                        </a:spcBef>
                        <a:spcAft>
                          <a:spcPct val="0"/>
                        </a:spcAft>
                        <a:buFont typeface="Arial" charset="0"/>
                        <a:defRPr sz="5800">
                          <a:solidFill>
                            <a:schemeClr val="tx1"/>
                          </a:solidFill>
                          <a:latin typeface="Calibri" pitchFamily="34" charset="0"/>
                        </a:defRPr>
                      </a:lvl7pPr>
                      <a:lvl8pPr marL="3429000" indent="-228600" defTabSz="2941638" fontAlgn="base">
                        <a:spcBef>
                          <a:spcPct val="20000"/>
                        </a:spcBef>
                        <a:spcAft>
                          <a:spcPct val="0"/>
                        </a:spcAft>
                        <a:buFont typeface="Arial" charset="0"/>
                        <a:defRPr sz="5800">
                          <a:solidFill>
                            <a:schemeClr val="tx1"/>
                          </a:solidFill>
                          <a:latin typeface="Calibri" pitchFamily="34" charset="0"/>
                        </a:defRPr>
                      </a:lvl8pPr>
                      <a:lvl9pPr marL="3886200" indent="-228600" defTabSz="2941638" fontAlgn="base">
                        <a:spcBef>
                          <a:spcPct val="20000"/>
                        </a:spcBef>
                        <a:spcAft>
                          <a:spcPct val="0"/>
                        </a:spcAft>
                        <a:buFont typeface="Arial" charset="0"/>
                        <a:defRPr sz="5800">
                          <a:solidFill>
                            <a:schemeClr val="tx1"/>
                          </a:solidFill>
                          <a:latin typeface="Calibri" pitchFamily="34" charset="0"/>
                        </a:defRPr>
                      </a:lvl9pPr>
                    </a:lstStyle>
                    <a:p>
                      <a:pPr marL="0" marR="0" lvl="0" indent="0" algn="l" defTabSz="2941638" rtl="0" eaLnBrk="1" fontAlgn="base" latinLnBrk="0" hangingPunct="1">
                        <a:lnSpc>
                          <a:spcPct val="100000"/>
                        </a:lnSpc>
                        <a:spcBef>
                          <a:spcPct val="0"/>
                        </a:spcBef>
                        <a:spcAft>
                          <a:spcPct val="0"/>
                        </a:spcAft>
                        <a:buClrTx/>
                        <a:buSzTx/>
                        <a:buFontTx/>
                        <a:buNone/>
                        <a:tabLst/>
                      </a:pPr>
                      <a:r>
                        <a:rPr kumimoji="0" lang="en-GB" altLang="en-US" sz="3200" b="0" i="0" u="none" strike="noStrike" cap="none" normalizeH="0" baseline="0" smtClean="0">
                          <a:ln>
                            <a:noFill/>
                          </a:ln>
                          <a:solidFill>
                            <a:srgbClr val="000000"/>
                          </a:solidFill>
                          <a:effectLst/>
                          <a:latin typeface="Calibri" pitchFamily="34" charset="0"/>
                        </a:rPr>
                        <a:t>Arsenate</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8EE"/>
                    </a:solidFill>
                  </a:tcPr>
                </a:tc>
                <a:tc>
                  <a:txBody>
                    <a:bodyPr/>
                    <a:lstStyle>
                      <a:lvl1pPr>
                        <a:spcBef>
                          <a:spcPct val="20000"/>
                        </a:spcBef>
                        <a:buFont typeface="Arial" charset="0"/>
                        <a:defRPr sz="9400">
                          <a:solidFill>
                            <a:schemeClr val="tx1"/>
                          </a:solidFill>
                          <a:latin typeface="Calibri" pitchFamily="34" charset="0"/>
                        </a:defRPr>
                      </a:lvl1pPr>
                      <a:lvl2pPr marL="742950" indent="-285750">
                        <a:spcBef>
                          <a:spcPct val="20000"/>
                        </a:spcBef>
                        <a:buFont typeface="Arial" charset="0"/>
                        <a:defRPr sz="8200">
                          <a:solidFill>
                            <a:schemeClr val="tx1"/>
                          </a:solidFill>
                          <a:latin typeface="Calibri" pitchFamily="34" charset="0"/>
                        </a:defRPr>
                      </a:lvl2pPr>
                      <a:lvl3pPr marL="1143000" indent="-228600">
                        <a:spcBef>
                          <a:spcPct val="20000"/>
                        </a:spcBef>
                        <a:buFont typeface="Arial" charset="0"/>
                        <a:defRPr sz="7100">
                          <a:solidFill>
                            <a:schemeClr val="tx1"/>
                          </a:solidFill>
                          <a:latin typeface="Calibri" pitchFamily="34" charset="0"/>
                        </a:defRPr>
                      </a:lvl3pPr>
                      <a:lvl4pPr marL="1600200" indent="-228600">
                        <a:spcBef>
                          <a:spcPct val="20000"/>
                        </a:spcBef>
                        <a:buFont typeface="Arial" charset="0"/>
                        <a:defRPr sz="5800">
                          <a:solidFill>
                            <a:schemeClr val="tx1"/>
                          </a:solidFill>
                          <a:latin typeface="Calibri" pitchFamily="34" charset="0"/>
                        </a:defRPr>
                      </a:lvl4pPr>
                      <a:lvl5pPr marL="2057400" indent="-228600">
                        <a:spcBef>
                          <a:spcPct val="20000"/>
                        </a:spcBef>
                        <a:buFont typeface="Arial" charset="0"/>
                        <a:defRPr sz="5800">
                          <a:solidFill>
                            <a:schemeClr val="tx1"/>
                          </a:solidFill>
                          <a:latin typeface="Calibri" pitchFamily="34" charset="0"/>
                        </a:defRPr>
                      </a:lvl5pPr>
                      <a:lvl6pPr marL="2514600" indent="-228600" defTabSz="2941638" fontAlgn="base">
                        <a:spcBef>
                          <a:spcPct val="20000"/>
                        </a:spcBef>
                        <a:spcAft>
                          <a:spcPct val="0"/>
                        </a:spcAft>
                        <a:buFont typeface="Arial" charset="0"/>
                        <a:defRPr sz="5800">
                          <a:solidFill>
                            <a:schemeClr val="tx1"/>
                          </a:solidFill>
                          <a:latin typeface="Calibri" pitchFamily="34" charset="0"/>
                        </a:defRPr>
                      </a:lvl6pPr>
                      <a:lvl7pPr marL="2971800" indent="-228600" defTabSz="2941638" fontAlgn="base">
                        <a:spcBef>
                          <a:spcPct val="20000"/>
                        </a:spcBef>
                        <a:spcAft>
                          <a:spcPct val="0"/>
                        </a:spcAft>
                        <a:buFont typeface="Arial" charset="0"/>
                        <a:defRPr sz="5800">
                          <a:solidFill>
                            <a:schemeClr val="tx1"/>
                          </a:solidFill>
                          <a:latin typeface="Calibri" pitchFamily="34" charset="0"/>
                        </a:defRPr>
                      </a:lvl7pPr>
                      <a:lvl8pPr marL="3429000" indent="-228600" defTabSz="2941638" fontAlgn="base">
                        <a:spcBef>
                          <a:spcPct val="20000"/>
                        </a:spcBef>
                        <a:spcAft>
                          <a:spcPct val="0"/>
                        </a:spcAft>
                        <a:buFont typeface="Arial" charset="0"/>
                        <a:defRPr sz="5800">
                          <a:solidFill>
                            <a:schemeClr val="tx1"/>
                          </a:solidFill>
                          <a:latin typeface="Calibri" pitchFamily="34" charset="0"/>
                        </a:defRPr>
                      </a:lvl8pPr>
                      <a:lvl9pPr marL="3886200" indent="-228600" defTabSz="2941638" fontAlgn="base">
                        <a:spcBef>
                          <a:spcPct val="20000"/>
                        </a:spcBef>
                        <a:spcAft>
                          <a:spcPct val="0"/>
                        </a:spcAft>
                        <a:buFont typeface="Arial" charset="0"/>
                        <a:defRPr sz="5800">
                          <a:solidFill>
                            <a:schemeClr val="tx1"/>
                          </a:solidFill>
                          <a:latin typeface="Calibri" pitchFamily="34" charset="0"/>
                        </a:defRPr>
                      </a:lvl9pPr>
                    </a:lstStyle>
                    <a:p>
                      <a:pPr marL="0" marR="0" lvl="0" indent="0" algn="l" defTabSz="2941638" rtl="0" eaLnBrk="1" fontAlgn="base" latinLnBrk="0" hangingPunct="1">
                        <a:lnSpc>
                          <a:spcPct val="100000"/>
                        </a:lnSpc>
                        <a:spcBef>
                          <a:spcPct val="0"/>
                        </a:spcBef>
                        <a:spcAft>
                          <a:spcPct val="0"/>
                        </a:spcAft>
                        <a:buClrTx/>
                        <a:buSzTx/>
                        <a:buFontTx/>
                        <a:buNone/>
                        <a:tabLst/>
                      </a:pPr>
                      <a:r>
                        <a:rPr kumimoji="0" lang="en-GB" altLang="en-US" sz="3200" b="0" i="0" u="none" strike="noStrike" cap="none" normalizeH="0" baseline="0" smtClean="0">
                          <a:ln>
                            <a:noFill/>
                          </a:ln>
                          <a:solidFill>
                            <a:srgbClr val="000000"/>
                          </a:solidFill>
                          <a:effectLst/>
                          <a:latin typeface="Calibri" pitchFamily="34" charset="0"/>
                        </a:rPr>
                        <a:t>AsO(OH)</a:t>
                      </a:r>
                      <a:r>
                        <a:rPr kumimoji="0" lang="en-GB" altLang="en-US" sz="3200" b="0" i="0" u="none" strike="noStrike" cap="none" normalizeH="0" baseline="-25000" smtClean="0">
                          <a:ln>
                            <a:noFill/>
                          </a:ln>
                          <a:solidFill>
                            <a:srgbClr val="000000"/>
                          </a:solidFill>
                          <a:effectLst/>
                          <a:latin typeface="Calibri" pitchFamily="34" charset="0"/>
                        </a:rPr>
                        <a:t>3</a:t>
                      </a:r>
                      <a:endParaRPr kumimoji="0" lang="en-GB" altLang="en-US" sz="3200" b="0" i="0" u="none" strike="noStrike" cap="none" normalizeH="0" baseline="0" smtClean="0">
                        <a:ln>
                          <a:noFill/>
                        </a:ln>
                        <a:solidFill>
                          <a:srgbClr val="000000"/>
                        </a:solidFill>
                        <a:effectLst/>
                        <a:latin typeface="Calibri" pitchFamily="34" charset="0"/>
                      </a:endParaRP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8EE"/>
                    </a:solidFill>
                  </a:tcPr>
                </a:tc>
              </a:tr>
              <a:tr h="579173">
                <a:tc>
                  <a:txBody>
                    <a:bodyPr/>
                    <a:lstStyle>
                      <a:lvl1pPr>
                        <a:spcBef>
                          <a:spcPct val="20000"/>
                        </a:spcBef>
                        <a:buFont typeface="Arial" charset="0"/>
                        <a:defRPr sz="9400">
                          <a:solidFill>
                            <a:schemeClr val="tx1"/>
                          </a:solidFill>
                          <a:latin typeface="Calibri" pitchFamily="34" charset="0"/>
                        </a:defRPr>
                      </a:lvl1pPr>
                      <a:lvl2pPr marL="742950" indent="-285750">
                        <a:spcBef>
                          <a:spcPct val="20000"/>
                        </a:spcBef>
                        <a:buFont typeface="Arial" charset="0"/>
                        <a:defRPr sz="8200">
                          <a:solidFill>
                            <a:schemeClr val="tx1"/>
                          </a:solidFill>
                          <a:latin typeface="Calibri" pitchFamily="34" charset="0"/>
                        </a:defRPr>
                      </a:lvl2pPr>
                      <a:lvl3pPr marL="1143000" indent="-228600">
                        <a:spcBef>
                          <a:spcPct val="20000"/>
                        </a:spcBef>
                        <a:buFont typeface="Arial" charset="0"/>
                        <a:defRPr sz="7100">
                          <a:solidFill>
                            <a:schemeClr val="tx1"/>
                          </a:solidFill>
                          <a:latin typeface="Calibri" pitchFamily="34" charset="0"/>
                        </a:defRPr>
                      </a:lvl3pPr>
                      <a:lvl4pPr marL="1600200" indent="-228600">
                        <a:spcBef>
                          <a:spcPct val="20000"/>
                        </a:spcBef>
                        <a:buFont typeface="Arial" charset="0"/>
                        <a:defRPr sz="5800">
                          <a:solidFill>
                            <a:schemeClr val="tx1"/>
                          </a:solidFill>
                          <a:latin typeface="Calibri" pitchFamily="34" charset="0"/>
                        </a:defRPr>
                      </a:lvl4pPr>
                      <a:lvl5pPr marL="2057400" indent="-228600">
                        <a:spcBef>
                          <a:spcPct val="20000"/>
                        </a:spcBef>
                        <a:buFont typeface="Arial" charset="0"/>
                        <a:defRPr sz="5800">
                          <a:solidFill>
                            <a:schemeClr val="tx1"/>
                          </a:solidFill>
                          <a:latin typeface="Calibri" pitchFamily="34" charset="0"/>
                        </a:defRPr>
                      </a:lvl5pPr>
                      <a:lvl6pPr marL="2514600" indent="-228600" defTabSz="2941638" fontAlgn="base">
                        <a:spcBef>
                          <a:spcPct val="20000"/>
                        </a:spcBef>
                        <a:spcAft>
                          <a:spcPct val="0"/>
                        </a:spcAft>
                        <a:buFont typeface="Arial" charset="0"/>
                        <a:defRPr sz="5800">
                          <a:solidFill>
                            <a:schemeClr val="tx1"/>
                          </a:solidFill>
                          <a:latin typeface="Calibri" pitchFamily="34" charset="0"/>
                        </a:defRPr>
                      </a:lvl6pPr>
                      <a:lvl7pPr marL="2971800" indent="-228600" defTabSz="2941638" fontAlgn="base">
                        <a:spcBef>
                          <a:spcPct val="20000"/>
                        </a:spcBef>
                        <a:spcAft>
                          <a:spcPct val="0"/>
                        </a:spcAft>
                        <a:buFont typeface="Arial" charset="0"/>
                        <a:defRPr sz="5800">
                          <a:solidFill>
                            <a:schemeClr val="tx1"/>
                          </a:solidFill>
                          <a:latin typeface="Calibri" pitchFamily="34" charset="0"/>
                        </a:defRPr>
                      </a:lvl7pPr>
                      <a:lvl8pPr marL="3429000" indent="-228600" defTabSz="2941638" fontAlgn="base">
                        <a:spcBef>
                          <a:spcPct val="20000"/>
                        </a:spcBef>
                        <a:spcAft>
                          <a:spcPct val="0"/>
                        </a:spcAft>
                        <a:buFont typeface="Arial" charset="0"/>
                        <a:defRPr sz="5800">
                          <a:solidFill>
                            <a:schemeClr val="tx1"/>
                          </a:solidFill>
                          <a:latin typeface="Calibri" pitchFamily="34" charset="0"/>
                        </a:defRPr>
                      </a:lvl8pPr>
                      <a:lvl9pPr marL="3886200" indent="-228600" defTabSz="2941638" fontAlgn="base">
                        <a:spcBef>
                          <a:spcPct val="20000"/>
                        </a:spcBef>
                        <a:spcAft>
                          <a:spcPct val="0"/>
                        </a:spcAft>
                        <a:buFont typeface="Arial" charset="0"/>
                        <a:defRPr sz="5800">
                          <a:solidFill>
                            <a:schemeClr val="tx1"/>
                          </a:solidFill>
                          <a:latin typeface="Calibri" pitchFamily="34" charset="0"/>
                        </a:defRPr>
                      </a:lvl9pPr>
                    </a:lstStyle>
                    <a:p>
                      <a:pPr marL="0" marR="0" lvl="0" indent="0" algn="l" defTabSz="2941638" rtl="0" eaLnBrk="1" fontAlgn="base" latinLnBrk="0" hangingPunct="1">
                        <a:lnSpc>
                          <a:spcPct val="100000"/>
                        </a:lnSpc>
                        <a:spcBef>
                          <a:spcPct val="0"/>
                        </a:spcBef>
                        <a:spcAft>
                          <a:spcPct val="0"/>
                        </a:spcAft>
                        <a:buClrTx/>
                        <a:buSzTx/>
                        <a:buFontTx/>
                        <a:buNone/>
                        <a:tabLst/>
                      </a:pPr>
                      <a:r>
                        <a:rPr kumimoji="0" lang="en-GB" altLang="en-US" sz="3200" b="0" i="0" u="none" strike="noStrike" cap="none" normalizeH="0" baseline="0" smtClean="0">
                          <a:ln>
                            <a:noFill/>
                          </a:ln>
                          <a:solidFill>
                            <a:srgbClr val="000000"/>
                          </a:solidFill>
                          <a:effectLst/>
                          <a:latin typeface="Calibri" pitchFamily="34" charset="0"/>
                        </a:rPr>
                        <a:t>Monomethylarsonic acid</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EDB"/>
                    </a:solidFill>
                  </a:tcPr>
                </a:tc>
                <a:tc>
                  <a:txBody>
                    <a:bodyPr/>
                    <a:lstStyle>
                      <a:lvl1pPr>
                        <a:spcBef>
                          <a:spcPct val="20000"/>
                        </a:spcBef>
                        <a:buFont typeface="Arial" charset="0"/>
                        <a:defRPr sz="9400">
                          <a:solidFill>
                            <a:schemeClr val="tx1"/>
                          </a:solidFill>
                          <a:latin typeface="Calibri" pitchFamily="34" charset="0"/>
                        </a:defRPr>
                      </a:lvl1pPr>
                      <a:lvl2pPr marL="742950" indent="-285750">
                        <a:spcBef>
                          <a:spcPct val="20000"/>
                        </a:spcBef>
                        <a:buFont typeface="Arial" charset="0"/>
                        <a:defRPr sz="8200">
                          <a:solidFill>
                            <a:schemeClr val="tx1"/>
                          </a:solidFill>
                          <a:latin typeface="Calibri" pitchFamily="34" charset="0"/>
                        </a:defRPr>
                      </a:lvl2pPr>
                      <a:lvl3pPr marL="1143000" indent="-228600">
                        <a:spcBef>
                          <a:spcPct val="20000"/>
                        </a:spcBef>
                        <a:buFont typeface="Arial" charset="0"/>
                        <a:defRPr sz="7100">
                          <a:solidFill>
                            <a:schemeClr val="tx1"/>
                          </a:solidFill>
                          <a:latin typeface="Calibri" pitchFamily="34" charset="0"/>
                        </a:defRPr>
                      </a:lvl3pPr>
                      <a:lvl4pPr marL="1600200" indent="-228600">
                        <a:spcBef>
                          <a:spcPct val="20000"/>
                        </a:spcBef>
                        <a:buFont typeface="Arial" charset="0"/>
                        <a:defRPr sz="5800">
                          <a:solidFill>
                            <a:schemeClr val="tx1"/>
                          </a:solidFill>
                          <a:latin typeface="Calibri" pitchFamily="34" charset="0"/>
                        </a:defRPr>
                      </a:lvl4pPr>
                      <a:lvl5pPr marL="2057400" indent="-228600">
                        <a:spcBef>
                          <a:spcPct val="20000"/>
                        </a:spcBef>
                        <a:buFont typeface="Arial" charset="0"/>
                        <a:defRPr sz="5800">
                          <a:solidFill>
                            <a:schemeClr val="tx1"/>
                          </a:solidFill>
                          <a:latin typeface="Calibri" pitchFamily="34" charset="0"/>
                        </a:defRPr>
                      </a:lvl5pPr>
                      <a:lvl6pPr marL="2514600" indent="-228600" defTabSz="2941638" fontAlgn="base">
                        <a:spcBef>
                          <a:spcPct val="20000"/>
                        </a:spcBef>
                        <a:spcAft>
                          <a:spcPct val="0"/>
                        </a:spcAft>
                        <a:buFont typeface="Arial" charset="0"/>
                        <a:defRPr sz="5800">
                          <a:solidFill>
                            <a:schemeClr val="tx1"/>
                          </a:solidFill>
                          <a:latin typeface="Calibri" pitchFamily="34" charset="0"/>
                        </a:defRPr>
                      </a:lvl6pPr>
                      <a:lvl7pPr marL="2971800" indent="-228600" defTabSz="2941638" fontAlgn="base">
                        <a:spcBef>
                          <a:spcPct val="20000"/>
                        </a:spcBef>
                        <a:spcAft>
                          <a:spcPct val="0"/>
                        </a:spcAft>
                        <a:buFont typeface="Arial" charset="0"/>
                        <a:defRPr sz="5800">
                          <a:solidFill>
                            <a:schemeClr val="tx1"/>
                          </a:solidFill>
                          <a:latin typeface="Calibri" pitchFamily="34" charset="0"/>
                        </a:defRPr>
                      </a:lvl7pPr>
                      <a:lvl8pPr marL="3429000" indent="-228600" defTabSz="2941638" fontAlgn="base">
                        <a:spcBef>
                          <a:spcPct val="20000"/>
                        </a:spcBef>
                        <a:spcAft>
                          <a:spcPct val="0"/>
                        </a:spcAft>
                        <a:buFont typeface="Arial" charset="0"/>
                        <a:defRPr sz="5800">
                          <a:solidFill>
                            <a:schemeClr val="tx1"/>
                          </a:solidFill>
                          <a:latin typeface="Calibri" pitchFamily="34" charset="0"/>
                        </a:defRPr>
                      </a:lvl8pPr>
                      <a:lvl9pPr marL="3886200" indent="-228600" defTabSz="2941638" fontAlgn="base">
                        <a:spcBef>
                          <a:spcPct val="20000"/>
                        </a:spcBef>
                        <a:spcAft>
                          <a:spcPct val="0"/>
                        </a:spcAft>
                        <a:buFont typeface="Arial" charset="0"/>
                        <a:defRPr sz="5800">
                          <a:solidFill>
                            <a:schemeClr val="tx1"/>
                          </a:solidFill>
                          <a:latin typeface="Calibri" pitchFamily="34" charset="0"/>
                        </a:defRPr>
                      </a:lvl9pPr>
                    </a:lstStyle>
                    <a:p>
                      <a:pPr marL="0" marR="0" lvl="0" indent="0" algn="l" defTabSz="2941638" rtl="0" eaLnBrk="1" fontAlgn="base" latinLnBrk="0" hangingPunct="1">
                        <a:lnSpc>
                          <a:spcPct val="100000"/>
                        </a:lnSpc>
                        <a:spcBef>
                          <a:spcPct val="0"/>
                        </a:spcBef>
                        <a:spcAft>
                          <a:spcPct val="0"/>
                        </a:spcAft>
                        <a:buClrTx/>
                        <a:buSzTx/>
                        <a:buFontTx/>
                        <a:buNone/>
                        <a:tabLst/>
                      </a:pPr>
                      <a:r>
                        <a:rPr kumimoji="0" lang="en-GB" altLang="en-US" sz="3200" b="0" i="0" u="none" strike="noStrike" cap="none" normalizeH="0" baseline="0" smtClean="0">
                          <a:ln>
                            <a:noFill/>
                          </a:ln>
                          <a:solidFill>
                            <a:srgbClr val="000000"/>
                          </a:solidFill>
                          <a:effectLst/>
                          <a:latin typeface="Calibri" pitchFamily="34" charset="0"/>
                        </a:rPr>
                        <a:t>CH</a:t>
                      </a:r>
                      <a:r>
                        <a:rPr kumimoji="0" lang="en-GB" altLang="en-US" sz="3200" b="0" i="0" u="none" strike="noStrike" cap="none" normalizeH="0" baseline="-25000" smtClean="0">
                          <a:ln>
                            <a:noFill/>
                          </a:ln>
                          <a:solidFill>
                            <a:srgbClr val="000000"/>
                          </a:solidFill>
                          <a:effectLst/>
                          <a:latin typeface="Calibri" pitchFamily="34" charset="0"/>
                        </a:rPr>
                        <a:t>3</a:t>
                      </a:r>
                      <a:r>
                        <a:rPr kumimoji="0" lang="en-GB" altLang="en-US" sz="3200" b="0" i="0" u="none" strike="noStrike" cap="none" normalizeH="0" baseline="0" smtClean="0">
                          <a:ln>
                            <a:noFill/>
                          </a:ln>
                          <a:solidFill>
                            <a:srgbClr val="000000"/>
                          </a:solidFill>
                          <a:effectLst/>
                          <a:latin typeface="Calibri" pitchFamily="34" charset="0"/>
                        </a:rPr>
                        <a:t>AsO(OH)</a:t>
                      </a:r>
                      <a:r>
                        <a:rPr kumimoji="0" lang="en-GB" altLang="en-US" sz="3200" b="0" i="0" u="none" strike="noStrike" cap="none" normalizeH="0" baseline="-25000" smtClean="0">
                          <a:ln>
                            <a:noFill/>
                          </a:ln>
                          <a:solidFill>
                            <a:srgbClr val="000000"/>
                          </a:solidFill>
                          <a:effectLst/>
                          <a:latin typeface="Calibri" pitchFamily="34" charset="0"/>
                        </a:rPr>
                        <a:t>2</a:t>
                      </a:r>
                      <a:endParaRPr kumimoji="0" lang="en-GB" altLang="en-US" sz="3200" b="0" i="0" u="none" strike="noStrike" cap="none" normalizeH="0" baseline="0" smtClean="0">
                        <a:ln>
                          <a:noFill/>
                        </a:ln>
                        <a:solidFill>
                          <a:srgbClr val="000000"/>
                        </a:solidFill>
                        <a:effectLst/>
                        <a:latin typeface="Calibri" pitchFamily="34" charset="0"/>
                      </a:endParaRP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EDB"/>
                    </a:solidFill>
                  </a:tcPr>
                </a:tc>
              </a:tr>
              <a:tr h="579173">
                <a:tc>
                  <a:txBody>
                    <a:bodyPr/>
                    <a:lstStyle>
                      <a:lvl1pPr>
                        <a:spcBef>
                          <a:spcPct val="20000"/>
                        </a:spcBef>
                        <a:buFont typeface="Arial" charset="0"/>
                        <a:defRPr sz="9400">
                          <a:solidFill>
                            <a:schemeClr val="tx1"/>
                          </a:solidFill>
                          <a:latin typeface="Calibri" pitchFamily="34" charset="0"/>
                        </a:defRPr>
                      </a:lvl1pPr>
                      <a:lvl2pPr marL="742950" indent="-285750">
                        <a:spcBef>
                          <a:spcPct val="20000"/>
                        </a:spcBef>
                        <a:buFont typeface="Arial" charset="0"/>
                        <a:defRPr sz="8200">
                          <a:solidFill>
                            <a:schemeClr val="tx1"/>
                          </a:solidFill>
                          <a:latin typeface="Calibri" pitchFamily="34" charset="0"/>
                        </a:defRPr>
                      </a:lvl2pPr>
                      <a:lvl3pPr marL="1143000" indent="-228600">
                        <a:spcBef>
                          <a:spcPct val="20000"/>
                        </a:spcBef>
                        <a:buFont typeface="Arial" charset="0"/>
                        <a:defRPr sz="7100">
                          <a:solidFill>
                            <a:schemeClr val="tx1"/>
                          </a:solidFill>
                          <a:latin typeface="Calibri" pitchFamily="34" charset="0"/>
                        </a:defRPr>
                      </a:lvl3pPr>
                      <a:lvl4pPr marL="1600200" indent="-228600">
                        <a:spcBef>
                          <a:spcPct val="20000"/>
                        </a:spcBef>
                        <a:buFont typeface="Arial" charset="0"/>
                        <a:defRPr sz="5800">
                          <a:solidFill>
                            <a:schemeClr val="tx1"/>
                          </a:solidFill>
                          <a:latin typeface="Calibri" pitchFamily="34" charset="0"/>
                        </a:defRPr>
                      </a:lvl4pPr>
                      <a:lvl5pPr marL="2057400" indent="-228600">
                        <a:spcBef>
                          <a:spcPct val="20000"/>
                        </a:spcBef>
                        <a:buFont typeface="Arial" charset="0"/>
                        <a:defRPr sz="5800">
                          <a:solidFill>
                            <a:schemeClr val="tx1"/>
                          </a:solidFill>
                          <a:latin typeface="Calibri" pitchFamily="34" charset="0"/>
                        </a:defRPr>
                      </a:lvl5pPr>
                      <a:lvl6pPr marL="2514600" indent="-228600" defTabSz="2941638" fontAlgn="base">
                        <a:spcBef>
                          <a:spcPct val="20000"/>
                        </a:spcBef>
                        <a:spcAft>
                          <a:spcPct val="0"/>
                        </a:spcAft>
                        <a:buFont typeface="Arial" charset="0"/>
                        <a:defRPr sz="5800">
                          <a:solidFill>
                            <a:schemeClr val="tx1"/>
                          </a:solidFill>
                          <a:latin typeface="Calibri" pitchFamily="34" charset="0"/>
                        </a:defRPr>
                      </a:lvl6pPr>
                      <a:lvl7pPr marL="2971800" indent="-228600" defTabSz="2941638" fontAlgn="base">
                        <a:spcBef>
                          <a:spcPct val="20000"/>
                        </a:spcBef>
                        <a:spcAft>
                          <a:spcPct val="0"/>
                        </a:spcAft>
                        <a:buFont typeface="Arial" charset="0"/>
                        <a:defRPr sz="5800">
                          <a:solidFill>
                            <a:schemeClr val="tx1"/>
                          </a:solidFill>
                          <a:latin typeface="Calibri" pitchFamily="34" charset="0"/>
                        </a:defRPr>
                      </a:lvl7pPr>
                      <a:lvl8pPr marL="3429000" indent="-228600" defTabSz="2941638" fontAlgn="base">
                        <a:spcBef>
                          <a:spcPct val="20000"/>
                        </a:spcBef>
                        <a:spcAft>
                          <a:spcPct val="0"/>
                        </a:spcAft>
                        <a:buFont typeface="Arial" charset="0"/>
                        <a:defRPr sz="5800">
                          <a:solidFill>
                            <a:schemeClr val="tx1"/>
                          </a:solidFill>
                          <a:latin typeface="Calibri" pitchFamily="34" charset="0"/>
                        </a:defRPr>
                      </a:lvl8pPr>
                      <a:lvl9pPr marL="3886200" indent="-228600" defTabSz="2941638" fontAlgn="base">
                        <a:spcBef>
                          <a:spcPct val="20000"/>
                        </a:spcBef>
                        <a:spcAft>
                          <a:spcPct val="0"/>
                        </a:spcAft>
                        <a:buFont typeface="Arial" charset="0"/>
                        <a:defRPr sz="5800">
                          <a:solidFill>
                            <a:schemeClr val="tx1"/>
                          </a:solidFill>
                          <a:latin typeface="Calibri" pitchFamily="34" charset="0"/>
                        </a:defRPr>
                      </a:lvl9pPr>
                    </a:lstStyle>
                    <a:p>
                      <a:pPr marL="0" marR="0" lvl="0" indent="0" algn="l" defTabSz="2941638" rtl="0" eaLnBrk="1" fontAlgn="base" latinLnBrk="0" hangingPunct="1">
                        <a:lnSpc>
                          <a:spcPct val="100000"/>
                        </a:lnSpc>
                        <a:spcBef>
                          <a:spcPct val="0"/>
                        </a:spcBef>
                        <a:spcAft>
                          <a:spcPct val="0"/>
                        </a:spcAft>
                        <a:buClrTx/>
                        <a:buSzTx/>
                        <a:buFontTx/>
                        <a:buNone/>
                        <a:tabLst/>
                      </a:pPr>
                      <a:r>
                        <a:rPr kumimoji="0" lang="en-GB" altLang="en-US" sz="3200" b="0" i="0" u="none" strike="noStrike" cap="none" normalizeH="0" baseline="0" smtClean="0">
                          <a:ln>
                            <a:noFill/>
                          </a:ln>
                          <a:solidFill>
                            <a:srgbClr val="000000"/>
                          </a:solidFill>
                          <a:effectLst/>
                          <a:latin typeface="Calibri" pitchFamily="34" charset="0"/>
                        </a:rPr>
                        <a:t>Dimethylarsinic acid</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8EE"/>
                    </a:solidFill>
                  </a:tcPr>
                </a:tc>
                <a:tc>
                  <a:txBody>
                    <a:bodyPr/>
                    <a:lstStyle>
                      <a:lvl1pPr>
                        <a:spcBef>
                          <a:spcPct val="20000"/>
                        </a:spcBef>
                        <a:buFont typeface="Arial" charset="0"/>
                        <a:defRPr sz="9400">
                          <a:solidFill>
                            <a:schemeClr val="tx1"/>
                          </a:solidFill>
                          <a:latin typeface="Calibri" pitchFamily="34" charset="0"/>
                        </a:defRPr>
                      </a:lvl1pPr>
                      <a:lvl2pPr marL="742950" indent="-285750">
                        <a:spcBef>
                          <a:spcPct val="20000"/>
                        </a:spcBef>
                        <a:buFont typeface="Arial" charset="0"/>
                        <a:defRPr sz="8200">
                          <a:solidFill>
                            <a:schemeClr val="tx1"/>
                          </a:solidFill>
                          <a:latin typeface="Calibri" pitchFamily="34" charset="0"/>
                        </a:defRPr>
                      </a:lvl2pPr>
                      <a:lvl3pPr marL="1143000" indent="-228600">
                        <a:spcBef>
                          <a:spcPct val="20000"/>
                        </a:spcBef>
                        <a:buFont typeface="Arial" charset="0"/>
                        <a:defRPr sz="7100">
                          <a:solidFill>
                            <a:schemeClr val="tx1"/>
                          </a:solidFill>
                          <a:latin typeface="Calibri" pitchFamily="34" charset="0"/>
                        </a:defRPr>
                      </a:lvl3pPr>
                      <a:lvl4pPr marL="1600200" indent="-228600">
                        <a:spcBef>
                          <a:spcPct val="20000"/>
                        </a:spcBef>
                        <a:buFont typeface="Arial" charset="0"/>
                        <a:defRPr sz="5800">
                          <a:solidFill>
                            <a:schemeClr val="tx1"/>
                          </a:solidFill>
                          <a:latin typeface="Calibri" pitchFamily="34" charset="0"/>
                        </a:defRPr>
                      </a:lvl4pPr>
                      <a:lvl5pPr marL="2057400" indent="-228600">
                        <a:spcBef>
                          <a:spcPct val="20000"/>
                        </a:spcBef>
                        <a:buFont typeface="Arial" charset="0"/>
                        <a:defRPr sz="5800">
                          <a:solidFill>
                            <a:schemeClr val="tx1"/>
                          </a:solidFill>
                          <a:latin typeface="Calibri" pitchFamily="34" charset="0"/>
                        </a:defRPr>
                      </a:lvl5pPr>
                      <a:lvl6pPr marL="2514600" indent="-228600" defTabSz="2941638" fontAlgn="base">
                        <a:spcBef>
                          <a:spcPct val="20000"/>
                        </a:spcBef>
                        <a:spcAft>
                          <a:spcPct val="0"/>
                        </a:spcAft>
                        <a:buFont typeface="Arial" charset="0"/>
                        <a:defRPr sz="5800">
                          <a:solidFill>
                            <a:schemeClr val="tx1"/>
                          </a:solidFill>
                          <a:latin typeface="Calibri" pitchFamily="34" charset="0"/>
                        </a:defRPr>
                      </a:lvl6pPr>
                      <a:lvl7pPr marL="2971800" indent="-228600" defTabSz="2941638" fontAlgn="base">
                        <a:spcBef>
                          <a:spcPct val="20000"/>
                        </a:spcBef>
                        <a:spcAft>
                          <a:spcPct val="0"/>
                        </a:spcAft>
                        <a:buFont typeface="Arial" charset="0"/>
                        <a:defRPr sz="5800">
                          <a:solidFill>
                            <a:schemeClr val="tx1"/>
                          </a:solidFill>
                          <a:latin typeface="Calibri" pitchFamily="34" charset="0"/>
                        </a:defRPr>
                      </a:lvl7pPr>
                      <a:lvl8pPr marL="3429000" indent="-228600" defTabSz="2941638" fontAlgn="base">
                        <a:spcBef>
                          <a:spcPct val="20000"/>
                        </a:spcBef>
                        <a:spcAft>
                          <a:spcPct val="0"/>
                        </a:spcAft>
                        <a:buFont typeface="Arial" charset="0"/>
                        <a:defRPr sz="5800">
                          <a:solidFill>
                            <a:schemeClr val="tx1"/>
                          </a:solidFill>
                          <a:latin typeface="Calibri" pitchFamily="34" charset="0"/>
                        </a:defRPr>
                      </a:lvl8pPr>
                      <a:lvl9pPr marL="3886200" indent="-228600" defTabSz="2941638" fontAlgn="base">
                        <a:spcBef>
                          <a:spcPct val="20000"/>
                        </a:spcBef>
                        <a:spcAft>
                          <a:spcPct val="0"/>
                        </a:spcAft>
                        <a:buFont typeface="Arial" charset="0"/>
                        <a:defRPr sz="5800">
                          <a:solidFill>
                            <a:schemeClr val="tx1"/>
                          </a:solidFill>
                          <a:latin typeface="Calibri" pitchFamily="34" charset="0"/>
                        </a:defRPr>
                      </a:lvl9pPr>
                    </a:lstStyle>
                    <a:p>
                      <a:pPr marL="0" marR="0" lvl="0" indent="0" algn="l" defTabSz="2941638" rtl="0" eaLnBrk="1" fontAlgn="base" latinLnBrk="0" hangingPunct="1">
                        <a:lnSpc>
                          <a:spcPct val="100000"/>
                        </a:lnSpc>
                        <a:spcBef>
                          <a:spcPct val="0"/>
                        </a:spcBef>
                        <a:spcAft>
                          <a:spcPct val="0"/>
                        </a:spcAft>
                        <a:buClrTx/>
                        <a:buSzTx/>
                        <a:buFontTx/>
                        <a:buNone/>
                        <a:tabLst/>
                      </a:pPr>
                      <a:r>
                        <a:rPr kumimoji="0" lang="en-GB" altLang="en-US" sz="3200" b="0" i="0" u="none" strike="noStrike" cap="none" normalizeH="0" baseline="0" smtClean="0">
                          <a:ln>
                            <a:noFill/>
                          </a:ln>
                          <a:solidFill>
                            <a:srgbClr val="000000"/>
                          </a:solidFill>
                          <a:effectLst/>
                          <a:latin typeface="Calibri" pitchFamily="34" charset="0"/>
                        </a:rPr>
                        <a:t>(CH</a:t>
                      </a:r>
                      <a:r>
                        <a:rPr kumimoji="0" lang="en-GB" altLang="en-US" sz="3200" b="0" i="0" u="none" strike="noStrike" cap="none" normalizeH="0" baseline="-25000" smtClean="0">
                          <a:ln>
                            <a:noFill/>
                          </a:ln>
                          <a:solidFill>
                            <a:srgbClr val="000000"/>
                          </a:solidFill>
                          <a:effectLst/>
                          <a:latin typeface="Calibri" pitchFamily="34" charset="0"/>
                        </a:rPr>
                        <a:t>3</a:t>
                      </a:r>
                      <a:r>
                        <a:rPr kumimoji="0" lang="en-GB" altLang="en-US" sz="3200" b="0" i="0" u="none" strike="noStrike" cap="none" normalizeH="0" baseline="0" smtClean="0">
                          <a:ln>
                            <a:noFill/>
                          </a:ln>
                          <a:solidFill>
                            <a:srgbClr val="000000"/>
                          </a:solidFill>
                          <a:effectLst/>
                          <a:latin typeface="Calibri" pitchFamily="34" charset="0"/>
                        </a:rPr>
                        <a:t>)</a:t>
                      </a:r>
                      <a:r>
                        <a:rPr kumimoji="0" lang="en-GB" altLang="en-US" sz="3200" b="0" i="0" u="none" strike="noStrike" cap="none" normalizeH="0" baseline="-25000" smtClean="0">
                          <a:ln>
                            <a:noFill/>
                          </a:ln>
                          <a:solidFill>
                            <a:srgbClr val="000000"/>
                          </a:solidFill>
                          <a:effectLst/>
                          <a:latin typeface="Calibri" pitchFamily="34" charset="0"/>
                        </a:rPr>
                        <a:t>2</a:t>
                      </a:r>
                      <a:r>
                        <a:rPr kumimoji="0" lang="en-GB" altLang="en-US" sz="3200" b="0" i="0" u="none" strike="noStrike" cap="none" normalizeH="0" baseline="0" smtClean="0">
                          <a:ln>
                            <a:noFill/>
                          </a:ln>
                          <a:solidFill>
                            <a:srgbClr val="000000"/>
                          </a:solidFill>
                          <a:effectLst/>
                          <a:latin typeface="Calibri" pitchFamily="34" charset="0"/>
                        </a:rPr>
                        <a:t>AsOH</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E8EE"/>
                    </a:solidFill>
                  </a:tcPr>
                </a:tc>
              </a:tr>
              <a:tr h="579173">
                <a:tc>
                  <a:txBody>
                    <a:bodyPr/>
                    <a:lstStyle>
                      <a:lvl1pPr>
                        <a:spcBef>
                          <a:spcPct val="20000"/>
                        </a:spcBef>
                        <a:buFont typeface="Arial" charset="0"/>
                        <a:defRPr sz="9400">
                          <a:solidFill>
                            <a:schemeClr val="tx1"/>
                          </a:solidFill>
                          <a:latin typeface="Calibri" pitchFamily="34" charset="0"/>
                        </a:defRPr>
                      </a:lvl1pPr>
                      <a:lvl2pPr marL="742950" indent="-285750">
                        <a:spcBef>
                          <a:spcPct val="20000"/>
                        </a:spcBef>
                        <a:buFont typeface="Arial" charset="0"/>
                        <a:defRPr sz="8200">
                          <a:solidFill>
                            <a:schemeClr val="tx1"/>
                          </a:solidFill>
                          <a:latin typeface="Calibri" pitchFamily="34" charset="0"/>
                        </a:defRPr>
                      </a:lvl2pPr>
                      <a:lvl3pPr marL="1143000" indent="-228600">
                        <a:spcBef>
                          <a:spcPct val="20000"/>
                        </a:spcBef>
                        <a:buFont typeface="Arial" charset="0"/>
                        <a:defRPr sz="7100">
                          <a:solidFill>
                            <a:schemeClr val="tx1"/>
                          </a:solidFill>
                          <a:latin typeface="Calibri" pitchFamily="34" charset="0"/>
                        </a:defRPr>
                      </a:lvl3pPr>
                      <a:lvl4pPr marL="1600200" indent="-228600">
                        <a:spcBef>
                          <a:spcPct val="20000"/>
                        </a:spcBef>
                        <a:buFont typeface="Arial" charset="0"/>
                        <a:defRPr sz="5800">
                          <a:solidFill>
                            <a:schemeClr val="tx1"/>
                          </a:solidFill>
                          <a:latin typeface="Calibri" pitchFamily="34" charset="0"/>
                        </a:defRPr>
                      </a:lvl4pPr>
                      <a:lvl5pPr marL="2057400" indent="-228600">
                        <a:spcBef>
                          <a:spcPct val="20000"/>
                        </a:spcBef>
                        <a:buFont typeface="Arial" charset="0"/>
                        <a:defRPr sz="5800">
                          <a:solidFill>
                            <a:schemeClr val="tx1"/>
                          </a:solidFill>
                          <a:latin typeface="Calibri" pitchFamily="34" charset="0"/>
                        </a:defRPr>
                      </a:lvl5pPr>
                      <a:lvl6pPr marL="2514600" indent="-228600" defTabSz="2941638" fontAlgn="base">
                        <a:spcBef>
                          <a:spcPct val="20000"/>
                        </a:spcBef>
                        <a:spcAft>
                          <a:spcPct val="0"/>
                        </a:spcAft>
                        <a:buFont typeface="Arial" charset="0"/>
                        <a:defRPr sz="5800">
                          <a:solidFill>
                            <a:schemeClr val="tx1"/>
                          </a:solidFill>
                          <a:latin typeface="Calibri" pitchFamily="34" charset="0"/>
                        </a:defRPr>
                      </a:lvl6pPr>
                      <a:lvl7pPr marL="2971800" indent="-228600" defTabSz="2941638" fontAlgn="base">
                        <a:spcBef>
                          <a:spcPct val="20000"/>
                        </a:spcBef>
                        <a:spcAft>
                          <a:spcPct val="0"/>
                        </a:spcAft>
                        <a:buFont typeface="Arial" charset="0"/>
                        <a:defRPr sz="5800">
                          <a:solidFill>
                            <a:schemeClr val="tx1"/>
                          </a:solidFill>
                          <a:latin typeface="Calibri" pitchFamily="34" charset="0"/>
                        </a:defRPr>
                      </a:lvl7pPr>
                      <a:lvl8pPr marL="3429000" indent="-228600" defTabSz="2941638" fontAlgn="base">
                        <a:spcBef>
                          <a:spcPct val="20000"/>
                        </a:spcBef>
                        <a:spcAft>
                          <a:spcPct val="0"/>
                        </a:spcAft>
                        <a:buFont typeface="Arial" charset="0"/>
                        <a:defRPr sz="5800">
                          <a:solidFill>
                            <a:schemeClr val="tx1"/>
                          </a:solidFill>
                          <a:latin typeface="Calibri" pitchFamily="34" charset="0"/>
                        </a:defRPr>
                      </a:lvl8pPr>
                      <a:lvl9pPr marL="3886200" indent="-228600" defTabSz="2941638" fontAlgn="base">
                        <a:spcBef>
                          <a:spcPct val="20000"/>
                        </a:spcBef>
                        <a:spcAft>
                          <a:spcPct val="0"/>
                        </a:spcAft>
                        <a:buFont typeface="Arial" charset="0"/>
                        <a:defRPr sz="5800">
                          <a:solidFill>
                            <a:schemeClr val="tx1"/>
                          </a:solidFill>
                          <a:latin typeface="Calibri" pitchFamily="34" charset="0"/>
                        </a:defRPr>
                      </a:lvl9pPr>
                    </a:lstStyle>
                    <a:p>
                      <a:pPr marL="0" marR="0" lvl="0" indent="0" algn="l" defTabSz="2941638" rtl="0" eaLnBrk="1" fontAlgn="base" latinLnBrk="0" hangingPunct="1">
                        <a:lnSpc>
                          <a:spcPct val="100000"/>
                        </a:lnSpc>
                        <a:spcBef>
                          <a:spcPct val="0"/>
                        </a:spcBef>
                        <a:spcAft>
                          <a:spcPct val="0"/>
                        </a:spcAft>
                        <a:buClrTx/>
                        <a:buSzTx/>
                        <a:buFontTx/>
                        <a:buNone/>
                        <a:tabLst/>
                      </a:pPr>
                      <a:r>
                        <a:rPr kumimoji="0" lang="en-GB" altLang="en-US" sz="3200" b="0" i="0" u="none" strike="noStrike" cap="none" normalizeH="0" baseline="0" smtClean="0">
                          <a:ln>
                            <a:noFill/>
                          </a:ln>
                          <a:solidFill>
                            <a:srgbClr val="000000"/>
                          </a:solidFill>
                          <a:effectLst/>
                          <a:latin typeface="Calibri" pitchFamily="34" charset="0"/>
                        </a:rPr>
                        <a:t>Arsenobetaine</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EDB"/>
                    </a:solidFill>
                  </a:tcPr>
                </a:tc>
                <a:tc>
                  <a:txBody>
                    <a:bodyPr/>
                    <a:lstStyle>
                      <a:lvl1pPr>
                        <a:spcBef>
                          <a:spcPct val="20000"/>
                        </a:spcBef>
                        <a:buFont typeface="Arial" charset="0"/>
                        <a:defRPr sz="9400">
                          <a:solidFill>
                            <a:schemeClr val="tx1"/>
                          </a:solidFill>
                          <a:latin typeface="Calibri" pitchFamily="34" charset="0"/>
                        </a:defRPr>
                      </a:lvl1pPr>
                      <a:lvl2pPr marL="742950" indent="-285750">
                        <a:spcBef>
                          <a:spcPct val="20000"/>
                        </a:spcBef>
                        <a:buFont typeface="Arial" charset="0"/>
                        <a:defRPr sz="8200">
                          <a:solidFill>
                            <a:schemeClr val="tx1"/>
                          </a:solidFill>
                          <a:latin typeface="Calibri" pitchFamily="34" charset="0"/>
                        </a:defRPr>
                      </a:lvl2pPr>
                      <a:lvl3pPr marL="1143000" indent="-228600">
                        <a:spcBef>
                          <a:spcPct val="20000"/>
                        </a:spcBef>
                        <a:buFont typeface="Arial" charset="0"/>
                        <a:defRPr sz="7100">
                          <a:solidFill>
                            <a:schemeClr val="tx1"/>
                          </a:solidFill>
                          <a:latin typeface="Calibri" pitchFamily="34" charset="0"/>
                        </a:defRPr>
                      </a:lvl3pPr>
                      <a:lvl4pPr marL="1600200" indent="-228600">
                        <a:spcBef>
                          <a:spcPct val="20000"/>
                        </a:spcBef>
                        <a:buFont typeface="Arial" charset="0"/>
                        <a:defRPr sz="5800">
                          <a:solidFill>
                            <a:schemeClr val="tx1"/>
                          </a:solidFill>
                          <a:latin typeface="Calibri" pitchFamily="34" charset="0"/>
                        </a:defRPr>
                      </a:lvl4pPr>
                      <a:lvl5pPr marL="2057400" indent="-228600">
                        <a:spcBef>
                          <a:spcPct val="20000"/>
                        </a:spcBef>
                        <a:buFont typeface="Arial" charset="0"/>
                        <a:defRPr sz="5800">
                          <a:solidFill>
                            <a:schemeClr val="tx1"/>
                          </a:solidFill>
                          <a:latin typeface="Calibri" pitchFamily="34" charset="0"/>
                        </a:defRPr>
                      </a:lvl5pPr>
                      <a:lvl6pPr marL="2514600" indent="-228600" defTabSz="2941638" fontAlgn="base">
                        <a:spcBef>
                          <a:spcPct val="20000"/>
                        </a:spcBef>
                        <a:spcAft>
                          <a:spcPct val="0"/>
                        </a:spcAft>
                        <a:buFont typeface="Arial" charset="0"/>
                        <a:defRPr sz="5800">
                          <a:solidFill>
                            <a:schemeClr val="tx1"/>
                          </a:solidFill>
                          <a:latin typeface="Calibri" pitchFamily="34" charset="0"/>
                        </a:defRPr>
                      </a:lvl6pPr>
                      <a:lvl7pPr marL="2971800" indent="-228600" defTabSz="2941638" fontAlgn="base">
                        <a:spcBef>
                          <a:spcPct val="20000"/>
                        </a:spcBef>
                        <a:spcAft>
                          <a:spcPct val="0"/>
                        </a:spcAft>
                        <a:buFont typeface="Arial" charset="0"/>
                        <a:defRPr sz="5800">
                          <a:solidFill>
                            <a:schemeClr val="tx1"/>
                          </a:solidFill>
                          <a:latin typeface="Calibri" pitchFamily="34" charset="0"/>
                        </a:defRPr>
                      </a:lvl7pPr>
                      <a:lvl8pPr marL="3429000" indent="-228600" defTabSz="2941638" fontAlgn="base">
                        <a:spcBef>
                          <a:spcPct val="20000"/>
                        </a:spcBef>
                        <a:spcAft>
                          <a:spcPct val="0"/>
                        </a:spcAft>
                        <a:buFont typeface="Arial" charset="0"/>
                        <a:defRPr sz="5800">
                          <a:solidFill>
                            <a:schemeClr val="tx1"/>
                          </a:solidFill>
                          <a:latin typeface="Calibri" pitchFamily="34" charset="0"/>
                        </a:defRPr>
                      </a:lvl8pPr>
                      <a:lvl9pPr marL="3886200" indent="-228600" defTabSz="2941638" fontAlgn="base">
                        <a:spcBef>
                          <a:spcPct val="20000"/>
                        </a:spcBef>
                        <a:spcAft>
                          <a:spcPct val="0"/>
                        </a:spcAft>
                        <a:buFont typeface="Arial" charset="0"/>
                        <a:defRPr sz="5800">
                          <a:solidFill>
                            <a:schemeClr val="tx1"/>
                          </a:solidFill>
                          <a:latin typeface="Calibri" pitchFamily="34" charset="0"/>
                        </a:defRPr>
                      </a:lvl9pPr>
                    </a:lstStyle>
                    <a:p>
                      <a:pPr marL="0" marR="0" lvl="0" indent="0" algn="l" defTabSz="2941638" rtl="0" eaLnBrk="1" fontAlgn="base" latinLnBrk="0" hangingPunct="1">
                        <a:lnSpc>
                          <a:spcPct val="100000"/>
                        </a:lnSpc>
                        <a:spcBef>
                          <a:spcPct val="0"/>
                        </a:spcBef>
                        <a:spcAft>
                          <a:spcPct val="0"/>
                        </a:spcAft>
                        <a:buClrTx/>
                        <a:buSzTx/>
                        <a:buFontTx/>
                        <a:buNone/>
                        <a:tabLst/>
                      </a:pPr>
                      <a:r>
                        <a:rPr kumimoji="0" lang="en-GB" altLang="en-US" sz="3200" b="0" i="0" u="none" strike="noStrike" cap="none" normalizeH="0" baseline="0" smtClean="0">
                          <a:ln>
                            <a:noFill/>
                          </a:ln>
                          <a:solidFill>
                            <a:srgbClr val="000000"/>
                          </a:solidFill>
                          <a:effectLst/>
                          <a:latin typeface="Calibri" pitchFamily="34" charset="0"/>
                        </a:rPr>
                        <a:t>(CH</a:t>
                      </a:r>
                      <a:r>
                        <a:rPr kumimoji="0" lang="en-GB" altLang="en-US" sz="3200" b="0" i="0" u="none" strike="noStrike" cap="none" normalizeH="0" baseline="-25000" smtClean="0">
                          <a:ln>
                            <a:noFill/>
                          </a:ln>
                          <a:solidFill>
                            <a:srgbClr val="000000"/>
                          </a:solidFill>
                          <a:effectLst/>
                          <a:latin typeface="Calibri" pitchFamily="34" charset="0"/>
                        </a:rPr>
                        <a:t>3</a:t>
                      </a:r>
                      <a:r>
                        <a:rPr kumimoji="0" lang="en-GB" altLang="en-US" sz="3200" b="0" i="0" u="none" strike="noStrike" cap="none" normalizeH="0" baseline="0" smtClean="0">
                          <a:ln>
                            <a:noFill/>
                          </a:ln>
                          <a:solidFill>
                            <a:srgbClr val="000000"/>
                          </a:solidFill>
                          <a:effectLst/>
                          <a:latin typeface="Calibri" pitchFamily="34" charset="0"/>
                        </a:rPr>
                        <a:t>)</a:t>
                      </a:r>
                      <a:r>
                        <a:rPr kumimoji="0" lang="en-GB" altLang="en-US" sz="3200" b="0" i="0" u="none" strike="noStrike" cap="none" normalizeH="0" baseline="-25000" smtClean="0">
                          <a:ln>
                            <a:noFill/>
                          </a:ln>
                          <a:solidFill>
                            <a:srgbClr val="000000"/>
                          </a:solidFill>
                          <a:effectLst/>
                          <a:latin typeface="Calibri" pitchFamily="34" charset="0"/>
                        </a:rPr>
                        <a:t>3</a:t>
                      </a:r>
                      <a:r>
                        <a:rPr kumimoji="0" lang="en-GB" altLang="en-US" sz="3200" b="0" i="0" u="none" strike="noStrike" cap="none" normalizeH="0" baseline="0" smtClean="0">
                          <a:ln>
                            <a:noFill/>
                          </a:ln>
                          <a:solidFill>
                            <a:srgbClr val="000000"/>
                          </a:solidFill>
                          <a:effectLst/>
                          <a:latin typeface="Calibri" pitchFamily="34" charset="0"/>
                        </a:rPr>
                        <a:t>As</a:t>
                      </a:r>
                      <a:r>
                        <a:rPr kumimoji="0" lang="en-GB" altLang="en-US" sz="3200" b="0" i="0" u="none" strike="noStrike" cap="none" normalizeH="0" baseline="30000" smtClean="0">
                          <a:ln>
                            <a:noFill/>
                          </a:ln>
                          <a:solidFill>
                            <a:srgbClr val="000000"/>
                          </a:solidFill>
                          <a:effectLst/>
                          <a:latin typeface="Calibri" pitchFamily="34" charset="0"/>
                        </a:rPr>
                        <a:t>+</a:t>
                      </a:r>
                      <a:r>
                        <a:rPr kumimoji="0" lang="en-GB" altLang="en-US" sz="3200" b="0" i="0" u="none" strike="noStrike" cap="none" normalizeH="0" baseline="0" smtClean="0">
                          <a:ln>
                            <a:noFill/>
                          </a:ln>
                          <a:solidFill>
                            <a:srgbClr val="000000"/>
                          </a:solidFill>
                          <a:effectLst/>
                          <a:latin typeface="Calibri" pitchFamily="34" charset="0"/>
                        </a:rPr>
                        <a:t>CH</a:t>
                      </a:r>
                      <a:r>
                        <a:rPr kumimoji="0" lang="en-GB" altLang="en-US" sz="3200" b="0" i="0" u="none" strike="noStrike" cap="none" normalizeH="0" baseline="-25000" smtClean="0">
                          <a:ln>
                            <a:noFill/>
                          </a:ln>
                          <a:solidFill>
                            <a:srgbClr val="000000"/>
                          </a:solidFill>
                          <a:effectLst/>
                          <a:latin typeface="Calibri" pitchFamily="34" charset="0"/>
                        </a:rPr>
                        <a:t>2</a:t>
                      </a:r>
                      <a:r>
                        <a:rPr kumimoji="0" lang="en-GB" altLang="en-US" sz="3200" b="0" i="0" u="none" strike="noStrike" cap="none" normalizeH="0" baseline="0" smtClean="0">
                          <a:ln>
                            <a:noFill/>
                          </a:ln>
                          <a:solidFill>
                            <a:srgbClr val="000000"/>
                          </a:solidFill>
                          <a:effectLst/>
                          <a:latin typeface="Calibri" pitchFamily="34" charset="0"/>
                        </a:rPr>
                        <a:t>CH</a:t>
                      </a:r>
                      <a:r>
                        <a:rPr kumimoji="0" lang="en-GB" altLang="en-US" sz="3200" b="0" i="0" u="none" strike="noStrike" cap="none" normalizeH="0" baseline="-25000" smtClean="0">
                          <a:ln>
                            <a:noFill/>
                          </a:ln>
                          <a:solidFill>
                            <a:srgbClr val="000000"/>
                          </a:solidFill>
                          <a:effectLst/>
                          <a:latin typeface="Calibri" pitchFamily="34" charset="0"/>
                        </a:rPr>
                        <a:t>2</a:t>
                      </a:r>
                      <a:r>
                        <a:rPr kumimoji="0" lang="en-GB" altLang="en-US" sz="3200" b="0" i="0" u="none" strike="noStrike" cap="none" normalizeH="0" baseline="0" smtClean="0">
                          <a:ln>
                            <a:noFill/>
                          </a:ln>
                          <a:solidFill>
                            <a:srgbClr val="000000"/>
                          </a:solidFill>
                          <a:effectLst/>
                          <a:latin typeface="Calibri" pitchFamily="34" charset="0"/>
                        </a:rPr>
                        <a:t>COO</a:t>
                      </a:r>
                      <a:r>
                        <a:rPr kumimoji="0" lang="en-GB" altLang="en-US" sz="3200" b="0" i="0" u="none" strike="noStrike" cap="none" normalizeH="0" baseline="30000" smtClean="0">
                          <a:ln>
                            <a:noFill/>
                          </a:ln>
                          <a:solidFill>
                            <a:srgbClr val="000000"/>
                          </a:solidFill>
                          <a:effectLst/>
                          <a:latin typeface="Calibri" pitchFamily="34" charset="0"/>
                        </a:rPr>
                        <a:t>-</a:t>
                      </a:r>
                    </a:p>
                  </a:txBody>
                  <a:tcPr marT="45724" marB="4572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FCEDB"/>
                    </a:solidFill>
                  </a:tcPr>
                </a:tc>
              </a:tr>
            </a:tbl>
          </a:graphicData>
        </a:graphic>
      </p:graphicFrame>
      <p:sp>
        <p:nvSpPr>
          <p:cNvPr id="27" name="Rectangle 26"/>
          <p:cNvSpPr/>
          <p:nvPr/>
        </p:nvSpPr>
        <p:spPr>
          <a:xfrm>
            <a:off x="12192000" y="13622338"/>
            <a:ext cx="1357313" cy="714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2941897" fontAlgn="auto">
              <a:spcBef>
                <a:spcPts val="0"/>
              </a:spcBef>
              <a:spcAft>
                <a:spcPts val="0"/>
              </a:spcAft>
              <a:defRPr/>
            </a:pPr>
            <a:r>
              <a:rPr lang="en-GB" sz="2400" dirty="0"/>
              <a:t>nebulizer</a:t>
            </a:r>
          </a:p>
        </p:txBody>
      </p:sp>
      <p:sp>
        <p:nvSpPr>
          <p:cNvPr id="28" name="Rectangle 27"/>
          <p:cNvSpPr/>
          <p:nvPr/>
        </p:nvSpPr>
        <p:spPr>
          <a:xfrm>
            <a:off x="15694025" y="13622338"/>
            <a:ext cx="1428750" cy="714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2941897" fontAlgn="auto">
              <a:spcBef>
                <a:spcPts val="0"/>
              </a:spcBef>
              <a:spcAft>
                <a:spcPts val="0"/>
              </a:spcAft>
              <a:defRPr/>
            </a:pPr>
            <a:r>
              <a:rPr lang="en-GB" sz="2400" dirty="0"/>
              <a:t>Mass analyzer</a:t>
            </a:r>
          </a:p>
        </p:txBody>
      </p:sp>
      <p:sp>
        <p:nvSpPr>
          <p:cNvPr id="29" name="Rectangle 28"/>
          <p:cNvSpPr/>
          <p:nvPr/>
        </p:nvSpPr>
        <p:spPr>
          <a:xfrm>
            <a:off x="13906500" y="13622338"/>
            <a:ext cx="1216025" cy="714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2941897" fontAlgn="auto">
              <a:spcBef>
                <a:spcPts val="0"/>
              </a:spcBef>
              <a:spcAft>
                <a:spcPts val="0"/>
              </a:spcAft>
              <a:defRPr/>
            </a:pPr>
            <a:r>
              <a:rPr lang="en-GB" sz="2400" dirty="0"/>
              <a:t>aerosol</a:t>
            </a:r>
          </a:p>
        </p:txBody>
      </p:sp>
      <p:sp>
        <p:nvSpPr>
          <p:cNvPr id="30" name="Rectangle 29"/>
          <p:cNvSpPr/>
          <p:nvPr/>
        </p:nvSpPr>
        <p:spPr>
          <a:xfrm>
            <a:off x="17694275" y="13622338"/>
            <a:ext cx="1285875" cy="7143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2941897" fontAlgn="auto">
              <a:spcBef>
                <a:spcPts val="0"/>
              </a:spcBef>
              <a:spcAft>
                <a:spcPts val="0"/>
              </a:spcAft>
              <a:defRPr/>
            </a:pPr>
            <a:r>
              <a:rPr lang="en-GB" sz="2400" dirty="0"/>
              <a:t>Ion detector</a:t>
            </a:r>
          </a:p>
        </p:txBody>
      </p:sp>
      <p:cxnSp>
        <p:nvCxnSpPr>
          <p:cNvPr id="33" name="Straight Connector 32"/>
          <p:cNvCxnSpPr/>
          <p:nvPr/>
        </p:nvCxnSpPr>
        <p:spPr>
          <a:xfrm rot="5400000">
            <a:off x="14872494" y="13872369"/>
            <a:ext cx="121443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27" idx="3"/>
            <a:endCxn id="29" idx="1"/>
          </p:cNvCxnSpPr>
          <p:nvPr/>
        </p:nvCxnSpPr>
        <p:spPr>
          <a:xfrm>
            <a:off x="13549313" y="13979525"/>
            <a:ext cx="357187"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29" idx="3"/>
            <a:endCxn id="28" idx="1"/>
          </p:cNvCxnSpPr>
          <p:nvPr/>
        </p:nvCxnSpPr>
        <p:spPr>
          <a:xfrm>
            <a:off x="15122525" y="13979525"/>
            <a:ext cx="5715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28" idx="3"/>
            <a:endCxn id="30" idx="1"/>
          </p:cNvCxnSpPr>
          <p:nvPr/>
        </p:nvCxnSpPr>
        <p:spPr>
          <a:xfrm>
            <a:off x="17122775" y="13979525"/>
            <a:ext cx="5715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14692313" y="14765338"/>
            <a:ext cx="1787525" cy="460375"/>
          </a:xfrm>
          <a:prstGeom prst="rect">
            <a:avLst/>
          </a:prstGeom>
          <a:ln>
            <a:noFill/>
          </a:ln>
        </p:spPr>
        <p:style>
          <a:lnRef idx="2">
            <a:schemeClr val="accent1"/>
          </a:lnRef>
          <a:fillRef idx="1">
            <a:schemeClr val="lt1"/>
          </a:fillRef>
          <a:effectRef idx="0">
            <a:schemeClr val="accent1"/>
          </a:effectRef>
          <a:fontRef idx="minor">
            <a:schemeClr val="dk1"/>
          </a:fontRef>
        </p:style>
        <p:txBody>
          <a:bodyPr>
            <a:spAutoFit/>
          </a:bodyPr>
          <a:lstStyle/>
          <a:p>
            <a:pPr algn="ctr" defTabSz="2941897" fontAlgn="auto">
              <a:spcBef>
                <a:spcPts val="0"/>
              </a:spcBef>
              <a:spcAft>
                <a:spcPts val="0"/>
              </a:spcAft>
              <a:defRPr/>
            </a:pPr>
            <a:r>
              <a:rPr lang="en-GB" sz="2400" dirty="0">
                <a:solidFill>
                  <a:schemeClr val="tx2">
                    <a:lumMod val="60000"/>
                    <a:lumOff val="40000"/>
                  </a:schemeClr>
                </a:solidFill>
              </a:rPr>
              <a:t>MS interface</a:t>
            </a:r>
          </a:p>
        </p:txBody>
      </p:sp>
      <p:sp>
        <p:nvSpPr>
          <p:cNvPr id="49" name="TextBox 48"/>
          <p:cNvSpPr txBox="1"/>
          <p:nvPr/>
        </p:nvSpPr>
        <p:spPr>
          <a:xfrm>
            <a:off x="20908963" y="3119438"/>
            <a:ext cx="8072437" cy="4586287"/>
          </a:xfrm>
          <a:prstGeom prst="rect">
            <a:avLst/>
          </a:prstGeom>
          <a:ln>
            <a:noFill/>
          </a:ln>
        </p:spPr>
        <p:style>
          <a:lnRef idx="2">
            <a:schemeClr val="accent1"/>
          </a:lnRef>
          <a:fillRef idx="1">
            <a:schemeClr val="lt1"/>
          </a:fillRef>
          <a:effectRef idx="0">
            <a:schemeClr val="accent1"/>
          </a:effectRef>
          <a:fontRef idx="minor">
            <a:schemeClr val="dk1"/>
          </a:fontRef>
        </p:style>
        <p:txBody>
          <a:bodyPr>
            <a:spAutoFit/>
          </a:bodyPr>
          <a:lstStyle>
            <a:lvl1pPr>
              <a:defRPr sz="5800">
                <a:solidFill>
                  <a:schemeClr val="tx1"/>
                </a:solidFill>
                <a:latin typeface="Calibri" pitchFamily="34" charset="0"/>
              </a:defRPr>
            </a:lvl1pPr>
            <a:lvl2pPr marL="742950" indent="-285750">
              <a:defRPr sz="5800">
                <a:solidFill>
                  <a:schemeClr val="tx1"/>
                </a:solidFill>
                <a:latin typeface="Calibri" pitchFamily="34" charset="0"/>
              </a:defRPr>
            </a:lvl2pPr>
            <a:lvl3pPr marL="1143000" indent="-228600">
              <a:defRPr sz="5800">
                <a:solidFill>
                  <a:schemeClr val="tx1"/>
                </a:solidFill>
                <a:latin typeface="Calibri" pitchFamily="34" charset="0"/>
              </a:defRPr>
            </a:lvl3pPr>
            <a:lvl4pPr marL="1600200" indent="-228600">
              <a:defRPr sz="5800">
                <a:solidFill>
                  <a:schemeClr val="tx1"/>
                </a:solidFill>
                <a:latin typeface="Calibri" pitchFamily="34" charset="0"/>
              </a:defRPr>
            </a:lvl4pPr>
            <a:lvl5pPr marL="2057400" indent="-228600">
              <a:defRPr sz="5800">
                <a:solidFill>
                  <a:schemeClr val="tx1"/>
                </a:solidFill>
                <a:latin typeface="Calibri" pitchFamily="34" charset="0"/>
              </a:defRPr>
            </a:lvl5pPr>
            <a:lvl6pPr marL="2514600" indent="-228600" defTabSz="2941638" fontAlgn="base">
              <a:spcBef>
                <a:spcPct val="0"/>
              </a:spcBef>
              <a:spcAft>
                <a:spcPct val="0"/>
              </a:spcAft>
              <a:defRPr sz="5800">
                <a:solidFill>
                  <a:schemeClr val="tx1"/>
                </a:solidFill>
                <a:latin typeface="Calibri" pitchFamily="34" charset="0"/>
              </a:defRPr>
            </a:lvl6pPr>
            <a:lvl7pPr marL="2971800" indent="-228600" defTabSz="2941638" fontAlgn="base">
              <a:spcBef>
                <a:spcPct val="0"/>
              </a:spcBef>
              <a:spcAft>
                <a:spcPct val="0"/>
              </a:spcAft>
              <a:defRPr sz="5800">
                <a:solidFill>
                  <a:schemeClr val="tx1"/>
                </a:solidFill>
                <a:latin typeface="Calibri" pitchFamily="34" charset="0"/>
              </a:defRPr>
            </a:lvl7pPr>
            <a:lvl8pPr marL="3429000" indent="-228600" defTabSz="2941638" fontAlgn="base">
              <a:spcBef>
                <a:spcPct val="0"/>
              </a:spcBef>
              <a:spcAft>
                <a:spcPct val="0"/>
              </a:spcAft>
              <a:defRPr sz="5800">
                <a:solidFill>
                  <a:schemeClr val="tx1"/>
                </a:solidFill>
                <a:latin typeface="Calibri" pitchFamily="34" charset="0"/>
              </a:defRPr>
            </a:lvl8pPr>
            <a:lvl9pPr marL="3886200" indent="-228600" defTabSz="2941638" fontAlgn="base">
              <a:spcBef>
                <a:spcPct val="0"/>
              </a:spcBef>
              <a:spcAft>
                <a:spcPct val="0"/>
              </a:spcAft>
              <a:defRPr sz="5800">
                <a:solidFill>
                  <a:schemeClr val="tx1"/>
                </a:solidFill>
                <a:latin typeface="Calibri" pitchFamily="34" charset="0"/>
              </a:defRPr>
            </a:lvl9pPr>
          </a:lstStyle>
          <a:p>
            <a:pPr>
              <a:defRPr/>
            </a:pPr>
            <a:r>
              <a:rPr lang="en-GB" altLang="en-US" sz="3600" smtClean="0">
                <a:solidFill>
                  <a:srgbClr val="A3A3A3"/>
                </a:solidFill>
              </a:rPr>
              <a:t>Results</a:t>
            </a:r>
            <a:r>
              <a:rPr lang="en-GB" altLang="en-US" sz="3600" smtClean="0">
                <a:solidFill>
                  <a:srgbClr val="000000"/>
                </a:solidFill>
              </a:rPr>
              <a:t> </a:t>
            </a:r>
          </a:p>
          <a:p>
            <a:pPr>
              <a:defRPr/>
            </a:pPr>
            <a:r>
              <a:rPr lang="en-GB" altLang="en-US" sz="3200" smtClean="0">
                <a:solidFill>
                  <a:srgbClr val="000000"/>
                </a:solidFill>
              </a:rPr>
              <a:t>The calibration curves gave corellation coefficients in excess of 0.999. The detection limits ranged from 0.071 to 0.40 ppm. </a:t>
            </a:r>
          </a:p>
          <a:p>
            <a:pPr>
              <a:defRPr/>
            </a:pPr>
            <a:endParaRPr lang="en-GB" altLang="en-US" sz="3200" smtClean="0">
              <a:solidFill>
                <a:srgbClr val="000000"/>
              </a:solidFill>
            </a:endParaRPr>
          </a:p>
          <a:p>
            <a:pPr>
              <a:defRPr/>
            </a:pPr>
            <a:r>
              <a:rPr lang="en-GB" altLang="en-US" sz="3200" smtClean="0">
                <a:solidFill>
                  <a:srgbClr val="000000"/>
                </a:solidFill>
              </a:rPr>
              <a:t>The concentration of each of the arsenic species in the groundwater sample are given in table 2.</a:t>
            </a:r>
            <a:endParaRPr lang="en-GB" altLang="en-US" sz="3200" smtClean="0">
              <a:solidFill>
                <a:srgbClr val="A3A3A3"/>
              </a:solidFill>
            </a:endParaRPr>
          </a:p>
          <a:p>
            <a:pPr>
              <a:defRPr/>
            </a:pPr>
            <a:r>
              <a:rPr lang="en-GB" altLang="en-US" sz="3200" smtClean="0"/>
              <a:t>Table 2 Results</a:t>
            </a:r>
          </a:p>
        </p:txBody>
      </p:sp>
      <p:graphicFrame>
        <p:nvGraphicFramePr>
          <p:cNvPr id="50" name="Table 49"/>
          <p:cNvGraphicFramePr>
            <a:graphicFrameLocks noGrp="1"/>
          </p:cNvGraphicFramePr>
          <p:nvPr/>
        </p:nvGraphicFramePr>
        <p:xfrm>
          <a:off x="21480463" y="7834313"/>
          <a:ext cx="7143750" cy="3962400"/>
        </p:xfrm>
        <a:graphic>
          <a:graphicData uri="http://schemas.openxmlformats.org/drawingml/2006/table">
            <a:tbl>
              <a:tblPr firstRow="1" bandRow="1">
                <a:tableStyleId>{5C22544A-7EE6-4342-B048-85BDC9FD1C3A}</a:tableStyleId>
              </a:tblPr>
              <a:tblGrid>
                <a:gridCol w="2645627"/>
                <a:gridCol w="4498123"/>
              </a:tblGrid>
              <a:tr h="370840">
                <a:tc>
                  <a:txBody>
                    <a:bodyPr/>
                    <a:lstStyle/>
                    <a:p>
                      <a:r>
                        <a:rPr lang="en-GB" sz="3200" dirty="0" smtClean="0"/>
                        <a:t>Arsenic species</a:t>
                      </a:r>
                      <a:endParaRPr lang="en-GB" sz="3200" dirty="0"/>
                    </a:p>
                  </a:txBody>
                  <a:tcPr marL="91439" marR="91439"/>
                </a:tc>
                <a:tc>
                  <a:txBody>
                    <a:bodyPr/>
                    <a:lstStyle/>
                    <a:p>
                      <a:r>
                        <a:rPr lang="en-GB" sz="3200" dirty="0" smtClean="0"/>
                        <a:t>Concentration/</a:t>
                      </a:r>
                      <a:r>
                        <a:rPr lang="en-GB" sz="3200" dirty="0" err="1" smtClean="0"/>
                        <a:t>ppm</a:t>
                      </a:r>
                      <a:endParaRPr lang="en-GB" sz="3200" dirty="0"/>
                    </a:p>
                  </a:txBody>
                  <a:tcPr marL="91439" marR="91439"/>
                </a:tc>
              </a:tr>
              <a:tr h="370840">
                <a:tc>
                  <a:txBody>
                    <a:bodyPr/>
                    <a:lstStyle/>
                    <a:p>
                      <a:r>
                        <a:rPr lang="en-GB" sz="3200" dirty="0" smtClean="0"/>
                        <a:t>As(II)</a:t>
                      </a:r>
                      <a:endParaRPr lang="en-GB" sz="3200" dirty="0"/>
                    </a:p>
                  </a:txBody>
                  <a:tcPr marL="91439" marR="91439"/>
                </a:tc>
                <a:tc>
                  <a:txBody>
                    <a:bodyPr/>
                    <a:lstStyle/>
                    <a:p>
                      <a:r>
                        <a:rPr lang="en-GB" sz="3200" dirty="0" smtClean="0"/>
                        <a:t>5</a:t>
                      </a:r>
                      <a:endParaRPr lang="en-GB" sz="3200" dirty="0"/>
                    </a:p>
                  </a:txBody>
                  <a:tcPr marL="91439" marR="91439"/>
                </a:tc>
              </a:tr>
              <a:tr h="370840">
                <a:tc>
                  <a:txBody>
                    <a:bodyPr/>
                    <a:lstStyle/>
                    <a:p>
                      <a:r>
                        <a:rPr lang="en-GB" sz="3200" dirty="0" smtClean="0"/>
                        <a:t>As(V)</a:t>
                      </a:r>
                      <a:endParaRPr lang="en-GB" sz="3200" dirty="0"/>
                    </a:p>
                  </a:txBody>
                  <a:tcPr marL="91439" marR="91439"/>
                </a:tc>
                <a:tc>
                  <a:txBody>
                    <a:bodyPr/>
                    <a:lstStyle/>
                    <a:p>
                      <a:r>
                        <a:rPr lang="en-GB" sz="3200" dirty="0" smtClean="0"/>
                        <a:t>11</a:t>
                      </a:r>
                      <a:endParaRPr lang="en-GB" sz="3200" dirty="0"/>
                    </a:p>
                  </a:txBody>
                  <a:tcPr marL="91439" marR="91439"/>
                </a:tc>
              </a:tr>
              <a:tr h="370840">
                <a:tc>
                  <a:txBody>
                    <a:bodyPr/>
                    <a:lstStyle/>
                    <a:p>
                      <a:r>
                        <a:rPr lang="en-GB" sz="3200" dirty="0" smtClean="0"/>
                        <a:t>MMA(V)</a:t>
                      </a:r>
                      <a:endParaRPr lang="en-GB" sz="3200" dirty="0"/>
                    </a:p>
                  </a:txBody>
                  <a:tcPr marL="91439" marR="91439"/>
                </a:tc>
                <a:tc>
                  <a:txBody>
                    <a:bodyPr/>
                    <a:lstStyle/>
                    <a:p>
                      <a:r>
                        <a:rPr lang="en-GB" sz="3200" dirty="0" smtClean="0"/>
                        <a:t>0</a:t>
                      </a:r>
                      <a:endParaRPr lang="en-GB" sz="3200" dirty="0"/>
                    </a:p>
                  </a:txBody>
                  <a:tcPr marL="91439" marR="91439"/>
                </a:tc>
              </a:tr>
              <a:tr h="370840">
                <a:tc>
                  <a:txBody>
                    <a:bodyPr/>
                    <a:lstStyle/>
                    <a:p>
                      <a:r>
                        <a:rPr lang="en-GB" sz="3200" dirty="0" smtClean="0"/>
                        <a:t>DMA(V)</a:t>
                      </a:r>
                      <a:endParaRPr lang="en-GB" sz="3200" dirty="0"/>
                    </a:p>
                  </a:txBody>
                  <a:tcPr marL="91439" marR="91439"/>
                </a:tc>
                <a:tc>
                  <a:txBody>
                    <a:bodyPr/>
                    <a:lstStyle/>
                    <a:p>
                      <a:r>
                        <a:rPr lang="en-GB" sz="3200" dirty="0" smtClean="0"/>
                        <a:t>0</a:t>
                      </a:r>
                      <a:endParaRPr lang="en-GB" sz="3200" dirty="0"/>
                    </a:p>
                  </a:txBody>
                  <a:tcPr marL="91439" marR="91439"/>
                </a:tc>
              </a:tr>
              <a:tr h="370840">
                <a:tc>
                  <a:txBody>
                    <a:bodyPr/>
                    <a:lstStyle/>
                    <a:p>
                      <a:r>
                        <a:rPr lang="en-GB" sz="3200" dirty="0" err="1" smtClean="0"/>
                        <a:t>AsB</a:t>
                      </a:r>
                      <a:endParaRPr lang="en-GB" sz="3200" dirty="0"/>
                    </a:p>
                  </a:txBody>
                  <a:tcPr marL="91439" marR="91439"/>
                </a:tc>
                <a:tc>
                  <a:txBody>
                    <a:bodyPr/>
                    <a:lstStyle/>
                    <a:p>
                      <a:r>
                        <a:rPr lang="en-GB" sz="3200" dirty="0" smtClean="0"/>
                        <a:t>0</a:t>
                      </a:r>
                      <a:endParaRPr lang="en-GB" sz="3200" dirty="0"/>
                    </a:p>
                  </a:txBody>
                  <a:tcPr marL="91439" marR="91439"/>
                </a:tc>
              </a:tr>
            </a:tbl>
          </a:graphicData>
        </a:graphic>
      </p:graphicFrame>
      <p:sp>
        <p:nvSpPr>
          <p:cNvPr id="51" name="TextBox 50"/>
          <p:cNvSpPr txBox="1"/>
          <p:nvPr/>
        </p:nvSpPr>
        <p:spPr>
          <a:xfrm>
            <a:off x="20908963" y="12122150"/>
            <a:ext cx="8072437" cy="3108325"/>
          </a:xfrm>
          <a:prstGeom prst="rect">
            <a:avLst/>
          </a:prstGeom>
          <a:ln>
            <a:noFill/>
          </a:ln>
        </p:spPr>
        <p:style>
          <a:lnRef idx="2">
            <a:schemeClr val="accent1"/>
          </a:lnRef>
          <a:fillRef idx="1">
            <a:schemeClr val="lt1"/>
          </a:fillRef>
          <a:effectRef idx="0">
            <a:schemeClr val="accent1"/>
          </a:effectRef>
          <a:fontRef idx="minor">
            <a:schemeClr val="dk1"/>
          </a:fontRef>
        </p:style>
        <p:txBody>
          <a:bodyPr>
            <a:spAutoFit/>
          </a:bodyPr>
          <a:lstStyle>
            <a:lvl1pPr>
              <a:defRPr sz="5800">
                <a:solidFill>
                  <a:schemeClr val="tx1"/>
                </a:solidFill>
                <a:latin typeface="Calibri" pitchFamily="34" charset="0"/>
              </a:defRPr>
            </a:lvl1pPr>
            <a:lvl2pPr marL="742950" indent="-285750">
              <a:defRPr sz="5800">
                <a:solidFill>
                  <a:schemeClr val="tx1"/>
                </a:solidFill>
                <a:latin typeface="Calibri" pitchFamily="34" charset="0"/>
              </a:defRPr>
            </a:lvl2pPr>
            <a:lvl3pPr marL="1143000" indent="-228600">
              <a:defRPr sz="5800">
                <a:solidFill>
                  <a:schemeClr val="tx1"/>
                </a:solidFill>
                <a:latin typeface="Calibri" pitchFamily="34" charset="0"/>
              </a:defRPr>
            </a:lvl3pPr>
            <a:lvl4pPr marL="1600200" indent="-228600">
              <a:defRPr sz="5800">
                <a:solidFill>
                  <a:schemeClr val="tx1"/>
                </a:solidFill>
                <a:latin typeface="Calibri" pitchFamily="34" charset="0"/>
              </a:defRPr>
            </a:lvl4pPr>
            <a:lvl5pPr marL="2057400" indent="-228600">
              <a:defRPr sz="5800">
                <a:solidFill>
                  <a:schemeClr val="tx1"/>
                </a:solidFill>
                <a:latin typeface="Calibri" pitchFamily="34" charset="0"/>
              </a:defRPr>
            </a:lvl5pPr>
            <a:lvl6pPr marL="2514600" indent="-228600" defTabSz="2941638" fontAlgn="base">
              <a:spcBef>
                <a:spcPct val="0"/>
              </a:spcBef>
              <a:spcAft>
                <a:spcPct val="0"/>
              </a:spcAft>
              <a:defRPr sz="5800">
                <a:solidFill>
                  <a:schemeClr val="tx1"/>
                </a:solidFill>
                <a:latin typeface="Calibri" pitchFamily="34" charset="0"/>
              </a:defRPr>
            </a:lvl6pPr>
            <a:lvl7pPr marL="2971800" indent="-228600" defTabSz="2941638" fontAlgn="base">
              <a:spcBef>
                <a:spcPct val="0"/>
              </a:spcBef>
              <a:spcAft>
                <a:spcPct val="0"/>
              </a:spcAft>
              <a:defRPr sz="5800">
                <a:solidFill>
                  <a:schemeClr val="tx1"/>
                </a:solidFill>
                <a:latin typeface="Calibri" pitchFamily="34" charset="0"/>
              </a:defRPr>
            </a:lvl7pPr>
            <a:lvl8pPr marL="3429000" indent="-228600" defTabSz="2941638" fontAlgn="base">
              <a:spcBef>
                <a:spcPct val="0"/>
              </a:spcBef>
              <a:spcAft>
                <a:spcPct val="0"/>
              </a:spcAft>
              <a:defRPr sz="5800">
                <a:solidFill>
                  <a:schemeClr val="tx1"/>
                </a:solidFill>
                <a:latin typeface="Calibri" pitchFamily="34" charset="0"/>
              </a:defRPr>
            </a:lvl8pPr>
            <a:lvl9pPr marL="3886200" indent="-228600" defTabSz="2941638" fontAlgn="base">
              <a:spcBef>
                <a:spcPct val="0"/>
              </a:spcBef>
              <a:spcAft>
                <a:spcPct val="0"/>
              </a:spcAft>
              <a:defRPr sz="5800">
                <a:solidFill>
                  <a:schemeClr val="tx1"/>
                </a:solidFill>
                <a:latin typeface="Calibri" pitchFamily="34" charset="0"/>
              </a:defRPr>
            </a:lvl9pPr>
          </a:lstStyle>
          <a:p>
            <a:pPr>
              <a:defRPr/>
            </a:pPr>
            <a:r>
              <a:rPr lang="en-GB" altLang="en-US" sz="3600" smtClean="0">
                <a:solidFill>
                  <a:srgbClr val="A3A3A3"/>
                </a:solidFill>
              </a:rPr>
              <a:t>Conclusions</a:t>
            </a:r>
          </a:p>
          <a:p>
            <a:pPr>
              <a:defRPr/>
            </a:pPr>
            <a:r>
              <a:rPr lang="en-GB" altLang="en-US" sz="3200" smtClean="0">
                <a:solidFill>
                  <a:srgbClr val="000000"/>
                </a:solidFill>
              </a:rPr>
              <a:t>As effective method for determination of arsenic in grou8nwdayer was developed,. The levels of organoarsenic compounds was below the recommended limit. However, there was significant inorganic arsenic present. </a:t>
            </a:r>
            <a:endParaRPr lang="en-GB" altLang="en-US" sz="3600" smtClean="0">
              <a:solidFill>
                <a:srgbClr val="A3A3A3"/>
              </a:solidFill>
            </a:endParaRPr>
          </a:p>
        </p:txBody>
      </p:sp>
      <p:sp>
        <p:nvSpPr>
          <p:cNvPr id="53" name="TextBox 52"/>
          <p:cNvSpPr txBox="1"/>
          <p:nvPr/>
        </p:nvSpPr>
        <p:spPr>
          <a:xfrm>
            <a:off x="20908963" y="15479713"/>
            <a:ext cx="8215312" cy="470852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a:spAutoFit/>
          </a:bodyPr>
          <a:lstStyle>
            <a:lvl1pPr>
              <a:defRPr sz="5800">
                <a:solidFill>
                  <a:schemeClr val="tx1"/>
                </a:solidFill>
                <a:latin typeface="Calibri" pitchFamily="34" charset="0"/>
              </a:defRPr>
            </a:lvl1pPr>
            <a:lvl2pPr marL="742950" indent="-285750">
              <a:defRPr sz="5800">
                <a:solidFill>
                  <a:schemeClr val="tx1"/>
                </a:solidFill>
                <a:latin typeface="Calibri" pitchFamily="34" charset="0"/>
              </a:defRPr>
            </a:lvl2pPr>
            <a:lvl3pPr marL="1143000" indent="-228600">
              <a:defRPr sz="5800">
                <a:solidFill>
                  <a:schemeClr val="tx1"/>
                </a:solidFill>
                <a:latin typeface="Calibri" pitchFamily="34" charset="0"/>
              </a:defRPr>
            </a:lvl3pPr>
            <a:lvl4pPr marL="1600200" indent="-228600">
              <a:defRPr sz="5800">
                <a:solidFill>
                  <a:schemeClr val="tx1"/>
                </a:solidFill>
                <a:latin typeface="Calibri" pitchFamily="34" charset="0"/>
              </a:defRPr>
            </a:lvl4pPr>
            <a:lvl5pPr marL="2057400" indent="-228600">
              <a:defRPr sz="5800">
                <a:solidFill>
                  <a:schemeClr val="tx1"/>
                </a:solidFill>
                <a:latin typeface="Calibri" pitchFamily="34" charset="0"/>
              </a:defRPr>
            </a:lvl5pPr>
            <a:lvl6pPr marL="2514600" indent="-228600" defTabSz="2941638" fontAlgn="base">
              <a:spcBef>
                <a:spcPct val="0"/>
              </a:spcBef>
              <a:spcAft>
                <a:spcPct val="0"/>
              </a:spcAft>
              <a:defRPr sz="5800">
                <a:solidFill>
                  <a:schemeClr val="tx1"/>
                </a:solidFill>
                <a:latin typeface="Calibri" pitchFamily="34" charset="0"/>
              </a:defRPr>
            </a:lvl6pPr>
            <a:lvl7pPr marL="2971800" indent="-228600" defTabSz="2941638" fontAlgn="base">
              <a:spcBef>
                <a:spcPct val="0"/>
              </a:spcBef>
              <a:spcAft>
                <a:spcPct val="0"/>
              </a:spcAft>
              <a:defRPr sz="5800">
                <a:solidFill>
                  <a:schemeClr val="tx1"/>
                </a:solidFill>
                <a:latin typeface="Calibri" pitchFamily="34" charset="0"/>
              </a:defRPr>
            </a:lvl7pPr>
            <a:lvl8pPr marL="3429000" indent="-228600" defTabSz="2941638" fontAlgn="base">
              <a:spcBef>
                <a:spcPct val="0"/>
              </a:spcBef>
              <a:spcAft>
                <a:spcPct val="0"/>
              </a:spcAft>
              <a:defRPr sz="5800">
                <a:solidFill>
                  <a:schemeClr val="tx1"/>
                </a:solidFill>
                <a:latin typeface="Calibri" pitchFamily="34" charset="0"/>
              </a:defRPr>
            </a:lvl8pPr>
            <a:lvl9pPr marL="3886200" indent="-228600" defTabSz="2941638" fontAlgn="base">
              <a:spcBef>
                <a:spcPct val="0"/>
              </a:spcBef>
              <a:spcAft>
                <a:spcPct val="0"/>
              </a:spcAft>
              <a:defRPr sz="5800">
                <a:solidFill>
                  <a:schemeClr val="tx1"/>
                </a:solidFill>
                <a:latin typeface="Calibri" pitchFamily="34" charset="0"/>
              </a:defRPr>
            </a:lvl9pPr>
          </a:lstStyle>
          <a:p>
            <a:pPr>
              <a:defRPr/>
            </a:pPr>
            <a:r>
              <a:rPr lang="en-GB" altLang="en-US" sz="3600" smtClean="0">
                <a:solidFill>
                  <a:srgbClr val="A3A3A3"/>
                </a:solidFill>
              </a:rPr>
              <a:t>References</a:t>
            </a:r>
          </a:p>
          <a:p>
            <a:pPr>
              <a:defRPr/>
            </a:pPr>
            <a:r>
              <a:rPr lang="en-GB" altLang="en-US" sz="2400" smtClean="0">
                <a:solidFill>
                  <a:srgbClr val="000000"/>
                </a:solidFill>
              </a:rPr>
              <a:t>B.K. Mandal, O. Yasumitsu and K.T. Suzuki, Identification of Dimethylarsinous and monomethylarsonous acids in human urine of the arsenic-affected areas in West Bengal, India, </a:t>
            </a:r>
            <a:r>
              <a:rPr lang="en-GB" altLang="en-US" sz="2400" i="1" smtClean="0">
                <a:solidFill>
                  <a:srgbClr val="000000"/>
                </a:solidFill>
              </a:rPr>
              <a:t> Chem. Res. Toxicol.</a:t>
            </a:r>
            <a:r>
              <a:rPr lang="en-GB" altLang="en-US" sz="2400" smtClean="0">
                <a:solidFill>
                  <a:srgbClr val="000000"/>
                </a:solidFill>
              </a:rPr>
              <a:t> , 2001, </a:t>
            </a:r>
            <a:r>
              <a:rPr lang="en-GB" altLang="en-US" sz="2400" b="1" smtClean="0">
                <a:solidFill>
                  <a:srgbClr val="000000"/>
                </a:solidFill>
              </a:rPr>
              <a:t>14</a:t>
            </a:r>
            <a:r>
              <a:rPr lang="en-GB" altLang="en-US" sz="2400" smtClean="0">
                <a:solidFill>
                  <a:srgbClr val="000000"/>
                </a:solidFill>
              </a:rPr>
              <a:t>,  371-378.</a:t>
            </a:r>
          </a:p>
          <a:p>
            <a:pPr>
              <a:defRPr/>
            </a:pPr>
            <a:r>
              <a:rPr lang="en-GB" altLang="en-US" sz="2400" smtClean="0">
                <a:solidFill>
                  <a:srgbClr val="000000"/>
                </a:solidFill>
              </a:rPr>
              <a:t>Z. Gong, X. Lu, M. Ma, C. Watt and X. Le, Arsenic speciation analysis, </a:t>
            </a:r>
            <a:r>
              <a:rPr lang="en-GB" altLang="en-US" sz="2400" i="1" smtClean="0">
                <a:solidFill>
                  <a:srgbClr val="000000"/>
                </a:solidFill>
              </a:rPr>
              <a:t>Talanta, </a:t>
            </a:r>
            <a:r>
              <a:rPr lang="en-GB" altLang="en-US" sz="2400" smtClean="0">
                <a:solidFill>
                  <a:srgbClr val="000000"/>
                </a:solidFill>
              </a:rPr>
              <a:t>2002, </a:t>
            </a:r>
            <a:r>
              <a:rPr lang="en-GB" altLang="en-US" sz="2400" b="1" i="1" smtClean="0">
                <a:solidFill>
                  <a:srgbClr val="000000"/>
                </a:solidFill>
              </a:rPr>
              <a:t>58</a:t>
            </a:r>
            <a:r>
              <a:rPr lang="en-GB" altLang="en-US" sz="2400" i="1" smtClean="0">
                <a:solidFill>
                  <a:srgbClr val="000000"/>
                </a:solidFill>
              </a:rPr>
              <a:t>, </a:t>
            </a:r>
            <a:r>
              <a:rPr lang="en-GB" altLang="en-US" sz="2400" smtClean="0">
                <a:solidFill>
                  <a:srgbClr val="000000"/>
                </a:solidFill>
              </a:rPr>
              <a:t>1, 77-96</a:t>
            </a:r>
          </a:p>
          <a:p>
            <a:pPr>
              <a:defRPr/>
            </a:pPr>
            <a:r>
              <a:rPr lang="en-GB" altLang="en-US" sz="2400" i="1" smtClean="0">
                <a:solidFill>
                  <a:srgbClr val="000000"/>
                </a:solidFill>
              </a:rPr>
              <a:t>T. Nakazato, T. Taniguchi , H. Tao , M. Tominaga and A. Miyazaki</a:t>
            </a:r>
            <a:r>
              <a:rPr lang="en-GB" altLang="en-US" sz="2400" b="1" i="1" smtClean="0">
                <a:solidFill>
                  <a:srgbClr val="000000"/>
                </a:solidFill>
              </a:rPr>
              <a:t>, </a:t>
            </a:r>
            <a:r>
              <a:rPr lang="en-GB" altLang="en-US" sz="2400" smtClean="0">
                <a:solidFill>
                  <a:srgbClr val="000000"/>
                </a:solidFill>
              </a:rPr>
              <a:t>Ion-exclusion chromatography combined with ICP-MS and hydride generation-ICP-MS for the determination of arsenic species in biological matrices</a:t>
            </a:r>
            <a:r>
              <a:rPr lang="en-GB" altLang="en-US" sz="2400" i="1" smtClean="0">
                <a:solidFill>
                  <a:srgbClr val="000000"/>
                </a:solidFill>
              </a:rPr>
              <a:t>, </a:t>
            </a:r>
            <a:r>
              <a:rPr lang="en-GB" altLang="en-US" sz="2400" smtClean="0">
                <a:solidFill>
                  <a:srgbClr val="000000"/>
                </a:solidFill>
              </a:rPr>
              <a:t>J. Anal. At. Spectrom.</a:t>
            </a:r>
            <a:r>
              <a:rPr lang="en-GB" altLang="en-US" sz="2400" i="1" smtClean="0">
                <a:solidFill>
                  <a:srgbClr val="000000"/>
                </a:solidFill>
              </a:rPr>
              <a:t>, </a:t>
            </a:r>
            <a:r>
              <a:rPr lang="en-GB" altLang="en-US" sz="2400" smtClean="0">
                <a:solidFill>
                  <a:srgbClr val="000000"/>
                </a:solidFill>
              </a:rPr>
              <a:t>2000</a:t>
            </a:r>
            <a:r>
              <a:rPr lang="en-GB" altLang="en-US" sz="2400" b="1" i="1" smtClean="0">
                <a:solidFill>
                  <a:srgbClr val="000000"/>
                </a:solidFill>
              </a:rPr>
              <a:t>, </a:t>
            </a:r>
            <a:r>
              <a:rPr lang="en-GB" altLang="en-US" sz="2400" smtClean="0">
                <a:solidFill>
                  <a:srgbClr val="000000"/>
                </a:solidFill>
              </a:rPr>
              <a:t>15, 1546-1552</a:t>
            </a:r>
            <a:endParaRPr lang="en-GB" altLang="en-US" sz="3600" smtClean="0">
              <a:solidFill>
                <a:srgbClr val="A3A3A3"/>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wrap="square" rtlCol="0">
        <a:spAutoFit/>
      </a:bodyPr>
      <a:lstStyle>
        <a:defPPr>
          <a:defRPr sz="3600" dirty="0" smtClean="0">
            <a:solidFill>
              <a:schemeClr val="tx2">
                <a:lumMod val="60000"/>
                <a:lumOff val="40000"/>
              </a:schemeClr>
            </a:solidFill>
          </a:defRPr>
        </a:defPPr>
      </a:lstStyle>
      <a:style>
        <a:lnRef idx="2">
          <a:schemeClr val="accent1"/>
        </a:lnRef>
        <a:fillRef idx="1">
          <a:schemeClr val="lt1"/>
        </a:fillRef>
        <a:effectRef idx="0">
          <a:schemeClr val="accent1"/>
        </a:effectRef>
        <a:fontRef idx="minor">
          <a:schemeClr val="dk1"/>
        </a:fontRef>
      </a: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492</TotalTime>
  <Words>595</Words>
  <Application>Microsoft Office PowerPoint</Application>
  <PresentationFormat>Custom</PresentationFormat>
  <Paragraphs>60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Calibri</vt:lpstr>
      <vt:lpstr>Arial</vt:lpstr>
      <vt:lpstr>Office Theme</vt:lpstr>
      <vt:lpstr>PowerPoint Presentation</vt:lpstr>
    </vt:vector>
  </TitlesOfParts>
  <Company>University of Hull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QUIGLEY, Laura</dc:creator>
  <cp:lastModifiedBy>Tina Overton</cp:lastModifiedBy>
  <cp:revision>21</cp:revision>
  <dcterms:created xsi:type="dcterms:W3CDTF">2010-03-19T07:56:58Z</dcterms:created>
  <dcterms:modified xsi:type="dcterms:W3CDTF">2015-02-04T23:36:22Z</dcterms:modified>
</cp:coreProperties>
</file>