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56" r:id="rId2"/>
    <p:sldId id="256" r:id="rId3"/>
    <p:sldId id="257" r:id="rId4"/>
    <p:sldId id="357" r:id="rId5"/>
    <p:sldId id="260" r:id="rId6"/>
    <p:sldId id="264" r:id="rId7"/>
    <p:sldId id="261" r:id="rId8"/>
    <p:sldId id="262" r:id="rId9"/>
    <p:sldId id="263" r:id="rId10"/>
    <p:sldId id="265" r:id="rId11"/>
    <p:sldId id="258" r:id="rId12"/>
    <p:sldId id="259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82C30-C0F9-4C6D-B8A8-6A210A8E626A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6D654-3AA4-4FFC-B1DB-7D30E356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47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275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3297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270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13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22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51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25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63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339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95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573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31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32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4A1A2-C087-4B03-B806-865B6CC27F12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ADEB9-4A3A-40FC-A7BD-F57E99BB5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480A7-7053-4006-8914-956732F3DBD8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99BF2-E5F6-435B-BBFA-AE3596EFB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300CA-A22B-4C3C-B30D-BEBE0F8139DC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A5208-354D-4F4B-8A1D-23A3D41DA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6F2A9-40F0-4FBD-9519-884798C95478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C45B6-5116-4D25-A3DA-1D4F5636E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33A00-3FC3-4AE9-89B3-3453BB3A72DB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83CE-A6C3-4885-A326-35C7B8C79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30DF1-A330-4257-913C-7822D583B7CB}" type="datetime1">
              <a:rPr lang="en-US" smtClean="0"/>
              <a:t>14-Mar-19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2A9C6-DAB3-43D6-85BB-0A0C6F831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19E1A-9CE5-4889-B3E3-7591AD4838A8}" type="datetime1">
              <a:rPr lang="en-US" smtClean="0"/>
              <a:t>14-Mar-19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E0651-11F1-4DFA-BBE0-AEE0DC2FC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0EA98-9205-47CA-BBF2-22738B02325A}" type="datetime1">
              <a:rPr lang="en-US" smtClean="0"/>
              <a:t>14-Mar-19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239AB-659D-4C77-8FD4-070BBAB15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8B25D-4743-4B0D-91E5-B975BDD95624}" type="datetime1">
              <a:rPr lang="en-US" smtClean="0"/>
              <a:t>14-Mar-19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66382-AB10-495E-B2D7-2718B7891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A1556-CE98-4B43-A44F-6BD47B573C40}" type="datetime1">
              <a:rPr lang="en-US" smtClean="0"/>
              <a:t>14-Mar-19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DFB68-47FE-4C42-B70C-7BFA13064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7947D-ADA0-4C25-AC9C-47CE1CFC039F}" type="datetime1">
              <a:rPr lang="en-US" smtClean="0"/>
              <a:t>14-Mar-19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54B73-62AA-4092-97F0-627BBE146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E6A120-9137-4FDC-BAF9-ECC9784AFBCF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0014224-66EE-480C-B42E-B841C03C8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0" y="2667000"/>
            <a:ext cx="4953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Appendix B</a:t>
            </a:r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TIME VALUE </a:t>
            </a:r>
            <a:r>
              <a:rPr lang="en-US" dirty="0" smtClean="0"/>
              <a:t>OF MONEY CALCULATIONS USING SPREADSHEETS AND </a:t>
            </a:r>
            <a:r>
              <a:rPr lang="en-US" dirty="0"/>
              <a:t>CALCULATORS</a:t>
            </a:r>
          </a:p>
        </p:txBody>
      </p:sp>
    </p:spTree>
    <p:extLst>
      <p:ext uri="{BB962C8B-B14F-4D97-AF65-F5344CB8AC3E}">
        <p14:creationId xmlns:p14="http://schemas.microsoft.com/office/powerpoint/2010/main" val="988025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988" y="2819400"/>
            <a:ext cx="2478024" cy="90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5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508" y="2590800"/>
            <a:ext cx="4062984" cy="116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802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560" y="2971800"/>
            <a:ext cx="3992880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557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048000"/>
            <a:ext cx="5154168" cy="47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366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916" y="2514600"/>
            <a:ext cx="5154168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13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6564" y="2590800"/>
            <a:ext cx="4690872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971800"/>
            <a:ext cx="5137404" cy="87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09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476" y="2545080"/>
            <a:ext cx="4575048" cy="176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908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916" y="3276600"/>
            <a:ext cx="5154168" cy="47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526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912" y="2895600"/>
            <a:ext cx="2170176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422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100" y="3124200"/>
            <a:ext cx="449580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01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200400"/>
            <a:ext cx="3553968" cy="330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40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064" y="3048000"/>
            <a:ext cx="3547872" cy="33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757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nan Template Slide" id="{AB4DE488-56B4-4F55-A138-320FBE4F80A7}" vid="{39203BA6-4C5F-44A2-8934-BEAE2EF981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newnan Template Slide</Template>
  <TotalTime>4</TotalTime>
  <Words>249</Words>
  <Application>Microsoft Office PowerPoint</Application>
  <PresentationFormat>On-screen Show (4:3)</PresentationFormat>
  <Paragraphs>31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BPNabhanya</dc:creator>
  <cp:lastModifiedBy>Balaji S.</cp:lastModifiedBy>
  <cp:revision>6</cp:revision>
  <dcterms:created xsi:type="dcterms:W3CDTF">2019-03-10T02:12:55Z</dcterms:created>
  <dcterms:modified xsi:type="dcterms:W3CDTF">2019-03-14T16:27:23Z</dcterms:modified>
</cp:coreProperties>
</file>