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70" r:id="rId3"/>
    <p:sldId id="267" r:id="rId4"/>
    <p:sldId id="257" r:id="rId5"/>
    <p:sldId id="258" r:id="rId6"/>
    <p:sldId id="275" r:id="rId7"/>
    <p:sldId id="268" r:id="rId8"/>
    <p:sldId id="261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91" r:id="rId21"/>
    <p:sldId id="287" r:id="rId22"/>
    <p:sldId id="288" r:id="rId23"/>
    <p:sldId id="269" r:id="rId24"/>
    <p:sldId id="265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84" y="-9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52FD4-0F18-4308-8FF4-4D84573486E2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698DA-918A-4928-BF8B-FA0BA12EE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17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B8B2-2753-4C87-99DA-8B02B67C4A5C}" type="datetime1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8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EFD0-C265-4D93-85B1-013BF766B7B7}" type="datetime1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94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3E66-125E-42C1-97D7-81EEA0BC8435}" type="datetime1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748C-E62E-48DD-8F0D-29E81007B067}" type="datetime1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3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118F-0162-48C6-AC02-C458FB60B518}" type="datetime1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50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0CB1-4D2D-4D36-AC27-FB30C06F8CB9}" type="datetime1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9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84D9-8F5D-4EAD-94BC-CAD9A211F826}" type="datetime1">
              <a:rPr lang="en-US" smtClean="0"/>
              <a:t>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3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4D7C-FA16-440B-A573-1D0961CF385C}" type="datetime1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001A-ACEF-425E-A663-33444A865B7D}" type="datetime1">
              <a:rPr lang="en-US" smtClean="0"/>
              <a:t>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4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2503-371B-4AA0-A3B7-47C0C5321C1D}" type="datetime1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0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0A92-68E1-4226-ADC2-A75F26127BBC}" type="datetime1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9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3F61B-3410-49D5-A3AB-D51D953CE69F}" type="datetime1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3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4575175"/>
          </a:xfrm>
        </p:spPr>
        <p:txBody>
          <a:bodyPr>
            <a:normAutofit/>
          </a:bodyPr>
          <a:lstStyle/>
          <a:p>
            <a:r>
              <a:rPr lang="en-US" dirty="0" smtClean="0"/>
              <a:t>Chapter </a:t>
            </a:r>
            <a:r>
              <a:rPr lang="en-US" dirty="0" smtClean="0"/>
              <a:t>6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Real Econometrics</a:t>
            </a:r>
            <a:br>
              <a:rPr lang="en-US" i="1" dirty="0" smtClean="0"/>
            </a:br>
            <a:r>
              <a:rPr lang="en-US" sz="3200" dirty="0" smtClean="0"/>
              <a:t>Second Edition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Michael A. Bailey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23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6.3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4"/>
          <a:stretch/>
        </p:blipFill>
        <p:spPr bwMode="auto">
          <a:xfrm>
            <a:off x="2286000" y="1371600"/>
            <a:ext cx="4724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474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6.4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48190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474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6.5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5010150" cy="507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474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6.6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24" y="1171575"/>
            <a:ext cx="5168876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474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6.7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46199"/>
            <a:ext cx="4953000" cy="493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474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6.8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4519613" cy="5079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474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6.9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1257300"/>
            <a:ext cx="465772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474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6.10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85307"/>
            <a:ext cx="5243513" cy="498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720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6.11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4689794" cy="49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720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6.11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4689794" cy="49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921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595438"/>
            <a:ext cx="545782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241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6.12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5139240" cy="488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902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6.13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1447800"/>
            <a:ext cx="6448425" cy="466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921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6.14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1614488"/>
            <a:ext cx="6183313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902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Tables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10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1547813"/>
            <a:ext cx="479107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043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6.2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2009775"/>
            <a:ext cx="30956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14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6.3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1528763"/>
            <a:ext cx="406717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14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6.4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1281113"/>
            <a:ext cx="339090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14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6.5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4496593" cy="475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14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6.6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295400"/>
            <a:ext cx="48577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14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Study Photos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706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6.7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1790700"/>
            <a:ext cx="301942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14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6.8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1219200"/>
            <a:ext cx="4471522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14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6.9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1819275"/>
            <a:ext cx="6107113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627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6.10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1219200"/>
            <a:ext cx="515302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6276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6.11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2181225"/>
            <a:ext cx="45339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6276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6.12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1766888"/>
            <a:ext cx="427672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627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Study 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1247775"/>
            <a:ext cx="340995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966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Study 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614488"/>
            <a:ext cx="4467225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355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Study 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614488"/>
            <a:ext cx="5457825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346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Figures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13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6.1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0"/>
          <a:stretch/>
        </p:blipFill>
        <p:spPr bwMode="auto">
          <a:xfrm>
            <a:off x="2285999" y="1308100"/>
            <a:ext cx="4595813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875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6.2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8"/>
          <a:stretch/>
        </p:blipFill>
        <p:spPr bwMode="auto">
          <a:xfrm>
            <a:off x="2332865" y="1295400"/>
            <a:ext cx="4677535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474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600</Words>
  <Application>Microsoft Office PowerPoint</Application>
  <PresentationFormat>On-screen Show (4:3)</PresentationFormat>
  <Paragraphs>72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Chapter 6  Real Econometrics Second Edition  Michael A. Bailey</vt:lpstr>
      <vt:lpstr>PowerPoint Presentation</vt:lpstr>
      <vt:lpstr>Case Study Photos</vt:lpstr>
      <vt:lpstr>Case Study 1</vt:lpstr>
      <vt:lpstr>Case Study 2</vt:lpstr>
      <vt:lpstr>Case Study 3</vt:lpstr>
      <vt:lpstr>Figures</vt:lpstr>
      <vt:lpstr>Figure 6.1</vt:lpstr>
      <vt:lpstr>Figure 6.2</vt:lpstr>
      <vt:lpstr>Figure 6.3</vt:lpstr>
      <vt:lpstr>Figure 6.4</vt:lpstr>
      <vt:lpstr>Figure 6.5</vt:lpstr>
      <vt:lpstr>Figure 6.6</vt:lpstr>
      <vt:lpstr>Figure 6.7</vt:lpstr>
      <vt:lpstr>Figure 6.8</vt:lpstr>
      <vt:lpstr>Figure 6.9</vt:lpstr>
      <vt:lpstr>Figure 6.10</vt:lpstr>
      <vt:lpstr>Figure 6.11</vt:lpstr>
      <vt:lpstr>Figure 6.11</vt:lpstr>
      <vt:lpstr>Figure 6.12</vt:lpstr>
      <vt:lpstr>Figure 6.13</vt:lpstr>
      <vt:lpstr>Figure 6.14</vt:lpstr>
      <vt:lpstr>Tables</vt:lpstr>
      <vt:lpstr>Table </vt:lpstr>
      <vt:lpstr>Table 6.2</vt:lpstr>
      <vt:lpstr>Table 6.3 </vt:lpstr>
      <vt:lpstr>Table 6.4 </vt:lpstr>
      <vt:lpstr>Table 6.5 </vt:lpstr>
      <vt:lpstr>Table 6.6 </vt:lpstr>
      <vt:lpstr>Table 6.7 </vt:lpstr>
      <vt:lpstr>Table 6.8 </vt:lpstr>
      <vt:lpstr>Table 6.9 </vt:lpstr>
      <vt:lpstr>Table 6.10 </vt:lpstr>
      <vt:lpstr>Table 6.11</vt:lpstr>
      <vt:lpstr>Table 6.12 </vt:lpstr>
    </vt:vector>
  </TitlesOfParts>
  <Company>Oxford University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Mathis, Emily</dc:creator>
  <cp:lastModifiedBy>KEEFE, Patrick</cp:lastModifiedBy>
  <cp:revision>13</cp:revision>
  <dcterms:created xsi:type="dcterms:W3CDTF">2015-12-02T20:34:06Z</dcterms:created>
  <dcterms:modified xsi:type="dcterms:W3CDTF">2019-02-26T20:50:45Z</dcterms:modified>
</cp:coreProperties>
</file>