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67" r:id="rId4"/>
    <p:sldId id="257" r:id="rId5"/>
    <p:sldId id="268" r:id="rId6"/>
    <p:sldId id="261" r:id="rId7"/>
    <p:sldId id="262" r:id="rId8"/>
    <p:sldId id="263" r:id="rId9"/>
    <p:sldId id="271" r:id="rId10"/>
    <p:sldId id="272" r:id="rId11"/>
    <p:sldId id="273" r:id="rId12"/>
    <p:sldId id="269" r:id="rId13"/>
    <p:sldId id="265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360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2FD4-0F18-4308-8FF4-4D84573486E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98DA-918A-4928-BF8B-FA0BA12E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3BA6-24E9-4C44-AC56-9E7C56F101A5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4C2A-F32E-4077-BE0E-3B6AFAE52EF9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D335-B6D3-4C06-88C2-38946392DFAB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8DEA-AAA6-4BCF-8847-B970D26D3DE0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3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BAE8-7EA0-4408-9972-AE13C81D9AF8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8EB8-4F5E-4F3D-A433-CC955038D365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E5CD-5BD5-4856-8660-8229E16676BC}" type="datetime1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91-FB75-47D4-9573-0BC163770D0D}" type="datetime1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293D-E74C-4F6C-89E1-667A9BD7719F}" type="datetime1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4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DFDC-74AE-4015-ADDC-41163F8D5441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37B6-FE38-4E75-B3DE-71C912F15357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9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1E04-F3CF-4E5A-BA60-9407119600AD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</a:t>
            </a:r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7170" name="Picture 2" descr="M:\Higher Ed EDP Transmittal\Bailey, Real Stats\Jpeg\Chapter 8\Figure 8.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6942"/>
            <a:ext cx="4572000" cy="44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</a:t>
            </a:r>
            <a:r>
              <a:rPr lang="en-US" dirty="0" smtClean="0"/>
              <a:t>.6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8194" name="Picture 2" descr="M:\Higher Ed EDP Transmittal\Bailey, Real Stats\Jpeg\Chapter 8\Figure 8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486400" cy="45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4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9218" name="Picture 2" descr="M:\Higher Ed EDP Transmittal\Bailey, Real Stats\Jpeg\Chapter 8\Table 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81332"/>
            <a:ext cx="5486400" cy="36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4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0242" name="Picture 2" descr="M:\Higher Ed EDP Transmittal\Bailey, Real Stats\Jpeg\Chapter 8\Table 8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66601"/>
            <a:ext cx="6400800" cy="27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4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1266" name="Picture 2" descr="M:\Higher Ed EDP Transmittal\Bailey, Real Stats\Jpeg\Chapter 8\Table 8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44713"/>
            <a:ext cx="6400800" cy="25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4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2290" name="Picture 2" descr="M:\Higher Ed EDP Transmittal\Bailey, Real Stats\Jpeg\Chapter 8\Table 8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9918"/>
            <a:ext cx="5486400" cy="34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4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1481138"/>
            <a:ext cx="7259637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14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4338" name="Picture 2" descr="M:\Higher Ed EDP Transmittal\Bailey, Real Stats\Jpeg\Chapter 8\Table 8.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0946"/>
            <a:ext cx="4572000" cy="38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46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5362" name="Picture 2" descr="M:\Higher Ed EDP Transmittal\Bailey, Real Stats\Jpeg\Chapter 8\Table 8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81" y="1143000"/>
            <a:ext cx="42190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4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026" name="Picture 2" descr="M:\Higher Ed EDP Transmittal\Bailey, Real Stats\Jpeg\Chapter 8\Chapter 8 Opening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2228"/>
            <a:ext cx="7315200" cy="48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4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6386" name="Picture 2" descr="M:\Higher Ed EDP Transmittal\Bailey, Real Stats\Jpeg\Chapter 8\Table 8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55019"/>
            <a:ext cx="5486400" cy="29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46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7410" name="Picture 2" descr="M:\Higher Ed EDP Transmittal\Bailey, Real Stats\Jpeg\Chapter 8\Table 8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23521"/>
            <a:ext cx="5486400" cy="24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4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8434" name="Picture 2" descr="M:\Higher Ed EDP Transmittal\Bailey, Real Stats\Jpeg\Chapter 8\Table 8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298"/>
            <a:ext cx="5486400" cy="32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4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9458" name="Picture 2" descr="M:\Higher Ed EDP Transmittal\Bailey, Real Stats\Jpeg\Chapter 8\Table 8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52979"/>
            <a:ext cx="5486400" cy="375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46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0482" name="Picture 2" descr="M:\Higher Ed EDP Transmittal\Bailey, Real Stats\Jpeg\Chapter 8\Table 8.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9941"/>
            <a:ext cx="5486400" cy="31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46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1506" name="Picture 2" descr="M:\Higher Ed EDP Transmittal\Bailey, Real Stats\Jpeg\Chapter 8\Table 8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46622"/>
            <a:ext cx="5486400" cy="296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4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7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050" name="Picture 2" descr="M:\Higher Ed EDP Transmittal\Bailey, Real Stats\Jpeg\Chapter 8\Case Stud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5084"/>
            <a:ext cx="5486400" cy="36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6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1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8.1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074" name="Picture 2" descr="M:\Higher Ed EDP Transmittal\Bailey, Real Stats\Jpeg\Chapter 8\Figure 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6401"/>
            <a:ext cx="5486400" cy="420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7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4098" name="Picture 2" descr="M:\Higher Ed EDP Transmittal\Bailey, Real Stats\Jpeg\Chapter 8\Figure 8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82762"/>
            <a:ext cx="5486400" cy="40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0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</a:t>
            </a:r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122" name="Picture 2" descr="M:\Higher Ed EDP Transmittal\Bailey, Real Stats\Jpeg\Chapter 8\Figure 8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08113"/>
            <a:ext cx="5486400" cy="401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4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</a:t>
            </a:r>
            <a:r>
              <a:rPr lang="en-US" dirty="0" smtClean="0"/>
              <a:t>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146" name="Picture 2" descr="M:\Higher Ed EDP Transmittal\Bailey, Real Stats\Jpeg\Chapter 8\Figure 8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39274"/>
            <a:ext cx="4572000" cy="45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1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429</Words>
  <Application>Microsoft Office PowerPoint</Application>
  <PresentationFormat>On-screen Show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Chapter 8  Real Econometrics Second Edition  Michael A. Bailey</vt:lpstr>
      <vt:lpstr>PowerPoint Presentation</vt:lpstr>
      <vt:lpstr>Case Study Photos</vt:lpstr>
      <vt:lpstr>Case Study 1</vt:lpstr>
      <vt:lpstr>Figures</vt:lpstr>
      <vt:lpstr>Figure 8.1</vt:lpstr>
      <vt:lpstr>Figure 8.2</vt:lpstr>
      <vt:lpstr>Figure 8.3</vt:lpstr>
      <vt:lpstr>Figure 8.4</vt:lpstr>
      <vt:lpstr>Figure 8.5</vt:lpstr>
      <vt:lpstr>Figure 8.6</vt:lpstr>
      <vt:lpstr>Tables</vt:lpstr>
      <vt:lpstr>Table 8.1</vt:lpstr>
      <vt:lpstr>Table 8.2</vt:lpstr>
      <vt:lpstr>Table 8.3</vt:lpstr>
      <vt:lpstr>Table 8.4</vt:lpstr>
      <vt:lpstr>Table 8.5</vt:lpstr>
      <vt:lpstr>Table 8.6</vt:lpstr>
      <vt:lpstr>Table 8.7</vt:lpstr>
      <vt:lpstr>Table 8.8</vt:lpstr>
      <vt:lpstr>Table 8.9</vt:lpstr>
      <vt:lpstr>Table 8.10</vt:lpstr>
      <vt:lpstr>Table 8.11</vt:lpstr>
      <vt:lpstr>Table 8.12</vt:lpstr>
      <vt:lpstr>Table 8.13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Mathis, Emily</dc:creator>
  <cp:lastModifiedBy>KEEFE, Patrick</cp:lastModifiedBy>
  <cp:revision>9</cp:revision>
  <dcterms:created xsi:type="dcterms:W3CDTF">2015-12-02T20:34:06Z</dcterms:created>
  <dcterms:modified xsi:type="dcterms:W3CDTF">2019-02-26T21:06:18Z</dcterms:modified>
</cp:coreProperties>
</file>