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0" r:id="rId4"/>
    <p:sldId id="257" r:id="rId5"/>
    <p:sldId id="259" r:id="rId6"/>
    <p:sldId id="261" r:id="rId7"/>
    <p:sldId id="276" r:id="rId8"/>
    <p:sldId id="264" r:id="rId9"/>
    <p:sldId id="281" r:id="rId10"/>
    <p:sldId id="282" r:id="rId11"/>
    <p:sldId id="284" r:id="rId12"/>
    <p:sldId id="283" r:id="rId13"/>
    <p:sldId id="285" r:id="rId14"/>
    <p:sldId id="286" r:id="rId15"/>
    <p:sldId id="287" r:id="rId16"/>
    <p:sldId id="288" r:id="rId17"/>
    <p:sldId id="266" r:id="rId18"/>
    <p:sldId id="265" r:id="rId19"/>
    <p:sldId id="267" r:id="rId20"/>
    <p:sldId id="268" r:id="rId21"/>
    <p:sldId id="269" r:id="rId22"/>
    <p:sldId id="270" r:id="rId23"/>
    <p:sldId id="271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>
      <p:cViewPr varScale="1">
        <p:scale>
          <a:sx n="75" d="100"/>
          <a:sy n="75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2EF3-D814-40DF-8EAB-BC001F11609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5EE23-6C52-48ED-A7AD-1830E004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58A-DA22-4E10-88DC-19C745931D3F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3888-E403-42A7-B5B8-4EE68175DADC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80B-6C05-442C-AEB9-997763F202FF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224D-41D7-484D-BDE9-92339A96C4A5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CD49-B97B-456A-9D3D-94B1E1FC45AA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0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CE-7D73-43F7-8FAD-042F6AFA9DE5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2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0A1-5446-48CF-B449-36BF2C3C772F}" type="datetime1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1B9C-D9CF-45F1-B506-F15ADED71FBE}" type="datetime1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44F-9E15-48EE-BA9D-18A32DC0449E}" type="datetime1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B65-6B3E-4844-BF4A-6260B1D2877B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4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4D08-DB9F-462D-AF69-F4B155DCC46A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BE05-24D0-4229-B6C9-29A31CC2F25A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0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987425"/>
            <a:ext cx="7772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Chapter 12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Real Econometrics</a:t>
            </a:r>
            <a:br>
              <a:rPr lang="en-US" i="1" dirty="0" smtClean="0"/>
            </a:br>
            <a:r>
              <a:rPr lang="en-US" sz="3200" dirty="0" smtClean="0"/>
              <a:t>Second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Michael A. Bailey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3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12.4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4784268" cy="4525963"/>
          </a:xfrm>
        </p:spPr>
      </p:pic>
    </p:spTree>
    <p:extLst>
      <p:ext uri="{BB962C8B-B14F-4D97-AF65-F5344CB8AC3E}">
        <p14:creationId xmlns:p14="http://schemas.microsoft.com/office/powerpoint/2010/main" val="208341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12.5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5199926" cy="4525963"/>
          </a:xfrm>
        </p:spPr>
      </p:pic>
    </p:spTree>
    <p:extLst>
      <p:ext uri="{BB962C8B-B14F-4D97-AF65-F5344CB8AC3E}">
        <p14:creationId xmlns:p14="http://schemas.microsoft.com/office/powerpoint/2010/main" val="58953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12.6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4321243" cy="4525963"/>
          </a:xfrm>
        </p:spPr>
      </p:pic>
    </p:spTree>
    <p:extLst>
      <p:ext uri="{BB962C8B-B14F-4D97-AF65-F5344CB8AC3E}">
        <p14:creationId xmlns:p14="http://schemas.microsoft.com/office/powerpoint/2010/main" val="137929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12.7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89" y="1447800"/>
            <a:ext cx="4816011" cy="4525963"/>
          </a:xfrm>
        </p:spPr>
      </p:pic>
    </p:spTree>
    <p:extLst>
      <p:ext uri="{BB962C8B-B14F-4D97-AF65-F5344CB8AC3E}">
        <p14:creationId xmlns:p14="http://schemas.microsoft.com/office/powerpoint/2010/main" val="265397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12.8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67" y="1447800"/>
            <a:ext cx="4916033" cy="4525963"/>
          </a:xfrm>
        </p:spPr>
      </p:pic>
    </p:spTree>
    <p:extLst>
      <p:ext uri="{BB962C8B-B14F-4D97-AF65-F5344CB8AC3E}">
        <p14:creationId xmlns:p14="http://schemas.microsoft.com/office/powerpoint/2010/main" val="4219710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12.9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4997417" cy="4525963"/>
          </a:xfrm>
        </p:spPr>
      </p:pic>
    </p:spTree>
    <p:extLst>
      <p:ext uri="{BB962C8B-B14F-4D97-AF65-F5344CB8AC3E}">
        <p14:creationId xmlns:p14="http://schemas.microsoft.com/office/powerpoint/2010/main" val="280669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12.10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3550534"/>
          </a:xfrm>
        </p:spPr>
      </p:pic>
    </p:spTree>
    <p:extLst>
      <p:ext uri="{BB962C8B-B14F-4D97-AF65-F5344CB8AC3E}">
        <p14:creationId xmlns:p14="http://schemas.microsoft.com/office/powerpoint/2010/main" val="1662757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67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12.1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59" y="1447800"/>
            <a:ext cx="4596241" cy="4525963"/>
          </a:xfrm>
        </p:spPr>
      </p:pic>
    </p:spTree>
    <p:extLst>
      <p:ext uri="{BB962C8B-B14F-4D97-AF65-F5344CB8AC3E}">
        <p14:creationId xmlns:p14="http://schemas.microsoft.com/office/powerpoint/2010/main" val="295848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12.2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1753394"/>
            <a:ext cx="6600825" cy="4219575"/>
          </a:xfrm>
        </p:spPr>
      </p:pic>
    </p:spTree>
    <p:extLst>
      <p:ext uri="{BB962C8B-B14F-4D97-AF65-F5344CB8AC3E}">
        <p14:creationId xmlns:p14="http://schemas.microsoft.com/office/powerpoint/2010/main" val="141300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1026" name="Picture 2" descr="C:\Users\letlowa\Desktop\Real Economics Chap Images\Chapter 12\Intro Images\Intro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18591"/>
            <a:ext cx="54387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8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12.3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2653353" cy="4525963"/>
          </a:xfrm>
        </p:spPr>
      </p:pic>
    </p:spTree>
    <p:extLst>
      <p:ext uri="{BB962C8B-B14F-4D97-AF65-F5344CB8AC3E}">
        <p14:creationId xmlns:p14="http://schemas.microsoft.com/office/powerpoint/2010/main" val="122350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12.4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905000"/>
            <a:ext cx="7429500" cy="2895600"/>
          </a:xfrm>
        </p:spPr>
      </p:pic>
    </p:spTree>
    <p:extLst>
      <p:ext uri="{BB962C8B-B14F-4D97-AF65-F5344CB8AC3E}">
        <p14:creationId xmlns:p14="http://schemas.microsoft.com/office/powerpoint/2010/main" val="165955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12.5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95400"/>
            <a:ext cx="3810000" cy="4923107"/>
          </a:xfrm>
        </p:spPr>
      </p:pic>
    </p:spTree>
    <p:extLst>
      <p:ext uri="{BB962C8B-B14F-4D97-AF65-F5344CB8AC3E}">
        <p14:creationId xmlns:p14="http://schemas.microsoft.com/office/powerpoint/2010/main" val="324741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12.6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91" y="1600200"/>
            <a:ext cx="5950217" cy="4525963"/>
          </a:xfrm>
        </p:spPr>
      </p:pic>
    </p:spTree>
    <p:extLst>
      <p:ext uri="{BB962C8B-B14F-4D97-AF65-F5344CB8AC3E}">
        <p14:creationId xmlns:p14="http://schemas.microsoft.com/office/powerpoint/2010/main" val="3433179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12.7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3224559"/>
          </a:xfrm>
        </p:spPr>
      </p:pic>
    </p:spTree>
    <p:extLst>
      <p:ext uri="{BB962C8B-B14F-4D97-AF65-F5344CB8AC3E}">
        <p14:creationId xmlns:p14="http://schemas.microsoft.com/office/powerpoint/2010/main" val="324364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12.8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1336"/>
            <a:ext cx="8229600" cy="4143690"/>
          </a:xfrm>
        </p:spPr>
      </p:pic>
    </p:spTree>
    <p:extLst>
      <p:ext uri="{BB962C8B-B14F-4D97-AF65-F5344CB8AC3E}">
        <p14:creationId xmlns:p14="http://schemas.microsoft.com/office/powerpoint/2010/main" val="146505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12.9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229600" cy="3349447"/>
          </a:xfrm>
        </p:spPr>
      </p:pic>
    </p:spTree>
    <p:extLst>
      <p:ext uri="{BB962C8B-B14F-4D97-AF65-F5344CB8AC3E}">
        <p14:creationId xmlns:p14="http://schemas.microsoft.com/office/powerpoint/2010/main" val="3254614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12.10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8229600" cy="2360682"/>
          </a:xfrm>
        </p:spPr>
      </p:pic>
    </p:spTree>
    <p:extLst>
      <p:ext uri="{BB962C8B-B14F-4D97-AF65-F5344CB8AC3E}">
        <p14:creationId xmlns:p14="http://schemas.microsoft.com/office/powerpoint/2010/main" val="4049878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12.11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1600200"/>
            <a:ext cx="6467475" cy="3533775"/>
          </a:xfrm>
        </p:spPr>
      </p:pic>
    </p:spTree>
    <p:extLst>
      <p:ext uri="{BB962C8B-B14F-4D97-AF65-F5344CB8AC3E}">
        <p14:creationId xmlns:p14="http://schemas.microsoft.com/office/powerpoint/2010/main" val="292856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4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Study 1</a:t>
            </a:r>
            <a:endParaRPr lang="en-US" dirty="0"/>
          </a:p>
        </p:txBody>
      </p:sp>
      <p:pic>
        <p:nvPicPr>
          <p:cNvPr id="2050" name="Picture 2" descr="C:\Users\letlowa\Desktop\Real Economics Chap Images\Chapter 12\Case Study Photos\Case Stud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0261"/>
            <a:ext cx="5438776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8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Study 2</a:t>
            </a:r>
          </a:p>
          <a:p>
            <a:endParaRPr lang="en-US" dirty="0"/>
          </a:p>
        </p:txBody>
      </p:sp>
      <p:pic>
        <p:nvPicPr>
          <p:cNvPr id="3074" name="Picture 2" descr="C:\Users\letlowa\Desktop\Real Economics Chap Images\Chapter 12\Case Study Photos\Case Study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81990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6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0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12.1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4863451" cy="4525963"/>
          </a:xfrm>
        </p:spPr>
      </p:pic>
    </p:spTree>
    <p:extLst>
      <p:ext uri="{BB962C8B-B14F-4D97-AF65-F5344CB8AC3E}">
        <p14:creationId xmlns:p14="http://schemas.microsoft.com/office/powerpoint/2010/main" val="291401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12.2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4656738" cy="4525963"/>
          </a:xfrm>
        </p:spPr>
      </p:pic>
    </p:spTree>
    <p:extLst>
      <p:ext uri="{BB962C8B-B14F-4D97-AF65-F5344CB8AC3E}">
        <p14:creationId xmlns:p14="http://schemas.microsoft.com/office/powerpoint/2010/main" val="167646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12.3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58" y="1447800"/>
            <a:ext cx="5043042" cy="4525963"/>
          </a:xfrm>
        </p:spPr>
      </p:pic>
    </p:spTree>
    <p:extLst>
      <p:ext uri="{BB962C8B-B14F-4D97-AF65-F5344CB8AC3E}">
        <p14:creationId xmlns:p14="http://schemas.microsoft.com/office/powerpoint/2010/main" val="294037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481</Words>
  <Application>Microsoft Office PowerPoint</Application>
  <PresentationFormat>On-screen Show (4:3)</PresentationFormat>
  <Paragraphs>58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Chapter 12  Real Econometrics Second Edition  Michael A. Bailey</vt:lpstr>
      <vt:lpstr>PowerPoint Presentation</vt:lpstr>
      <vt:lpstr>Case Study Photos</vt:lpstr>
      <vt:lpstr>PowerPoint Presentation</vt:lpstr>
      <vt:lpstr>PowerPoint Presentation</vt:lpstr>
      <vt:lpstr>Figures</vt:lpstr>
      <vt:lpstr>Figure 12.1</vt:lpstr>
      <vt:lpstr>Figure 12.2</vt:lpstr>
      <vt:lpstr>Figure 12.3</vt:lpstr>
      <vt:lpstr>Figure 12.4</vt:lpstr>
      <vt:lpstr>Figure 12.5</vt:lpstr>
      <vt:lpstr>Figure 12.6</vt:lpstr>
      <vt:lpstr>Figure 12.7</vt:lpstr>
      <vt:lpstr>Figure 12.8</vt:lpstr>
      <vt:lpstr>Figure 12.9</vt:lpstr>
      <vt:lpstr>Figure 12.10</vt:lpstr>
      <vt:lpstr>Tables</vt:lpstr>
      <vt:lpstr>Table 12.1</vt:lpstr>
      <vt:lpstr>Table 12.2</vt:lpstr>
      <vt:lpstr>Table 12.3</vt:lpstr>
      <vt:lpstr>Table 12.4</vt:lpstr>
      <vt:lpstr>Table 12.5</vt:lpstr>
      <vt:lpstr>Table 12.6</vt:lpstr>
      <vt:lpstr>Table 12.7</vt:lpstr>
      <vt:lpstr>Table 12.8</vt:lpstr>
      <vt:lpstr>Table 12.9</vt:lpstr>
      <vt:lpstr>Table 12.10</vt:lpstr>
      <vt:lpstr>Table 12.11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 Real Econometrics Second Edition  Michael A. Bailey</dc:title>
  <dc:creator>LETLOW, Asia</dc:creator>
  <cp:lastModifiedBy>KEEFE, Patrick</cp:lastModifiedBy>
  <cp:revision>18</cp:revision>
  <dcterms:created xsi:type="dcterms:W3CDTF">2019-02-27T14:41:33Z</dcterms:created>
  <dcterms:modified xsi:type="dcterms:W3CDTF">2019-02-28T19:57:24Z</dcterms:modified>
</cp:coreProperties>
</file>