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6" r:id="rId2"/>
    <p:sldId id="258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3310" autoAdjust="0"/>
  </p:normalViewPr>
  <p:slideViewPr>
    <p:cSldViewPr>
      <p:cViewPr varScale="1">
        <p:scale>
          <a:sx n="75" d="100"/>
          <a:sy n="75" d="100"/>
        </p:scale>
        <p:origin x="-1266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3BD2EF3-D814-40DF-8EAB-BC001F11609A}" type="datetimeFigureOut">
              <a:rPr lang="en-US" smtClean="0"/>
              <a:t>2/28/2019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015EE23-6C52-48ED-A7AD-1830E004FF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3417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D7E58A-DA22-4E10-88DC-19C745931D3F}" type="datetime1">
              <a:rPr lang="en-US" smtClean="0"/>
              <a:t>2/28/2019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Michael A. Bailey, Real Econometrics 2e                                    © 2017, 2020 Oxford University Press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A3DEE4-D41C-4A13-B6DF-FBD4FA1E91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05448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C3888-E403-42A7-B5B8-4EE68175DADC}" type="datetime1">
              <a:rPr lang="en-US" smtClean="0"/>
              <a:t>2/28/2019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Michael A. Bailey, Real Econometrics 2e                                    © 2017, 2020 Oxford University Press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A3DEE4-D41C-4A13-B6DF-FBD4FA1E91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60643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72C80B-6C05-442C-AEB9-997763F202FF}" type="datetime1">
              <a:rPr lang="en-US" smtClean="0"/>
              <a:t>2/28/2019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Michael A. Bailey, Real Econometrics 2e                                    © 2017, 2020 Oxford University Press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A3DEE4-D41C-4A13-B6DF-FBD4FA1E91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18918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B3224D-41D7-484D-BDE9-92339A96C4A5}" type="datetime1">
              <a:rPr lang="en-US" smtClean="0"/>
              <a:t>2/28/2019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Michael A. Bailey, Real Econometrics 2e                                    © 2017, 2020 Oxford University Press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A3DEE4-D41C-4A13-B6DF-FBD4FA1E91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92195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B1CD49-B97B-456A-9D3D-94B1E1FC45AA}" type="datetime1">
              <a:rPr lang="en-US" smtClean="0"/>
              <a:t>2/28/2019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Michael A. Bailey, Real Econometrics 2e                                    © 2017, 2020 Oxford University Press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A3DEE4-D41C-4A13-B6DF-FBD4FA1E91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69046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E1C1CE-7D73-43F7-8FAD-042F6AFA9DE5}" type="datetime1">
              <a:rPr lang="en-US" smtClean="0"/>
              <a:t>2/28/2019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Michael A. Bailey, Real Econometrics 2e                                    © 2017, 2020 Oxford University Press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A3DEE4-D41C-4A13-B6DF-FBD4FA1E91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70242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3A0A1-5446-48CF-B449-36BF2C3C772F}" type="datetime1">
              <a:rPr lang="en-US" smtClean="0"/>
              <a:t>2/28/2019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Michael A. Bailey, Real Econometrics 2e                                    © 2017, 2020 Oxford University Press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A3DEE4-D41C-4A13-B6DF-FBD4FA1E91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7408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11B9C-D9CF-45F1-B506-F15ADED71FBE}" type="datetime1">
              <a:rPr lang="en-US" smtClean="0"/>
              <a:t>2/28/2019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Michael A. Bailey, Real Econometrics 2e                                    © 2017, 2020 Oxford University Press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A3DEE4-D41C-4A13-B6DF-FBD4FA1E91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35711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A1944F-9E15-48EE-BA9D-18A32DC0449E}" type="datetime1">
              <a:rPr lang="en-US" smtClean="0"/>
              <a:t>2/28/2019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Michael A. Bailey, Real Econometrics 2e                                    © 2017, 2020 Oxford University Press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A3DEE4-D41C-4A13-B6DF-FBD4FA1E91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1232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5FB65-6B3E-4844-BF4A-6260B1D2877B}" type="datetime1">
              <a:rPr lang="en-US" smtClean="0"/>
              <a:t>2/28/2019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Michael A. Bailey, Real Econometrics 2e                                    © 2017, 2020 Oxford University Press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A3DEE4-D41C-4A13-B6DF-FBD4FA1E91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65477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34D08-DB9F-462D-AF69-F4B155DCC46A}" type="datetime1">
              <a:rPr lang="en-US" smtClean="0"/>
              <a:t>2/28/2019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Michael A. Bailey, Real Econometrics 2e                                    © 2017, 2020 Oxford University Press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A3DEE4-D41C-4A13-B6DF-FBD4FA1E91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06388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D1BE05-24D0-4229-B6C9-29A31CC2F25A}" type="datetime1">
              <a:rPr lang="en-US" smtClean="0"/>
              <a:t>2/28/2019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Michael A. Bailey, Real Econometrics 2e                                    © 2017, 2020 Oxford University Press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A3DEE4-D41C-4A13-B6DF-FBD4FA1E91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82071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ctrTitle"/>
          </p:nvPr>
        </p:nvSpPr>
        <p:spPr>
          <a:xfrm>
            <a:off x="685800" y="987425"/>
            <a:ext cx="7772400" cy="4575175"/>
          </a:xfrm>
        </p:spPr>
        <p:txBody>
          <a:bodyPr>
            <a:normAutofit/>
          </a:bodyPr>
          <a:lstStyle/>
          <a:p>
            <a:r>
              <a:rPr lang="en-US" dirty="0" smtClean="0"/>
              <a:t>Chapter 16</a:t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i="1" dirty="0" smtClean="0"/>
              <a:t>Real Econometrics</a:t>
            </a:r>
            <a:br>
              <a:rPr lang="en-US" i="1" dirty="0" smtClean="0"/>
            </a:br>
            <a:r>
              <a:rPr lang="en-US" sz="3200" dirty="0" smtClean="0"/>
              <a:t>Second Edition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sz="3200" dirty="0" smtClean="0"/>
              <a:t>Michael A. Bailey</a:t>
            </a:r>
            <a:endParaRPr lang="en-US" dirty="0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971800" y="6248400"/>
            <a:ext cx="3276600" cy="365125"/>
          </a:xfrm>
        </p:spPr>
        <p:txBody>
          <a:bodyPr/>
          <a:lstStyle/>
          <a:p>
            <a:r>
              <a:rPr lang="en-US" smtClean="0"/>
              <a:t>Michael A. Bailey, Real Econometrics 2e                                    © 2017, 2020 Oxford University Press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92329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971800" y="6248400"/>
            <a:ext cx="3276600" cy="365125"/>
          </a:xfrm>
        </p:spPr>
        <p:txBody>
          <a:bodyPr/>
          <a:lstStyle/>
          <a:p>
            <a:r>
              <a:rPr lang="en-US" smtClean="0"/>
              <a:t>Michael A. Bailey, Real Econometrics 2e                                    © 2017, 2020 Oxford University Press</a:t>
            </a:r>
            <a:endParaRPr lang="en-US" dirty="0"/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1863" y="235943"/>
            <a:ext cx="7450137" cy="58600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706849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408</TotalTime>
  <Words>32</Words>
  <Application>Microsoft Office PowerPoint</Application>
  <PresentationFormat>On-screen Show (4:3)</PresentationFormat>
  <Paragraphs>3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Chapter 16  Real Econometrics Second Edition  Michael A. Bailey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9  Real Econometrics Second Edition  Michael A. Bailey</dc:title>
  <dc:creator>LETLOW, Asia</dc:creator>
  <cp:lastModifiedBy>KEEFE, Patrick</cp:lastModifiedBy>
  <cp:revision>29</cp:revision>
  <dcterms:created xsi:type="dcterms:W3CDTF">2019-02-27T14:41:33Z</dcterms:created>
  <dcterms:modified xsi:type="dcterms:W3CDTF">2019-02-28T19:59:29Z</dcterms:modified>
</cp:coreProperties>
</file>