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1" r:id="rId4"/>
    <p:sldId id="277" r:id="rId5"/>
    <p:sldId id="278" r:id="rId6"/>
    <p:sldId id="266" r:id="rId7"/>
    <p:sldId id="279" r:id="rId8"/>
    <p:sldId id="280" r:id="rId9"/>
    <p:sldId id="28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10" autoAdjust="0"/>
  </p:normalViewPr>
  <p:slideViewPr>
    <p:cSldViewPr>
      <p:cViewPr varScale="1">
        <p:scale>
          <a:sx n="75" d="100"/>
          <a:sy n="75" d="100"/>
        </p:scale>
        <p:origin x="-126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D2EF3-D814-40DF-8EAB-BC001F11609A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5EE23-6C52-48ED-A7AD-1830E004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E58A-DA22-4E10-88DC-19C745931D3F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3888-E403-42A7-B5B8-4EE68175DADC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6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C80B-6C05-442C-AEB9-997763F202FF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9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224D-41D7-484D-BDE9-92339A96C4A5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1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CD49-B97B-456A-9D3D-94B1E1FC45AA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0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1C1CE-7D73-43F7-8FAD-042F6AFA9DE5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2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3A0A1-5446-48CF-B449-36BF2C3C772F}" type="datetime1">
              <a:rPr lang="en-US" smtClean="0"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1B9C-D9CF-45F1-B506-F15ADED71FBE}" type="datetime1">
              <a:rPr lang="en-US" smtClean="0"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7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1944F-9E15-48EE-BA9D-18A32DC0449E}" type="datetime1">
              <a:rPr lang="en-US" smtClean="0"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FB65-6B3E-4844-BF4A-6260B1D2877B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4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4D08-DB9F-462D-AF69-F4B155DCC46A}" type="datetime1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BE05-24D0-4229-B6C9-29A31CC2F25A}" type="datetime1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3DEE4-D41C-4A13-B6DF-FBD4FA1E9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0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4575175"/>
          </a:xfrm>
        </p:spPr>
        <p:txBody>
          <a:bodyPr>
            <a:normAutofit/>
          </a:bodyPr>
          <a:lstStyle/>
          <a:p>
            <a:r>
              <a:rPr lang="en-US" dirty="0" smtClean="0"/>
              <a:t>Chapter 14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Real Econometrics</a:t>
            </a:r>
            <a:br>
              <a:rPr lang="en-US" i="1" dirty="0" smtClean="0"/>
            </a:br>
            <a:r>
              <a:rPr lang="en-US" sz="3200" dirty="0" smtClean="0"/>
              <a:t>Second Edition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Michael A. Bailey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276600" cy="365125"/>
          </a:xfrm>
        </p:spPr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3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276600" cy="365125"/>
          </a:xfrm>
        </p:spPr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714375"/>
            <a:ext cx="8174037" cy="542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68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Figures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14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248400"/>
            <a:ext cx="3276600" cy="365125"/>
          </a:xfrm>
        </p:spPr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0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4801"/>
            <a:ext cx="7620000" cy="1219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Figure 14.1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725" y="1017249"/>
            <a:ext cx="5883275" cy="5316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790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4801"/>
            <a:ext cx="7620000" cy="1219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Figure 14.2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582025" cy="429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3187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14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6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4801"/>
            <a:ext cx="7620000" cy="1219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Table 14.1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35" y="1142997"/>
            <a:ext cx="8949240" cy="4038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590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4801"/>
            <a:ext cx="7620000" cy="1219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Table 14.2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582025" cy="429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2056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Michael A. Bailey, Real Econometrics 2e                                    © 2017, 2020 Oxford University Press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1"/>
            <a:ext cx="7620000" cy="1219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Table 14.3</a:t>
            </a:r>
            <a:endParaRPr lang="en-US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86" y="1066800"/>
            <a:ext cx="8025714" cy="516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4222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153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Chapter 14  Real Econometrics Second Edition  Michael A. Bailey</vt:lpstr>
      <vt:lpstr>PowerPoint Presentation</vt:lpstr>
      <vt:lpstr>Figures</vt:lpstr>
      <vt:lpstr>PowerPoint Presentation</vt:lpstr>
      <vt:lpstr>PowerPoint Presentation</vt:lpstr>
      <vt:lpstr>Tables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 Real Econometrics Second Edition  Michael A. Bailey</dc:title>
  <dc:creator>LETLOW, Asia</dc:creator>
  <cp:lastModifiedBy>KEEFE, Patrick</cp:lastModifiedBy>
  <cp:revision>24</cp:revision>
  <dcterms:created xsi:type="dcterms:W3CDTF">2019-02-27T14:41:33Z</dcterms:created>
  <dcterms:modified xsi:type="dcterms:W3CDTF">2019-02-28T19:58:13Z</dcterms:modified>
</cp:coreProperties>
</file>