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67" r:id="rId4"/>
    <p:sldId id="257" r:id="rId5"/>
    <p:sldId id="258" r:id="rId6"/>
    <p:sldId id="268" r:id="rId7"/>
    <p:sldId id="261" r:id="rId8"/>
    <p:sldId id="262" r:id="rId9"/>
    <p:sldId id="263" r:id="rId10"/>
    <p:sldId id="271" r:id="rId11"/>
    <p:sldId id="272" r:id="rId12"/>
    <p:sldId id="273" r:id="rId13"/>
    <p:sldId id="274" r:id="rId14"/>
    <p:sldId id="269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66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2FD4-0F18-4308-8FF4-4D84573486E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98DA-918A-4928-BF8B-FA0BA12E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7CF7-C612-4D7F-A34D-1ABEF5DC280F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BB7E-E599-4891-BC07-667B87FB61FE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1A33-C83B-4CC7-9A0B-3D6DA0ED51A8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7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B41E-3FF8-4024-9CC9-4C4724622656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A439-55A3-4374-A3BC-C738BB2C01EE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18F5-9CBB-449B-8835-E029E7ACAFDC}" type="datetime1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6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72A4-E2F0-478C-B42B-1C86F3E51EA3}" type="datetime1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93EE-08CB-4FF0-B1CF-515A5AFE7E02}" type="datetime1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2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0B0B-2DD2-4CAA-8D8D-1C6C7103C5F6}" type="datetime1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8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04B0-7FA9-440A-9D6B-0080BDF5FD1B}" type="datetime1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7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FE38-30F7-4A8E-8942-D55FAAD0758E}" type="datetime1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4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C51E-3D69-403B-9098-5CE7E4F01F2C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2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1.4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143000"/>
            <a:ext cx="50482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01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1.5</a:t>
            </a:r>
            <a:endParaRPr lang="en-US" dirty="0"/>
          </a:p>
        </p:txBody>
      </p:sp>
      <p:pic>
        <p:nvPicPr>
          <p:cNvPr id="8194" name="Picture 2" descr="M:\Higher Ed EDP Transmittal\Bailey, Real Stats\Jpeg\Chapter 1\Figure 1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4514"/>
            <a:ext cx="5486400" cy="35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1.6</a:t>
            </a:r>
            <a:endParaRPr lang="en-US" dirty="0"/>
          </a:p>
        </p:txBody>
      </p:sp>
      <p:pic>
        <p:nvPicPr>
          <p:cNvPr id="9218" name="Picture 2" descr="M:\Higher Ed EDP Transmittal\Bailey, Real Stats\Jpeg\Chapter 1\Figure 1.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49" y="1295400"/>
            <a:ext cx="380752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4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1.7</a:t>
            </a:r>
            <a:endParaRPr lang="en-US" dirty="0"/>
          </a:p>
        </p:txBody>
      </p:sp>
      <p:pic>
        <p:nvPicPr>
          <p:cNvPr id="10242" name="Picture 2" descr="M:\Higher Ed EDP Transmittal\Bailey, Real Stats\Jpeg\Chapter 1\Figure 1.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86224"/>
            <a:ext cx="4572000" cy="42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3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1.1</a:t>
            </a:r>
            <a:endParaRPr lang="en-US" dirty="0"/>
          </a:p>
        </p:txBody>
      </p:sp>
      <p:pic>
        <p:nvPicPr>
          <p:cNvPr id="11266" name="Picture 2" descr="M:\Higher Ed EDP Transmittal\Bailey, Real Stats\Jpeg\Chapter 1\Table 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10" y="1143000"/>
            <a:ext cx="36821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4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Higher Ed EDP Transmittal\Bailey, Real Stats\Jpeg\Chapter 1\Chapter 1 Opening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80" y="685800"/>
            <a:ext cx="364464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4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7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1</a:t>
            </a:r>
            <a:endParaRPr lang="en-US" dirty="0"/>
          </a:p>
        </p:txBody>
      </p:sp>
      <p:pic>
        <p:nvPicPr>
          <p:cNvPr id="2050" name="Picture 2" descr="M:\Higher Ed EDP Transmittal\Bailey, Real Stats\Jpeg\Chapter 1\Case Stud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60550"/>
            <a:ext cx="5486400" cy="36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6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2</a:t>
            </a:r>
            <a:endParaRPr lang="en-US" dirty="0"/>
          </a:p>
        </p:txBody>
      </p:sp>
      <p:pic>
        <p:nvPicPr>
          <p:cNvPr id="3074" name="Picture 2" descr="M:\Higher Ed EDP Transmittal\Bailey, Real Stats\Jpeg\Chapter 1\Case Study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5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1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1.1</a:t>
            </a:r>
            <a:endParaRPr lang="en-US" dirty="0"/>
          </a:p>
        </p:txBody>
      </p:sp>
      <p:pic>
        <p:nvPicPr>
          <p:cNvPr id="4098" name="Picture 2" descr="M:\Higher Ed EDP Transmittal\Bailey, Real Stats\Jpeg\Chapter 1\Figure 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92438"/>
            <a:ext cx="6400800" cy="6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7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1.2</a:t>
            </a:r>
            <a:endParaRPr lang="en-US" dirty="0"/>
          </a:p>
        </p:txBody>
      </p:sp>
      <p:pic>
        <p:nvPicPr>
          <p:cNvPr id="5122" name="Picture 2" descr="M:\Higher Ed EDP Transmittal\Bailey, Real Stats\Jpeg\Chapter 1\Figure 1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76388"/>
            <a:ext cx="4572000" cy="43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0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1.3</a:t>
            </a:r>
            <a:endParaRPr lang="en-US" dirty="0"/>
          </a:p>
        </p:txBody>
      </p:sp>
      <p:pic>
        <p:nvPicPr>
          <p:cNvPr id="6146" name="Picture 2" descr="M:\Higher Ed EDP Transmittal\Bailey, Real Stats\Jpeg\Chapter 1\Figure 1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00617"/>
            <a:ext cx="4572000" cy="40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</a:t>
            </a:r>
            <a:r>
              <a:rPr lang="en-US" dirty="0" smtClean="0"/>
              <a:t>2e                                    </a:t>
            </a:r>
            <a:r>
              <a:rPr lang="en-US" dirty="0" smtClean="0"/>
              <a:t>Copyright © </a:t>
            </a:r>
            <a:r>
              <a:rPr lang="en-US" dirty="0" smtClean="0"/>
              <a:t>2017, 2020 </a:t>
            </a:r>
            <a:r>
              <a:rPr lang="en-US" dirty="0" smtClean="0"/>
              <a:t>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4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256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Chapter 1  Real Econometrics Second Edition  Michael A. Bailey</vt:lpstr>
      <vt:lpstr>PowerPoint Presentation</vt:lpstr>
      <vt:lpstr>Case Study Photos</vt:lpstr>
      <vt:lpstr>Case Study 1</vt:lpstr>
      <vt:lpstr>Case Study 2</vt:lpstr>
      <vt:lpstr>Figures</vt:lpstr>
      <vt:lpstr>Figure 1.1</vt:lpstr>
      <vt:lpstr>Figure 1.2</vt:lpstr>
      <vt:lpstr>Figure 1.3</vt:lpstr>
      <vt:lpstr>Figure 1.4</vt:lpstr>
      <vt:lpstr>Figure 1.5</vt:lpstr>
      <vt:lpstr>Figure 1.6</vt:lpstr>
      <vt:lpstr>Figure 1.7</vt:lpstr>
      <vt:lpstr>Tables</vt:lpstr>
      <vt:lpstr>Table 1.1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Mathis, Emily</dc:creator>
  <cp:lastModifiedBy>KEEFE, Patrick</cp:lastModifiedBy>
  <cp:revision>9</cp:revision>
  <dcterms:created xsi:type="dcterms:W3CDTF">2015-12-02T20:34:06Z</dcterms:created>
  <dcterms:modified xsi:type="dcterms:W3CDTF">2019-01-30T17:20:09Z</dcterms:modified>
</cp:coreProperties>
</file>