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6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9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6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6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7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29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93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8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8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</a:t>
            </a: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Sixteen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Balancing the Competing Demands of Work and Family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50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</a:t>
            </a:r>
            <a:r>
              <a:rPr lang="en-US" sz="2800" dirty="0" smtClean="0"/>
              <a:t>e 16-1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497762" cy="483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85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</a:t>
            </a:r>
            <a:r>
              <a:rPr lang="en-US" sz="2800" dirty="0" smtClean="0"/>
              <a:t>e 16-2</a:t>
            </a:r>
            <a:endParaRPr lang="en-US" sz="28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9200"/>
            <a:ext cx="5943600" cy="488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176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115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Chapter Sixteen</vt:lpstr>
      <vt:lpstr>Tables</vt:lpstr>
      <vt:lpstr>Table 16-1</vt:lpstr>
      <vt:lpstr>Table 16-2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4</cp:revision>
  <dcterms:created xsi:type="dcterms:W3CDTF">2017-06-21T19:45:01Z</dcterms:created>
  <dcterms:modified xsi:type="dcterms:W3CDTF">2017-08-07T14:52:41Z</dcterms:modified>
</cp:coreProperties>
</file>