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6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9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6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7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29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93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8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8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B371-256D-4A0E-8427-D536D0E571E8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B9C64-72D5-45F7-8957-03B73A093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5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 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Fifteen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47800" y="2819400"/>
            <a:ext cx="6400800" cy="1752600"/>
          </a:xfrm>
        </p:spPr>
        <p:txBody>
          <a:bodyPr>
            <a:normAutofit fontScale="92500"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Government Policies Affecting Family Well-Being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50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Tables</a:t>
            </a:r>
            <a:endParaRPr lang="en-US" sz="4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</a:t>
            </a:r>
            <a:r>
              <a:rPr lang="en-US" sz="2800" dirty="0" smtClean="0"/>
              <a:t>e 15-1</a:t>
            </a:r>
            <a:endParaRPr lang="en-US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5105400" cy="47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8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549275"/>
          </a:xfrm>
        </p:spPr>
        <p:txBody>
          <a:bodyPr/>
          <a:lstStyle/>
          <a:p>
            <a:r>
              <a:rPr lang="en-US" dirty="0" smtClean="0"/>
              <a:t>Francine D. Blau and Anne E. Winkler, </a:t>
            </a:r>
          </a:p>
          <a:p>
            <a:r>
              <a:rPr lang="en-US" dirty="0" smtClean="0"/>
              <a:t>The Economics of Women, Men, and Work</a:t>
            </a:r>
          </a:p>
          <a:p>
            <a:r>
              <a:rPr lang="en-US" dirty="0" smtClean="0"/>
              <a:t>Copyright © 2018 Oxford University Press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" y="1676400"/>
            <a:ext cx="859313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</a:t>
            </a:r>
            <a:r>
              <a:rPr lang="en-US" sz="2800" dirty="0" smtClean="0"/>
              <a:t>e 15-2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176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32525"/>
            <a:ext cx="2895600" cy="549275"/>
          </a:xfrm>
        </p:spPr>
        <p:txBody>
          <a:bodyPr/>
          <a:lstStyle/>
          <a:p>
            <a:r>
              <a:rPr lang="en-US" sz="1100" dirty="0" smtClean="0"/>
              <a:t>Francine D. Blau and Anne E. Winkler, </a:t>
            </a:r>
          </a:p>
          <a:p>
            <a:r>
              <a:rPr lang="en-US" sz="1100" dirty="0" smtClean="0"/>
              <a:t>The Economics of Women, Men, and Work</a:t>
            </a:r>
          </a:p>
          <a:p>
            <a:r>
              <a:rPr lang="en-US" sz="1100" dirty="0" smtClean="0"/>
              <a:t>Copyright © 2018 Oxford University Press</a:t>
            </a:r>
            <a:endParaRPr lang="en-US" sz="11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87" y="1066800"/>
            <a:ext cx="860201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Tabl</a:t>
            </a:r>
            <a:r>
              <a:rPr lang="en-US" sz="2800" dirty="0" smtClean="0"/>
              <a:t>e 15-3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520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139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Chapter Fifteen</vt:lpstr>
      <vt:lpstr>Tables</vt:lpstr>
      <vt:lpstr>Table 15-1</vt:lpstr>
      <vt:lpstr>Table 15-2</vt:lpstr>
      <vt:lpstr>Table 15-3</vt:lpstr>
    </vt:vector>
  </TitlesOfParts>
  <Company>Oxford University Press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Alison</dc:creator>
  <cp:lastModifiedBy>BALL, Alison</cp:lastModifiedBy>
  <cp:revision>3</cp:revision>
  <dcterms:created xsi:type="dcterms:W3CDTF">2017-06-21T19:45:01Z</dcterms:created>
  <dcterms:modified xsi:type="dcterms:W3CDTF">2017-08-07T14:49:17Z</dcterms:modified>
</cp:coreProperties>
</file>