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7" r:id="rId4"/>
    <p:sldId id="258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678" y="-7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0340A-74AF-45DA-940C-FAC3AF45C429}" type="datetimeFigureOut">
              <a:rPr lang="en-US" smtClean="0"/>
              <a:t>8/4/2017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42E1B-757F-4A16-83A7-266D4024D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019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0340A-74AF-45DA-940C-FAC3AF45C429}" type="datetimeFigureOut">
              <a:rPr lang="en-US" smtClean="0"/>
              <a:t>8/4/2017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42E1B-757F-4A16-83A7-266D4024D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31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0340A-74AF-45DA-940C-FAC3AF45C429}" type="datetimeFigureOut">
              <a:rPr lang="en-US" smtClean="0"/>
              <a:t>8/4/2017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42E1B-757F-4A16-83A7-266D4024D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757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0340A-74AF-45DA-940C-FAC3AF45C429}" type="datetimeFigureOut">
              <a:rPr lang="en-US" smtClean="0"/>
              <a:t>8/4/2017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42E1B-757F-4A16-83A7-266D4024D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860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0340A-74AF-45DA-940C-FAC3AF45C429}" type="datetimeFigureOut">
              <a:rPr lang="en-US" smtClean="0"/>
              <a:t>8/4/2017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42E1B-757F-4A16-83A7-266D4024D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429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0340A-74AF-45DA-940C-FAC3AF45C429}" type="datetimeFigureOut">
              <a:rPr lang="en-US" smtClean="0"/>
              <a:t>8/4/2017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42E1B-757F-4A16-83A7-266D4024D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904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0340A-74AF-45DA-940C-FAC3AF45C429}" type="datetimeFigureOut">
              <a:rPr lang="en-US" smtClean="0"/>
              <a:t>8/4/2017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42E1B-757F-4A16-83A7-266D4024D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696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0340A-74AF-45DA-940C-FAC3AF45C429}" type="datetimeFigureOut">
              <a:rPr lang="en-US" smtClean="0"/>
              <a:t>8/4/2017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42E1B-757F-4A16-83A7-266D4024D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201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0340A-74AF-45DA-940C-FAC3AF45C429}" type="datetimeFigureOut">
              <a:rPr lang="en-US" smtClean="0"/>
              <a:t>8/4/2017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42E1B-757F-4A16-83A7-266D4024D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329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0340A-74AF-45DA-940C-FAC3AF45C429}" type="datetimeFigureOut">
              <a:rPr lang="en-US" smtClean="0"/>
              <a:t>8/4/2017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42E1B-757F-4A16-83A7-266D4024D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841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0340A-74AF-45DA-940C-FAC3AF45C429}" type="datetimeFigureOut">
              <a:rPr lang="en-US" smtClean="0"/>
              <a:t>8/4/2017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42E1B-757F-4A16-83A7-266D4024D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291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B0340A-74AF-45DA-940C-FAC3AF45C429}" type="datetimeFigureOut">
              <a:rPr lang="en-US" smtClean="0"/>
              <a:t>8/4/2017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D42E1B-757F-4A16-83A7-266D4024D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571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762000" y="1219200"/>
            <a:ext cx="7772400" cy="1470025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bg1">
                    <a:lumMod val="50000"/>
                  </a:schemeClr>
                </a:solidFill>
              </a:rPr>
              <a:t>Chapter </a:t>
            </a:r>
            <a:r>
              <a:rPr lang="en-US" sz="3600" dirty="0" smtClean="0">
                <a:solidFill>
                  <a:schemeClr val="bg1">
                    <a:lumMod val="50000"/>
                  </a:schemeClr>
                </a:solidFill>
              </a:rPr>
              <a:t>Four</a:t>
            </a:r>
            <a:endParaRPr lang="en-US"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447800" y="2819400"/>
            <a:ext cx="6400800" cy="17526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The Family as an Economic Unit: Evidence</a:t>
            </a:r>
            <a:endParaRPr lang="en-US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179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438400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Tables</a:t>
            </a:r>
            <a:endParaRPr lang="en-US" sz="4800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482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Table </a:t>
            </a:r>
            <a:r>
              <a:rPr lang="en-US" sz="2800" dirty="0"/>
              <a:t>4</a:t>
            </a:r>
            <a:r>
              <a:rPr lang="en-US" sz="2800" dirty="0" smtClean="0"/>
              <a:t>-1</a:t>
            </a:r>
            <a:endParaRPr lang="en-US" sz="2800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143000"/>
            <a:ext cx="597696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1232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Table 4-2</a:t>
            </a:r>
            <a:endParaRPr lang="en-US" sz="2800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998" y="1015340"/>
            <a:ext cx="5372961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142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5611418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715000" y="2971800"/>
            <a:ext cx="3429000" cy="6096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Table 4-3</a:t>
            </a:r>
            <a:endParaRPr lang="en-US" sz="2800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840018" y="59436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262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762000"/>
            <a:ext cx="5703712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488459" y="2971800"/>
            <a:ext cx="3655541" cy="5334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Table 4-4</a:t>
            </a:r>
            <a:endParaRPr lang="en-US" sz="2800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715000" y="594699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9062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562600" y="2743200"/>
            <a:ext cx="3505200" cy="56356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Table 4-5</a:t>
            </a:r>
            <a:endParaRPr lang="en-US" sz="2800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791200" y="60198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304800"/>
            <a:ext cx="5530247" cy="624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0022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196</Words>
  <Application>Microsoft Office PowerPoint</Application>
  <PresentationFormat>On-screen Show (4:3)</PresentationFormat>
  <Paragraphs>29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Chapter Four</vt:lpstr>
      <vt:lpstr>Tables</vt:lpstr>
      <vt:lpstr>Table 4-1</vt:lpstr>
      <vt:lpstr>Table 4-2</vt:lpstr>
      <vt:lpstr>Table 4-3</vt:lpstr>
      <vt:lpstr>Table 4-4</vt:lpstr>
      <vt:lpstr>Table 4-5</vt:lpstr>
    </vt:vector>
  </TitlesOfParts>
  <Company>Oxford University Press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BALL, Alison</dc:creator>
  <cp:lastModifiedBy>BALL, Alison</cp:lastModifiedBy>
  <cp:revision>5</cp:revision>
  <dcterms:created xsi:type="dcterms:W3CDTF">2017-06-21T19:02:59Z</dcterms:created>
  <dcterms:modified xsi:type="dcterms:W3CDTF">2017-08-04T16:35:34Z</dcterms:modified>
</cp:coreProperties>
</file>