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7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4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7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57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3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9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31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3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8F713-CD56-42BE-BCC7-96C28974902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F6829-B2D3-4BE7-B00C-D347B9A70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3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Eighteen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Comparison of the United States to Other Economically Advanced Countries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567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 and 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762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638800" y="2971800"/>
            <a:ext cx="3429000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18-1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436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5583237" cy="627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6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9" y="1085336"/>
            <a:ext cx="6973521" cy="485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18-2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4388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18-1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18\bla20851_1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41415"/>
            <a:ext cx="5791200" cy="395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914400"/>
            <a:ext cx="8229600" cy="1140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Total Fertility Rates, Selected Economically Advanced Countries, 1980 and 2013</a:t>
            </a:r>
            <a:endParaRPr lang="en-US" sz="1800" dirty="0" smtClean="0"/>
          </a:p>
          <a:p>
            <a:pPr algn="ctr"/>
            <a:endParaRPr lang="en-US" sz="1100" dirty="0" smtClean="0"/>
          </a:p>
          <a:p>
            <a:r>
              <a:rPr lang="en-US" sz="1000" b="1" dirty="0" smtClean="0"/>
              <a:t>Note: </a:t>
            </a:r>
            <a:r>
              <a:rPr lang="en-US" sz="1000" dirty="0" smtClean="0"/>
              <a:t>The total fertility rate is defined as the number of births that a cohort of 1,000 women would have if they experienced the age-specific birth rates occurring in the current year throughout their childbearing years (see Table 13-4). Here it is divided by 1,000 to measure average number of births per woman.</a:t>
            </a:r>
          </a:p>
          <a:p>
            <a:r>
              <a:rPr lang="en-US" sz="1000" b="1" dirty="0" smtClean="0"/>
              <a:t>Source:</a:t>
            </a:r>
            <a:r>
              <a:rPr lang="en-US" sz="1000" dirty="0" smtClean="0"/>
              <a:t> Fertility rates are from World Bank, World Development Indicators, Online Database, accessed November 15, 2016, www.worldbank.org.</a:t>
            </a:r>
            <a:endParaRPr lang="en-US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868641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240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Chapter Eighteen</vt:lpstr>
      <vt:lpstr>Figures and Tables</vt:lpstr>
      <vt:lpstr>Table 18-1</vt:lpstr>
      <vt:lpstr>Table 18-2</vt:lpstr>
      <vt:lpstr>Figure 18-1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4</cp:revision>
  <dcterms:created xsi:type="dcterms:W3CDTF">2017-06-21T19:47:12Z</dcterms:created>
  <dcterms:modified xsi:type="dcterms:W3CDTF">2017-08-25T21:43:51Z</dcterms:modified>
</cp:coreProperties>
</file>