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34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8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3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77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95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1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58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0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7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4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43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7F8B7-C957-4335-B29E-8B810205B70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C1C8D-D293-414D-A9F1-45CD54E3F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8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Eleven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Labor Market Discrimination: Theory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83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Figures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27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11-1</a:t>
            </a:r>
            <a:endParaRPr lang="en-US" sz="2800" dirty="0"/>
          </a:p>
        </p:txBody>
      </p:sp>
      <p:pic>
        <p:nvPicPr>
          <p:cNvPr id="1026" name="Picture 2" descr="C:\Users\ballal\Documents\Blau 8e Figures\Blau8e_JPEG\bla20851_ch11\bla20851_1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49425"/>
            <a:ext cx="6742182" cy="434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7318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An Illustration of the Overcrowding Model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83169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11-2</a:t>
            </a:r>
            <a:endParaRPr lang="en-US" sz="2800" dirty="0"/>
          </a:p>
        </p:txBody>
      </p:sp>
      <p:pic>
        <p:nvPicPr>
          <p:cNvPr id="2050" name="Picture 2" descr="C:\Users\ballal\Documents\Blau 8e Figures\Blau8e_JPEG\bla20851_ch11\bla20851_11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81" y="1531938"/>
            <a:ext cx="8009122" cy="425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7318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An Illustration of the Institutional Model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55653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11-3</a:t>
            </a:r>
            <a:endParaRPr lang="en-US" sz="2800" dirty="0"/>
          </a:p>
        </p:txBody>
      </p:sp>
      <p:pic>
        <p:nvPicPr>
          <p:cNvPr id="3074" name="Picture 2" descr="C:\Users\ballal\Documents\Blau 8e Figures\Blau8e_JPEG\bla20851_ch11\bla20851_1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725388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9604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An Illustration of Feedback Effects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7354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156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Chapter Eleven</vt:lpstr>
      <vt:lpstr>Figures</vt:lpstr>
      <vt:lpstr>Figure 11-1</vt:lpstr>
      <vt:lpstr>Figure 11-2</vt:lpstr>
      <vt:lpstr>Figure 11-3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3</cp:revision>
  <dcterms:created xsi:type="dcterms:W3CDTF">2017-06-21T19:39:15Z</dcterms:created>
  <dcterms:modified xsi:type="dcterms:W3CDTF">2017-08-25T21:42:09Z</dcterms:modified>
</cp:coreProperties>
</file>