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9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4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3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3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57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5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0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4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821B4-9128-494E-B03A-A97A8273190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136DA-2270-43FE-92A0-9F2110DDA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4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Nine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Other Supply-Side Sources of Gender Differences in Labor Market Outcomes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394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65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</a:t>
            </a:r>
            <a:r>
              <a:rPr lang="en-US" sz="2800" dirty="0"/>
              <a:t>9</a:t>
            </a:r>
            <a:r>
              <a:rPr lang="en-US" sz="2800" dirty="0" smtClean="0"/>
              <a:t>-1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09\bla20851_09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98374"/>
            <a:ext cx="574135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7318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On-the-Job Training Investment Decision: General Training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9661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9-2</a:t>
            </a:r>
            <a:endParaRPr lang="en-US" sz="2800" dirty="0"/>
          </a:p>
        </p:txBody>
      </p:sp>
      <p:pic>
        <p:nvPicPr>
          <p:cNvPr id="2050" name="Picture 2" descr="C:\Users\ballal\Documents\Blau 8e Figures\Blau8e_JPEG\bla20851_ch09\bla20851_09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3998"/>
            <a:ext cx="5760532" cy="457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318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On-the-Job Training Investment Decision: Firm-Specific Training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8204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9-3</a:t>
            </a:r>
            <a:endParaRPr lang="en-US" sz="2800" dirty="0"/>
          </a:p>
        </p:txBody>
      </p:sp>
      <p:pic>
        <p:nvPicPr>
          <p:cNvPr id="3074" name="Picture 2" descr="C:\Users\ballal\Documents\Blau 8e Figures\Blau8e_JPEG\bla20851_ch09\bla20851_09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90663"/>
            <a:ext cx="5842663" cy="460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7318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Impact of Expected Work Life on the Training Investment Decision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27620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9-4</a:t>
            </a:r>
            <a:endParaRPr lang="en-US" sz="2800" dirty="0"/>
          </a:p>
        </p:txBody>
      </p:sp>
      <p:pic>
        <p:nvPicPr>
          <p:cNvPr id="4098" name="Picture 2" descr="C:\Users\ballal\Documents\Blau 8e Figures\Blau8e_JPEG\bla20851_ch09\bla20851_09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34" y="1618735"/>
            <a:ext cx="4646666" cy="424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8842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On-the-Job Training and Sex Differences in Occupations and Earnings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34300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208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Chapter Nine</vt:lpstr>
      <vt:lpstr>Figures</vt:lpstr>
      <vt:lpstr>Figure 9-1</vt:lpstr>
      <vt:lpstr>Figure 9-2</vt:lpstr>
      <vt:lpstr>Figure 9-3</vt:lpstr>
      <vt:lpstr>Figure 9-4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3</cp:revision>
  <dcterms:created xsi:type="dcterms:W3CDTF">2017-06-21T19:35:18Z</dcterms:created>
  <dcterms:modified xsi:type="dcterms:W3CDTF">2017-08-25T21:41:20Z</dcterms:modified>
</cp:coreProperties>
</file>