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4B708-7FA7-40DD-BF04-147ADA81608E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5FFD-9DCF-498F-B628-07FB59B2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714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4B708-7FA7-40DD-BF04-147ADA81608E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5FFD-9DCF-498F-B628-07FB59B2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484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4B708-7FA7-40DD-BF04-147ADA81608E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5FFD-9DCF-498F-B628-07FB59B2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28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4B708-7FA7-40DD-BF04-147ADA81608E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5FFD-9DCF-498F-B628-07FB59B2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511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4B708-7FA7-40DD-BF04-147ADA81608E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5FFD-9DCF-498F-B628-07FB59B2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705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4B708-7FA7-40DD-BF04-147ADA81608E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5FFD-9DCF-498F-B628-07FB59B2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50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4B708-7FA7-40DD-BF04-147ADA81608E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5FFD-9DCF-498F-B628-07FB59B2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81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4B708-7FA7-40DD-BF04-147ADA81608E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5FFD-9DCF-498F-B628-07FB59B2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73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4B708-7FA7-40DD-BF04-147ADA81608E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5FFD-9DCF-498F-B628-07FB59B2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893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4B708-7FA7-40DD-BF04-147ADA81608E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5FFD-9DCF-498F-B628-07FB59B2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124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4B708-7FA7-40DD-BF04-147ADA81608E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5FFD-9DCF-498F-B628-07FB59B2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265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4B708-7FA7-40DD-BF04-147ADA81608E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25FFD-9DCF-498F-B628-07FB59B2B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171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Chapter Two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447800" y="2819400"/>
            <a:ext cx="6400800" cy="17526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Women and Men: Historical Perspectives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148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Figures and Tables</a:t>
            </a:r>
            <a:endParaRPr lang="en-US" sz="4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522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2-1</a:t>
            </a:r>
            <a:endParaRPr lang="en-US" sz="1800" dirty="0"/>
          </a:p>
        </p:txBody>
      </p:sp>
      <p:pic>
        <p:nvPicPr>
          <p:cNvPr id="1026" name="Picture 2" descr="C:\Users\ballal\Documents\Blau 8e Figures\Blau8e_JPEG\bla20851_ch02\bla20851_02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752600"/>
            <a:ext cx="4833866" cy="419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52600" y="815547"/>
            <a:ext cx="5638800" cy="762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The U-Shaped Relationship between Women’s Labor Force Participation and Economic Development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4022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22" y="949411"/>
            <a:ext cx="7696200" cy="5192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2-1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199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126</Words>
  <Application>Microsoft Office PowerPoint</Application>
  <PresentationFormat>On-screen Show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Chapter Two</vt:lpstr>
      <vt:lpstr>Figures and Tables</vt:lpstr>
      <vt:lpstr>Figure 2-1</vt:lpstr>
      <vt:lpstr>Table 2-1</vt:lpstr>
    </vt:vector>
  </TitlesOfParts>
  <Company>Oxford University Press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BALL, Alison</dc:creator>
  <cp:lastModifiedBy>BALL, Alison</cp:lastModifiedBy>
  <cp:revision>6</cp:revision>
  <dcterms:created xsi:type="dcterms:W3CDTF">2017-06-21T18:17:42Z</dcterms:created>
  <dcterms:modified xsi:type="dcterms:W3CDTF">2017-08-25T21:33:48Z</dcterms:modified>
</cp:coreProperties>
</file>