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61" r:id="rId4"/>
    <p:sldId id="262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7FAB49-0D03-4BCE-9F65-81488E76BB90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16D271-0494-4538-BAED-149F2103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07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6D271-0494-4538-BAED-149F210372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026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6E179-D71B-4C38-A486-1F4A301B0968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Francine D. Blau and Anne E. Winkler, The Economics of Women, Men, and 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939A-C5D3-4762-8529-A422CCAA5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323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36480-E844-4856-8532-BDC7B7E44F1D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Francine D. Blau and Anne E. Winkler, The Economics of Women, Men, and 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939A-C5D3-4762-8529-A422CCAA5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008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6354-2DD1-4260-BC88-517D84009EF1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Francine D. Blau and Anne E. Winkler, The Economics of Women, Men, and 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939A-C5D3-4762-8529-A422CCAA5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344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C7E78-4239-47F5-A1AD-BE3C3A20F1DF}" type="datetime1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Francine D. Blau and Anne E. Winkler, The Economics of Women, Men, and Work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939A-C5D3-4762-8529-A422CCAA5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04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0AEC-FF14-462F-825E-6A8653B32991}" type="datetime1">
              <a:rPr lang="en-US" smtClean="0"/>
              <a:t>8/25/2017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Francine D. Blau and Anne E. Winkler, The Economics of Women, Men, and Work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939A-C5D3-4762-8529-A422CCAA5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14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0251-1DAA-4F80-9CBE-7F66CB136C95}" type="datetime1">
              <a:rPr lang="en-US" smtClean="0"/>
              <a:t>8/25/2017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Francine D. Blau and Anne E. Winkler, The Economics of Women, Men, and 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939A-C5D3-4762-8529-A422CCAA5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92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7BF3F-7DC3-4A6D-B877-FCA5039EDB7D}" type="datetime1">
              <a:rPr lang="en-US" smtClean="0"/>
              <a:t>8/25/2017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Francine D. Blau and Anne E. Winkler, The Economics of Women, Men, and Work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939A-C5D3-4762-8529-A422CCAA5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07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00C69-875C-4A41-AE6B-C2309EFD691A}" type="datetime1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Francine D. Blau and Anne E. Winkler, The Economics of Women, Men, and Work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939A-C5D3-4762-8529-A422CCAA5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40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DA57-8B73-42AD-81FC-99A355187054}" type="datetime1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Francine D. Blau and Anne E. Winkler, The Economics of Women, Men, and Work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939A-C5D3-4762-8529-A422CCAA5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21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4BA4A-E07F-43A6-B547-8A011FD7C02F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Francine D. Blau and Anne E. Winkler, The Economics of Women, Men, and 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939A-C5D3-4762-8529-A422CCAA5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60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6FC60-5F42-4340-88A4-D7049CE0C3C3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Francine D. Blau and Anne E. Winkler, The Economics of Women, Men, and 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939A-C5D3-4762-8529-A422CCAA5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376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55B73-52A3-4C19-8214-76737D6110E6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Francine D. Blau and Anne E. Winkler, The Economics of Women, Men, and 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8939A-C5D3-4762-8529-A422CCAA5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711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Chapter One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819400"/>
            <a:ext cx="6400800" cy="17526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Introduction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62600" y="6629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976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Figures</a:t>
            </a:r>
            <a:endParaRPr lang="en-US" sz="4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74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1-1</a:t>
            </a:r>
            <a:br>
              <a:rPr lang="en-US" sz="2800" dirty="0" smtClean="0"/>
            </a:br>
            <a:r>
              <a:rPr lang="en-US" sz="1800" dirty="0" smtClean="0"/>
              <a:t>The Market for Clerical Workers</a:t>
            </a:r>
            <a:endParaRPr lang="en-US" sz="2800" dirty="0"/>
          </a:p>
        </p:txBody>
      </p:sp>
      <p:pic>
        <p:nvPicPr>
          <p:cNvPr id="1026" name="Picture 2" descr="C:\Users\ballal\Documents\Blau 8e Figures\Blau8e_JPEG\bla20851_ch01\bla20851_01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19200"/>
            <a:ext cx="4769196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649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1-2a</a:t>
            </a:r>
            <a:br>
              <a:rPr lang="en-US" sz="2800" dirty="0" smtClean="0"/>
            </a:br>
            <a:r>
              <a:rPr lang="en-US" sz="1800" dirty="0" smtClean="0"/>
              <a:t>An Illustration of Shifts in the Supply and Demand Curves</a:t>
            </a:r>
            <a:endParaRPr lang="en-US" sz="2800" dirty="0"/>
          </a:p>
        </p:txBody>
      </p:sp>
      <p:pic>
        <p:nvPicPr>
          <p:cNvPr id="2050" name="Picture 2" descr="C:\Users\ballal\Documents\Blau 8e Figures\Blau8e_JPEG\bla20851_ch01\bla20851_0102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295400"/>
            <a:ext cx="4456801" cy="483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089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Figure </a:t>
            </a:r>
            <a:r>
              <a:rPr lang="en-US" sz="2800" dirty="0"/>
              <a:t>1-2b</a:t>
            </a:r>
            <a:br>
              <a:rPr lang="en-US" sz="2800" dirty="0"/>
            </a:br>
            <a:r>
              <a:rPr lang="en-US" sz="1800" dirty="0"/>
              <a:t>An Illustration of Shifts in the Supply and Demand Curves</a:t>
            </a:r>
          </a:p>
        </p:txBody>
      </p:sp>
      <p:pic>
        <p:nvPicPr>
          <p:cNvPr id="3074" name="Picture 2" descr="C:\Users\ballal\Documents\Blau 8e Figures\Blau8e_JPEG\bla20851_ch01\bla20851_010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4191000" cy="458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568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136</Words>
  <Application>Microsoft Office PowerPoint</Application>
  <PresentationFormat>On-screen Show (4:3)</PresentationFormat>
  <Paragraphs>22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Chapter One</vt:lpstr>
      <vt:lpstr>Figures</vt:lpstr>
      <vt:lpstr>Figure 1-1 The Market for Clerical Workers</vt:lpstr>
      <vt:lpstr>Figure 1-2a An Illustration of Shifts in the Supply and Demand Curves</vt:lpstr>
      <vt:lpstr>Figure 1-2b An Illustration of Shifts in the Supply and Demand Curves</vt:lpstr>
    </vt:vector>
  </TitlesOfParts>
  <Company>Oxford University Press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Economics of Women, Men, and Work 8th Edition Francine Blau, Anne Winkler</dc:title>
  <dc:creator>BALL, Alison</dc:creator>
  <cp:lastModifiedBy>BALL, Alison</cp:lastModifiedBy>
  <cp:revision>6</cp:revision>
  <dcterms:created xsi:type="dcterms:W3CDTF">2017-06-21T18:08:16Z</dcterms:created>
  <dcterms:modified xsi:type="dcterms:W3CDTF">2017-08-25T21:33:19Z</dcterms:modified>
</cp:coreProperties>
</file>